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0" r:id="rId1"/>
  </p:sldMasterIdLst>
  <p:notesMasterIdLst>
    <p:notesMasterId r:id="rId25"/>
  </p:notesMasterIdLst>
  <p:handoutMasterIdLst>
    <p:handoutMasterId r:id="rId26"/>
  </p:handoutMasterIdLst>
  <p:sldIdLst>
    <p:sldId id="256" r:id="rId2"/>
    <p:sldId id="261" r:id="rId3"/>
    <p:sldId id="263" r:id="rId4"/>
    <p:sldId id="260" r:id="rId5"/>
    <p:sldId id="287" r:id="rId6"/>
    <p:sldId id="262" r:id="rId7"/>
    <p:sldId id="259" r:id="rId8"/>
    <p:sldId id="285" r:id="rId9"/>
    <p:sldId id="286" r:id="rId10"/>
    <p:sldId id="305" r:id="rId11"/>
    <p:sldId id="303" r:id="rId12"/>
    <p:sldId id="279" r:id="rId13"/>
    <p:sldId id="280" r:id="rId14"/>
    <p:sldId id="281" r:id="rId15"/>
    <p:sldId id="304" r:id="rId16"/>
    <p:sldId id="309" r:id="rId17"/>
    <p:sldId id="306" r:id="rId18"/>
    <p:sldId id="296" r:id="rId19"/>
    <p:sldId id="301" r:id="rId20"/>
    <p:sldId id="297" r:id="rId21"/>
    <p:sldId id="298" r:id="rId22"/>
    <p:sldId id="308" r:id="rId23"/>
    <p:sldId id="300"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66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6"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sclérose en plaque</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1D673-11F6-4D1E-ACFC-DE9CF43EDCCC}" type="datetimeFigureOut">
              <a:rPr lang="fr-FR" smtClean="0"/>
              <a:pPr/>
              <a:t>27/06/2022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B6160B-D935-4EF5-A575-644A752C5A21}" type="slidenum">
              <a:rPr lang="fr-FR" smtClean="0"/>
              <a:pPr/>
              <a:t>‹N°›</a:t>
            </a:fld>
            <a:endParaRPr lang="fr-FR"/>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sclérose en plaque</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C32E4-D6B6-4FD1-A1AA-7293EF05C41D}" type="datetimeFigureOut">
              <a:rPr lang="fr-FR" smtClean="0"/>
              <a:pPr/>
              <a:t>27/06/2022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9FFC9-A167-4F4B-A3BF-33AA16087C4C}" type="slidenum">
              <a:rPr lang="fr-FR" smtClean="0"/>
              <a:pPr/>
              <a:t>‹N°›</a:t>
            </a:fld>
            <a:endParaRPr lang="fr-FR"/>
          </a:p>
        </p:txBody>
      </p:sp>
    </p:spTree>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709FFC9-A167-4F4B-A3BF-33AA16087C4C}" type="slidenum">
              <a:rPr lang="fr-FR" smtClean="0"/>
              <a:pPr/>
              <a:t>1</a:t>
            </a:fld>
            <a:endParaRPr lang="fr-FR"/>
          </a:p>
        </p:txBody>
      </p:sp>
      <p:sp>
        <p:nvSpPr>
          <p:cNvPr id="5" name="Espace réservé de la date 4"/>
          <p:cNvSpPr>
            <a:spLocks noGrp="1"/>
          </p:cNvSpPr>
          <p:nvPr>
            <p:ph type="dt" idx="11"/>
          </p:nvPr>
        </p:nvSpPr>
        <p:spPr/>
        <p:txBody>
          <a:bodyPr/>
          <a:lstStyle/>
          <a:p>
            <a:fld id="{968C32E4-D6B6-4FD1-A1AA-7293EF05C41D}" type="datetimeFigureOut">
              <a:rPr lang="fr-FR" smtClean="0"/>
              <a:pPr/>
              <a:t>27/06/2022</a:t>
            </a:fld>
            <a:endParaRPr lang="fr-FR"/>
          </a:p>
        </p:txBody>
      </p:sp>
      <p:sp>
        <p:nvSpPr>
          <p:cNvPr id="6" name="Espace réservé de l'en-tête 5"/>
          <p:cNvSpPr>
            <a:spLocks noGrp="1"/>
          </p:cNvSpPr>
          <p:nvPr>
            <p:ph type="hdr" sz="quarter" idx="12"/>
          </p:nvPr>
        </p:nvSpPr>
        <p:spPr/>
        <p:txBody>
          <a:bodyPr/>
          <a:lstStyle/>
          <a:p>
            <a:r>
              <a:rPr lang="fr-FR" smtClean="0"/>
              <a:t>sclérose en plaque</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à l'image de la diapositive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Espace réservé au texte 2"/>
          <p:cNvSpPr>
            <a:spLocks noGrp="1" noEditPoints="1"/>
          </p:cNvSpPr>
          <p:nvPr>
            <p:ph type="body" idx="3"/>
          </p:nvPr>
        </p:nvSpPr>
        <p:spPr>
          <a:prstGeom prst="rect">
            <a:avLst/>
          </a:prstGeom>
        </p:spPr>
        <p:txBody>
          <a:bodyPr/>
          <a:lstStyle/>
          <a:p>
            <a:endParaRPr lang="en-US"/>
          </a:p>
        </p:txBody>
      </p:sp>
      <p:sp>
        <p:nvSpPr>
          <p:cNvPr id="4" name="Espace réservé au numéro de diapositive 3"/>
          <p:cNvSpPr>
            <a:spLocks noGrp="1" noEditPoints="1"/>
          </p:cNvSpPr>
          <p:nvPr>
            <p:ph type="sldNum" sz="quarter" idx="5"/>
          </p:nvPr>
        </p:nvSpPr>
        <p:spPr>
          <a:prstGeom prst="rect">
            <a:avLst/>
          </a:prstGeom>
        </p:spPr>
        <p:txBody>
          <a:bodyPr/>
          <a:lstStyle/>
          <a:p>
            <a:fld id="{9A5D48F2-D41E-4430-A886-A589733077BC}"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r>
              <a:rPr lang="fr-FR" smtClean="0"/>
              <a:t>sclérose en plaque</a:t>
            </a:r>
            <a:endParaRPr lang="fr-FR"/>
          </a:p>
        </p:txBody>
      </p:sp>
      <p:sp>
        <p:nvSpPr>
          <p:cNvPr id="5" name="Espace réservé de la date 4"/>
          <p:cNvSpPr>
            <a:spLocks noGrp="1"/>
          </p:cNvSpPr>
          <p:nvPr>
            <p:ph type="dt" idx="11"/>
          </p:nvPr>
        </p:nvSpPr>
        <p:spPr/>
        <p:txBody>
          <a:bodyPr/>
          <a:lstStyle/>
          <a:p>
            <a:fld id="{968C32E4-D6B6-4FD1-A1AA-7293EF05C41D}" type="datetimeFigureOut">
              <a:rPr lang="fr-FR" smtClean="0"/>
              <a:pPr/>
              <a:t>27/06/2022</a:t>
            </a:fld>
            <a:endParaRPr lang="fr-FR"/>
          </a:p>
        </p:txBody>
      </p:sp>
      <p:sp>
        <p:nvSpPr>
          <p:cNvPr id="6" name="Espace réservé du numéro de diapositive 5"/>
          <p:cNvSpPr>
            <a:spLocks noGrp="1"/>
          </p:cNvSpPr>
          <p:nvPr>
            <p:ph type="sldNum" sz="quarter" idx="12"/>
          </p:nvPr>
        </p:nvSpPr>
        <p:spPr/>
        <p:txBody>
          <a:bodyPr/>
          <a:lstStyle/>
          <a:p>
            <a:fld id="{8709FFC9-A167-4F4B-A3BF-33AA16087C4C}" type="slidenum">
              <a:rPr lang="fr-FR" smtClean="0"/>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C1E1129-3A0C-4134-A97E-155004D31964}" type="datetime1">
              <a:rPr lang="fr-FR" smtClean="0"/>
              <a:pPr/>
              <a:t>27/06/2022</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929342-5308-4714-8E81-68B65D8A9AA8}" type="datetime1">
              <a:rPr lang="fr-FR" smtClean="0"/>
              <a:pPr/>
              <a:t>27/06/2022</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DCA97D-30C6-43A8-9480-01DBEF0AF4BC}" type="datetime1">
              <a:rPr lang="fr-FR" smtClean="0"/>
              <a:pPr/>
              <a:t>27/06/2022</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DA9E16-DB92-45C7-90A4-6DD8C33AAC07}" type="datetime1">
              <a:rPr lang="fr-FR" smtClean="0"/>
              <a:pPr/>
              <a:t>27/06/2022</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1267472-95CE-4C00-9D71-C114D85BFBC6}" type="datetime1">
              <a:rPr lang="fr-FR" smtClean="0"/>
              <a:pPr/>
              <a:t>27/06/2022</a:t>
            </a:fld>
            <a:endParaRPr lang="fr-FR"/>
          </a:p>
        </p:txBody>
      </p:sp>
      <p:sp>
        <p:nvSpPr>
          <p:cNvPr id="5" name="Espace réservé du pied de page 4"/>
          <p:cNvSpPr>
            <a:spLocks noGrp="1"/>
          </p:cNvSpPr>
          <p:nvPr>
            <p:ph type="ftr" sz="quarter" idx="11"/>
          </p:nvPr>
        </p:nvSpPr>
        <p:spPr/>
        <p:txBody>
          <a:bodyPr/>
          <a:lstStyle/>
          <a:p>
            <a:r>
              <a:rPr lang="fr-FR" smtClean="0"/>
              <a:t>1</a:t>
            </a:r>
            <a:endParaRPr lang="fr-FR"/>
          </a:p>
        </p:txBody>
      </p:sp>
      <p:sp>
        <p:nvSpPr>
          <p:cNvPr id="6" name="Espace réservé du numéro de diapositive 5"/>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8D3F63-450C-4DCA-878F-6C44828DA861}" type="datetime1">
              <a:rPr lang="fr-FR" smtClean="0"/>
              <a:pPr/>
              <a:t>27/06/2022</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
        <p:nvSpPr>
          <p:cNvPr id="7" name="Espace réservé du numéro de diapositive 6"/>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8032F8E-80AB-494D-ADBB-9F11EB76C1EA}" type="datetime1">
              <a:rPr lang="fr-FR" smtClean="0"/>
              <a:pPr/>
              <a:t>27/06/2022</a:t>
            </a:fld>
            <a:endParaRPr lang="fr-FR"/>
          </a:p>
        </p:txBody>
      </p:sp>
      <p:sp>
        <p:nvSpPr>
          <p:cNvPr id="8" name="Espace réservé du pied de page 7"/>
          <p:cNvSpPr>
            <a:spLocks noGrp="1"/>
          </p:cNvSpPr>
          <p:nvPr>
            <p:ph type="ftr" sz="quarter" idx="11"/>
          </p:nvPr>
        </p:nvSpPr>
        <p:spPr/>
        <p:txBody>
          <a:bodyPr/>
          <a:lstStyle/>
          <a:p>
            <a:r>
              <a:rPr lang="fr-FR" smtClean="0"/>
              <a:t>1</a:t>
            </a:r>
            <a:endParaRPr lang="fr-FR"/>
          </a:p>
        </p:txBody>
      </p:sp>
      <p:sp>
        <p:nvSpPr>
          <p:cNvPr id="9" name="Espace réservé du numéro de diapositive 8"/>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5269821-738D-41EB-A9A0-E98CE30A5787}" type="datetime1">
              <a:rPr lang="fr-FR" smtClean="0"/>
              <a:pPr/>
              <a:t>27/06/2022</a:t>
            </a:fld>
            <a:endParaRPr lang="fr-FR"/>
          </a:p>
        </p:txBody>
      </p:sp>
      <p:sp>
        <p:nvSpPr>
          <p:cNvPr id="4" name="Espace réservé du pied de page 3"/>
          <p:cNvSpPr>
            <a:spLocks noGrp="1"/>
          </p:cNvSpPr>
          <p:nvPr>
            <p:ph type="ftr" sz="quarter" idx="11"/>
          </p:nvPr>
        </p:nvSpPr>
        <p:spPr/>
        <p:txBody>
          <a:bodyPr/>
          <a:lstStyle/>
          <a:p>
            <a:r>
              <a:rPr lang="fr-FR" smtClean="0"/>
              <a:t>1</a:t>
            </a:r>
            <a:endParaRPr lang="fr-FR"/>
          </a:p>
        </p:txBody>
      </p:sp>
      <p:sp>
        <p:nvSpPr>
          <p:cNvPr id="5" name="Espace réservé du numéro de diapositive 4"/>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E4BF30-D77A-466C-85F0-02617E23018C}" type="datetime1">
              <a:rPr lang="fr-FR" smtClean="0"/>
              <a:pPr/>
              <a:t>27/06/2022</a:t>
            </a:fld>
            <a:endParaRPr lang="fr-FR"/>
          </a:p>
        </p:txBody>
      </p:sp>
      <p:sp>
        <p:nvSpPr>
          <p:cNvPr id="3" name="Espace réservé du pied de page 2"/>
          <p:cNvSpPr>
            <a:spLocks noGrp="1"/>
          </p:cNvSpPr>
          <p:nvPr>
            <p:ph type="ftr" sz="quarter" idx="11"/>
          </p:nvPr>
        </p:nvSpPr>
        <p:spPr/>
        <p:txBody>
          <a:bodyPr/>
          <a:lstStyle/>
          <a:p>
            <a:r>
              <a:rPr lang="fr-FR" smtClean="0"/>
              <a:t>1</a:t>
            </a:r>
            <a:endParaRPr lang="fr-FR"/>
          </a:p>
        </p:txBody>
      </p:sp>
      <p:sp>
        <p:nvSpPr>
          <p:cNvPr id="4" name="Espace réservé du numéro de diapositive 3"/>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A6A7BA-0C45-44D3-BCF2-50A796349221}" type="datetime1">
              <a:rPr lang="fr-FR" smtClean="0"/>
              <a:pPr/>
              <a:t>27/06/2022</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
        <p:nvSpPr>
          <p:cNvPr id="7" name="Espace réservé du numéro de diapositive 6"/>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0B7525-6A08-48EF-A8A1-B4DC839FADDA}" type="datetime1">
              <a:rPr lang="fr-FR" smtClean="0"/>
              <a:pPr/>
              <a:t>27/06/2022</a:t>
            </a:fld>
            <a:endParaRPr lang="fr-FR"/>
          </a:p>
        </p:txBody>
      </p:sp>
      <p:sp>
        <p:nvSpPr>
          <p:cNvPr id="6" name="Espace réservé du pied de page 5"/>
          <p:cNvSpPr>
            <a:spLocks noGrp="1"/>
          </p:cNvSpPr>
          <p:nvPr>
            <p:ph type="ftr" sz="quarter" idx="11"/>
          </p:nvPr>
        </p:nvSpPr>
        <p:spPr/>
        <p:txBody>
          <a:bodyPr/>
          <a:lstStyle/>
          <a:p>
            <a:r>
              <a:rPr lang="fr-FR" smtClean="0"/>
              <a:t>1</a:t>
            </a:r>
            <a:endParaRPr lang="fr-FR"/>
          </a:p>
        </p:txBody>
      </p:sp>
      <p:sp>
        <p:nvSpPr>
          <p:cNvPr id="7" name="Espace réservé du numéro de diapositive 6"/>
          <p:cNvSpPr>
            <a:spLocks noGrp="1"/>
          </p:cNvSpPr>
          <p:nvPr>
            <p:ph type="sldNum" sz="quarter" idx="12"/>
          </p:nvPr>
        </p:nvSpPr>
        <p:spPr/>
        <p:txBody>
          <a:bodyPr/>
          <a:lstStyle/>
          <a:p>
            <a:fld id="{541FBF4A-80E0-4385-873C-B463835052A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07F20-31B2-4E79-A1C6-BE6CF2404752}" type="datetime1">
              <a:rPr lang="fr-FR" smtClean="0"/>
              <a:pPr/>
              <a:t>27/06/2022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1</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FBF4A-80E0-4385-873C-B463835052A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432530"/>
          </a:xfrm>
          <a:prstGeom prst="rect">
            <a:avLst/>
          </a:prstGeom>
        </p:spPr>
        <p:txBody>
          <a:bodyPr wrap="square">
            <a:spAutoFit/>
          </a:bodyPr>
          <a:lstStyle/>
          <a:p>
            <a:pPr algn="ctr"/>
            <a:r>
              <a:rPr lang="fr-FR" dirty="0" smtClean="0">
                <a:solidFill>
                  <a:schemeClr val="tx1"/>
                </a:solidFill>
              </a:rPr>
              <a:t>Université de Tlemcen</a:t>
            </a:r>
          </a:p>
          <a:p>
            <a:pPr algn="ctr"/>
            <a:r>
              <a:rPr lang="fr-FR" dirty="0" smtClean="0">
                <a:solidFill>
                  <a:schemeClr val="tx1"/>
                </a:solidFill>
              </a:rPr>
              <a:t>Faculté SNV_STU</a:t>
            </a:r>
          </a:p>
          <a:p>
            <a:pPr algn="ctr"/>
            <a:r>
              <a:rPr lang="fr-FR" dirty="0" smtClean="0">
                <a:solidFill>
                  <a:schemeClr val="tx1"/>
                </a:solidFill>
              </a:rPr>
              <a:t>Département de Biologie</a:t>
            </a:r>
          </a:p>
          <a:p>
            <a:pPr algn="ctr"/>
            <a:r>
              <a:rPr lang="fr-FR" dirty="0" smtClean="0">
                <a:solidFill>
                  <a:schemeClr val="tx1"/>
                </a:solidFill>
              </a:rPr>
              <a:t>Laboratoire de Biologie Moléculaire Appliquée et d’Immunologie</a:t>
            </a:r>
          </a:p>
          <a:p>
            <a:pPr algn="ctr"/>
            <a:r>
              <a:rPr lang="fr-FR" dirty="0" smtClean="0">
                <a:solidFill>
                  <a:schemeClr val="tx1"/>
                </a:solidFill>
              </a:rPr>
              <a:t>Mestre 02 immunologie </a:t>
            </a:r>
          </a:p>
          <a:p>
            <a:pPr algn="ctr"/>
            <a:endParaRPr lang="fr-FR" sz="1600" dirty="0" smtClean="0">
              <a:solidFill>
                <a:schemeClr val="tx1"/>
              </a:solidFill>
            </a:endParaRPr>
          </a:p>
          <a:p>
            <a:pPr algn="ctr"/>
            <a:endParaRPr lang="fr-FR" sz="1600" dirty="0" smtClean="0">
              <a:solidFill>
                <a:schemeClr val="tx1"/>
              </a:solidFill>
            </a:endParaRPr>
          </a:p>
          <a:p>
            <a:endParaRPr lang="fr-FR" sz="2000" b="1" dirty="0" smtClean="0">
              <a:solidFill>
                <a:schemeClr val="tx1">
                  <a:lumMod val="85000"/>
                  <a:lumOff val="15000"/>
                </a:schemeClr>
              </a:solidFill>
            </a:endParaRPr>
          </a:p>
          <a:p>
            <a:endParaRPr lang="fr-FR" sz="2000" b="1" dirty="0" smtClean="0">
              <a:solidFill>
                <a:schemeClr val="tx1">
                  <a:lumMod val="85000"/>
                  <a:lumOff val="15000"/>
                </a:schemeClr>
              </a:solidFill>
            </a:endParaRPr>
          </a:p>
          <a:p>
            <a:r>
              <a:rPr lang="fr-FR" sz="2000" b="1" dirty="0" smtClean="0"/>
              <a:t>             MEMOIRE </a:t>
            </a:r>
            <a:r>
              <a:rPr lang="fr-FR" sz="2000" b="1" dirty="0"/>
              <a:t>Présenté par : DRICI SARRA et ZERGUIT SIHAM</a:t>
            </a:r>
            <a:endParaRPr lang="fr-FR" sz="2000" dirty="0"/>
          </a:p>
          <a:p>
            <a:r>
              <a:rPr lang="fr-FR" sz="2000" b="1" dirty="0"/>
              <a:t> </a:t>
            </a:r>
            <a:endParaRPr lang="fr-FR" sz="2000" dirty="0"/>
          </a:p>
          <a:p>
            <a:r>
              <a:rPr lang="fr-FR" sz="2000" b="1" dirty="0"/>
              <a:t> </a:t>
            </a:r>
            <a:endParaRPr lang="fr-FR" sz="2000" dirty="0"/>
          </a:p>
          <a:p>
            <a:r>
              <a:rPr lang="fr-FR" sz="2000" b="1" dirty="0"/>
              <a:t> Thème</a:t>
            </a:r>
            <a:endParaRPr lang="fr-FR" sz="2000" dirty="0"/>
          </a:p>
          <a:p>
            <a:pPr algn="just"/>
            <a:endParaRPr lang="fr-FR" sz="2000" dirty="0"/>
          </a:p>
          <a:p>
            <a:endParaRPr lang="fr-FR" sz="2000" b="1" dirty="0" smtClean="0">
              <a:solidFill>
                <a:schemeClr val="tx1">
                  <a:lumMod val="85000"/>
                  <a:lumOff val="15000"/>
                </a:schemeClr>
              </a:solidFill>
            </a:endParaRPr>
          </a:p>
          <a:p>
            <a:pPr algn="ctr"/>
            <a:endParaRPr lang="fr-FR" dirty="0" smtClean="0"/>
          </a:p>
          <a:p>
            <a:pPr algn="ctr"/>
            <a:endParaRPr lang="fr-FR" dirty="0"/>
          </a:p>
          <a:p>
            <a:pPr algn="ctr"/>
            <a:r>
              <a:rPr lang="fr-FR" dirty="0" smtClean="0"/>
              <a:t>Encadré </a:t>
            </a:r>
            <a:r>
              <a:rPr lang="fr-FR" dirty="0"/>
              <a:t>par : BRAHAMI NABILA </a:t>
            </a:r>
          </a:p>
          <a:p>
            <a:pPr algn="ctr"/>
            <a:endParaRPr lang="fr-FR" sz="2400" b="1" dirty="0" smtClean="0">
              <a:solidFill>
                <a:schemeClr val="tx1"/>
              </a:solidFill>
            </a:endParaRPr>
          </a:p>
          <a:p>
            <a:pPr algn="ctr"/>
            <a:endParaRPr lang="fr-FR" sz="1600" b="1" dirty="0" smtClean="0">
              <a:solidFill>
                <a:schemeClr val="tx1">
                  <a:lumMod val="75000"/>
                  <a:lumOff val="25000"/>
                </a:schemeClr>
              </a:solidFill>
            </a:endParaRPr>
          </a:p>
          <a:p>
            <a:pPr algn="ctr"/>
            <a:endParaRPr lang="fr-FR" sz="1600" b="1" dirty="0" smtClean="0">
              <a:solidFill>
                <a:schemeClr val="tx1">
                  <a:lumMod val="75000"/>
                  <a:lumOff val="25000"/>
                </a:schemeClr>
              </a:solidFill>
            </a:endParaRPr>
          </a:p>
          <a:p>
            <a:pPr algn="ctr"/>
            <a:r>
              <a:rPr lang="fr-FR" sz="2000" b="1" dirty="0" smtClean="0">
                <a:solidFill>
                  <a:schemeClr val="tx1">
                    <a:lumMod val="75000"/>
                    <a:lumOff val="25000"/>
                  </a:schemeClr>
                </a:solidFill>
              </a:rPr>
              <a:t>Année universitaire :2022/2023</a:t>
            </a:r>
            <a:endParaRPr lang="fr-FR" sz="2000" b="1" dirty="0">
              <a:solidFill>
                <a:schemeClr val="tx1">
                  <a:lumMod val="75000"/>
                  <a:lumOff val="25000"/>
                </a:schemeClr>
              </a:solidFill>
            </a:endParaRPr>
          </a:p>
        </p:txBody>
      </p:sp>
      <p:pic>
        <p:nvPicPr>
          <p:cNvPr id="6" name="Image 5" descr="téléchargement.jpeg.jpg"/>
          <p:cNvPicPr/>
          <p:nvPr/>
        </p:nvPicPr>
        <p:blipFill>
          <a:blip r:embed="rId3"/>
          <a:stretch>
            <a:fillRect/>
          </a:stretch>
        </p:blipFill>
        <p:spPr>
          <a:xfrm>
            <a:off x="285720" y="285728"/>
            <a:ext cx="915447" cy="793820"/>
          </a:xfrm>
          <a:prstGeom prst="rect">
            <a:avLst/>
          </a:prstGeom>
        </p:spPr>
      </p:pic>
      <p:pic>
        <p:nvPicPr>
          <p:cNvPr id="7" name="Image 6" descr="H:\diversité\winterlake1.jpg"/>
          <p:cNvPicPr/>
          <p:nvPr/>
        </p:nvPicPr>
        <p:blipFill>
          <a:blip r:embed="rId4"/>
          <a:srcRect/>
          <a:stretch>
            <a:fillRect/>
          </a:stretch>
        </p:blipFill>
        <p:spPr bwMode="auto">
          <a:xfrm>
            <a:off x="7929586" y="285729"/>
            <a:ext cx="1042776" cy="642942"/>
          </a:xfrm>
          <a:prstGeom prst="rect">
            <a:avLst/>
          </a:prstGeom>
          <a:noFill/>
          <a:ln w="9525">
            <a:noFill/>
            <a:miter lim="800000"/>
            <a:headEnd/>
            <a:tailEnd/>
          </a:ln>
        </p:spPr>
      </p:pic>
      <p:sp>
        <p:nvSpPr>
          <p:cNvPr id="8" name="Espace réservé de la date 7"/>
          <p:cNvSpPr>
            <a:spLocks noGrp="1"/>
          </p:cNvSpPr>
          <p:nvPr>
            <p:ph type="dt" sz="half" idx="10"/>
          </p:nvPr>
        </p:nvSpPr>
        <p:spPr/>
        <p:txBody>
          <a:bodyPr/>
          <a:lstStyle/>
          <a:p>
            <a:fld id="{D5E757A0-3C1F-4DAF-B3EE-BDB6351E1725}" type="datetime1">
              <a:rPr lang="fr-FR" smtClean="0"/>
              <a:pPr/>
              <a:t>28/06/2022</a:t>
            </a:fld>
            <a:endParaRPr lang="fr-FR"/>
          </a:p>
        </p:txBody>
      </p:sp>
      <p:sp>
        <p:nvSpPr>
          <p:cNvPr id="9" name="Espace réservé du numéro de diapositive 8"/>
          <p:cNvSpPr>
            <a:spLocks noGrp="1"/>
          </p:cNvSpPr>
          <p:nvPr>
            <p:ph type="sldNum" sz="quarter" idx="12"/>
          </p:nvPr>
        </p:nvSpPr>
        <p:spPr/>
        <p:txBody>
          <a:bodyPr/>
          <a:lstStyle/>
          <a:p>
            <a:fld id="{541FBF4A-80E0-4385-873C-B463835052AB}" type="slidenum">
              <a:rPr lang="fr-FR" smtClean="0"/>
              <a:pPr/>
              <a:t>1</a:t>
            </a:fld>
            <a:endParaRPr lang="fr-FR"/>
          </a:p>
        </p:txBody>
      </p:sp>
      <p:sp>
        <p:nvSpPr>
          <p:cNvPr id="13" name="Rectangle à coins arrondis 12"/>
          <p:cNvSpPr/>
          <p:nvPr/>
        </p:nvSpPr>
        <p:spPr>
          <a:xfrm>
            <a:off x="0" y="3786190"/>
            <a:ext cx="9144000" cy="1071570"/>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fr-FR" b="1" dirty="0" smtClean="0"/>
              <a:t>Conception d’amorces du gène du récepteur du  TNF alpha ,prélude à une étude de son implication dans le déclenchement précoce de la sclérose en plaques </a:t>
            </a:r>
            <a:endParaRPr lang="fr-FR" dirty="0" smtClean="0"/>
          </a:p>
          <a:p>
            <a:r>
              <a:rPr lang="fr-FR" b="1" dirty="0" smtClean="0"/>
              <a:t> </a:t>
            </a:r>
            <a:endParaRPr lang="fr-FR" dirty="0"/>
          </a:p>
        </p:txBody>
      </p:sp>
      <p:pic>
        <p:nvPicPr>
          <p:cNvPr id="14" name="Image 13" descr="images.jpeg (2).jpg"/>
          <p:cNvPicPr/>
          <p:nvPr/>
        </p:nvPicPr>
        <p:blipFill>
          <a:blip r:embed="rId5" cstate="print"/>
          <a:stretch>
            <a:fillRect/>
          </a:stretch>
        </p:blipFill>
        <p:spPr>
          <a:xfrm>
            <a:off x="6929454" y="1785926"/>
            <a:ext cx="1330698" cy="473336"/>
          </a:xfrm>
          <a:prstGeom prst="rect">
            <a:avLst/>
          </a:prstGeom>
        </p:spPr>
      </p:pic>
      <p:pic>
        <p:nvPicPr>
          <p:cNvPr id="15" name="Image 14" descr="images.jpeg (2).jpg"/>
          <p:cNvPicPr/>
          <p:nvPr/>
        </p:nvPicPr>
        <p:blipFill>
          <a:blip r:embed="rId5" cstate="print"/>
          <a:stretch>
            <a:fillRect/>
          </a:stretch>
        </p:blipFill>
        <p:spPr>
          <a:xfrm>
            <a:off x="428596" y="1857364"/>
            <a:ext cx="1330698" cy="473336"/>
          </a:xfrm>
          <a:prstGeom prst="rect">
            <a:avLst/>
          </a:prstGeom>
        </p:spPr>
      </p:pic>
      <p:pic>
        <p:nvPicPr>
          <p:cNvPr id="11" name="Image 10" descr="images.jpeg (2).jpg"/>
          <p:cNvPicPr/>
          <p:nvPr/>
        </p:nvPicPr>
        <p:blipFill>
          <a:blip r:embed="rId5" cstate="print"/>
          <a:stretch>
            <a:fillRect/>
          </a:stretch>
        </p:blipFill>
        <p:spPr>
          <a:xfrm>
            <a:off x="1000100" y="5572140"/>
            <a:ext cx="1330698" cy="473336"/>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images.jpeg (2).jpg"/>
          <p:cNvPicPr/>
          <p:nvPr/>
        </p:nvPicPr>
        <p:blipFill>
          <a:blip r:embed="rId2" cstate="print"/>
          <a:stretch>
            <a:fillRect/>
          </a:stretch>
        </p:blipFill>
        <p:spPr>
          <a:xfrm>
            <a:off x="7358082" y="285728"/>
            <a:ext cx="1330698" cy="473336"/>
          </a:xfrm>
          <a:prstGeom prst="rect">
            <a:avLst/>
          </a:prstGeom>
        </p:spPr>
      </p:pic>
      <p:pic>
        <p:nvPicPr>
          <p:cNvPr id="10" name="Image 9" descr="Capture d’écran (98).png"/>
          <p:cNvPicPr>
            <a:picLocks noChangeAspect="1"/>
          </p:cNvPicPr>
          <p:nvPr/>
        </p:nvPicPr>
        <p:blipFill>
          <a:blip r:embed="rId3"/>
          <a:stretch>
            <a:fillRect/>
          </a:stretch>
        </p:blipFill>
        <p:spPr>
          <a:xfrm>
            <a:off x="428596" y="1242707"/>
            <a:ext cx="7858180" cy="4829500"/>
          </a:xfrm>
          <a:prstGeom prst="rect">
            <a:avLst/>
          </a:prstGeom>
        </p:spPr>
      </p:pic>
    </p:spTree>
    <p:extLst>
      <p:ext uri="{BB962C8B-B14F-4D97-AF65-F5344CB8AC3E}">
        <p14:creationId xmlns:p14="http://schemas.microsoft.com/office/powerpoint/2010/main" xmlns="" val="816426932"/>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p:txBody>
          <a:bodyPr>
            <a:normAutofit/>
          </a:bodyPr>
          <a:lstStyle/>
          <a:p>
            <a:fld id="{541FBF4A-80E0-4385-873C-B463835052AB}" type="slidenum">
              <a:rPr lang="fr-FR" smtClean="0"/>
              <a:pPr/>
              <a:t>11</a:t>
            </a:fld>
            <a:endParaRPr lang="fr-FR"/>
          </a:p>
        </p:txBody>
      </p:sp>
      <p:sp>
        <p:nvSpPr>
          <p:cNvPr id="6" name="Rectangle à coins arrondis 5"/>
          <p:cNvSpPr/>
          <p:nvPr/>
        </p:nvSpPr>
        <p:spPr>
          <a:xfrm>
            <a:off x="2285984" y="4491319"/>
            <a:ext cx="2311502" cy="2366681"/>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r>
              <a:rPr lang="fr-FR" sz="1400" b="1" dirty="0" smtClean="0">
                <a:solidFill>
                  <a:schemeClr val="tx1"/>
                </a:solidFill>
              </a:rPr>
              <a:t>Sécrété par les cellules immunitaire principalement les macrophages et les lymphocytes en réponse à un grande variété de stimule</a:t>
            </a:r>
            <a:endParaRPr lang="fr-FR" sz="1400" b="1" dirty="0">
              <a:solidFill>
                <a:schemeClr val="tx1"/>
              </a:solidFill>
            </a:endParaRPr>
          </a:p>
        </p:txBody>
      </p:sp>
      <p:sp>
        <p:nvSpPr>
          <p:cNvPr id="7" name="Rectangle à coins arrondis 6"/>
          <p:cNvSpPr/>
          <p:nvPr/>
        </p:nvSpPr>
        <p:spPr>
          <a:xfrm>
            <a:off x="0" y="4429132"/>
            <a:ext cx="2071350" cy="2245741"/>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r>
              <a:rPr lang="fr-FR" sz="1400" b="1" dirty="0" smtClean="0">
                <a:solidFill>
                  <a:schemeClr val="tx1"/>
                </a:solidFill>
              </a:rPr>
              <a:t>est une cytokine immunomodulatrice impliquedans certaines maladies inflammatoires, comme la SEP. </a:t>
            </a:r>
            <a:endParaRPr lang="fr-FR" sz="1400" b="1" dirty="0">
              <a:solidFill>
                <a:schemeClr val="tx1"/>
              </a:solidFill>
            </a:endParaRPr>
          </a:p>
        </p:txBody>
      </p:sp>
      <p:sp>
        <p:nvSpPr>
          <p:cNvPr id="9" name="Rectangle à coins arrondis 8"/>
          <p:cNvSpPr/>
          <p:nvPr/>
        </p:nvSpPr>
        <p:spPr>
          <a:xfrm>
            <a:off x="7072650" y="4612259"/>
            <a:ext cx="2071350" cy="2245741"/>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Les formes</a:t>
            </a:r>
          </a:p>
          <a:p>
            <a:pPr algn="ctr"/>
            <a:r>
              <a:rPr lang="fr-FR" sz="1400" dirty="0" smtClean="0"/>
              <a:t>TNF tm</a:t>
            </a:r>
          </a:p>
          <a:p>
            <a:pPr algn="ctr"/>
            <a:r>
              <a:rPr lang="fr-FR" sz="1400" dirty="0" smtClean="0"/>
              <a:t>TNF sol</a:t>
            </a:r>
          </a:p>
        </p:txBody>
      </p:sp>
      <p:sp>
        <p:nvSpPr>
          <p:cNvPr id="10" name="Forme libre : forme 5">
            <a:extLst>
              <a:ext uri="{FF2B5EF4-FFF2-40B4-BE49-F238E27FC236}">
                <a16:creationId xmlns="" xmlns:a16="http://schemas.microsoft.com/office/drawing/2014/main" id="{A8F595E6-5FD3-4572-8A19-53CF214DC1BB}"/>
              </a:ext>
            </a:extLst>
          </p:cNvPr>
          <p:cNvSpPr/>
          <p:nvPr/>
        </p:nvSpPr>
        <p:spPr>
          <a:xfrm rot="4665167">
            <a:off x="2262542" y="2666865"/>
            <a:ext cx="603022" cy="2893039"/>
          </a:xfrm>
          <a:custGeom>
            <a:avLst/>
            <a:gdLst>
              <a:gd name="connsiteX0" fmla="*/ 929343 w 1845695"/>
              <a:gd name="connsiteY0" fmla="*/ 0 h 3652605"/>
              <a:gd name="connsiteX1" fmla="*/ 26666 w 1845695"/>
              <a:gd name="connsiteY1" fmla="*/ 797169 h 3652605"/>
              <a:gd name="connsiteX2" fmla="*/ 1843743 w 1845695"/>
              <a:gd name="connsiteY2" fmla="*/ 1875692 h 3652605"/>
              <a:gd name="connsiteX3" fmla="*/ 390081 w 1845695"/>
              <a:gd name="connsiteY3" fmla="*/ 3083169 h 3652605"/>
              <a:gd name="connsiteX4" fmla="*/ 964512 w 1845695"/>
              <a:gd name="connsiteY4" fmla="*/ 3598985 h 3652605"/>
              <a:gd name="connsiteX5" fmla="*/ 987958 w 1845695"/>
              <a:gd name="connsiteY5" fmla="*/ 3610708 h 365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695" h="3652605">
                <a:moveTo>
                  <a:pt x="929343" y="0"/>
                </a:moveTo>
                <a:cubicBezTo>
                  <a:pt x="401804" y="242277"/>
                  <a:pt x="-125734" y="484554"/>
                  <a:pt x="26666" y="797169"/>
                </a:cubicBezTo>
                <a:cubicBezTo>
                  <a:pt x="179066" y="1109784"/>
                  <a:pt x="1783174" y="1494692"/>
                  <a:pt x="1843743" y="1875692"/>
                </a:cubicBezTo>
                <a:cubicBezTo>
                  <a:pt x="1904312" y="2256692"/>
                  <a:pt x="536619" y="2795954"/>
                  <a:pt x="390081" y="3083169"/>
                </a:cubicBezTo>
                <a:cubicBezTo>
                  <a:pt x="243543" y="3370384"/>
                  <a:pt x="864866" y="3511062"/>
                  <a:pt x="964512" y="3598985"/>
                </a:cubicBezTo>
                <a:cubicBezTo>
                  <a:pt x="1064158" y="3686908"/>
                  <a:pt x="1026058" y="3648808"/>
                  <a:pt x="987958" y="361070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14" name="Ellipse 13"/>
          <p:cNvSpPr/>
          <p:nvPr/>
        </p:nvSpPr>
        <p:spPr>
          <a:xfrm>
            <a:off x="3929058" y="3214686"/>
            <a:ext cx="1357322" cy="7858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solidFill>
                  <a:schemeClr val="accent4">
                    <a:lumMod val="50000"/>
                  </a:schemeClr>
                </a:solidFill>
              </a:rPr>
              <a:t>TNF-α</a:t>
            </a:r>
            <a:endParaRPr lang="fr-FR" dirty="0"/>
          </a:p>
        </p:txBody>
      </p:sp>
      <p:sp>
        <p:nvSpPr>
          <p:cNvPr id="16" name="Forme libre 15"/>
          <p:cNvSpPr/>
          <p:nvPr/>
        </p:nvSpPr>
        <p:spPr>
          <a:xfrm>
            <a:off x="3445239" y="3822493"/>
            <a:ext cx="587115" cy="678078"/>
          </a:xfrm>
          <a:custGeom>
            <a:avLst/>
            <a:gdLst>
              <a:gd name="connsiteX0" fmla="*/ 587115 w 587115"/>
              <a:gd name="connsiteY0" fmla="*/ 0 h 809469"/>
              <a:gd name="connsiteX1" fmla="*/ 62459 w 587115"/>
              <a:gd name="connsiteY1" fmla="*/ 284813 h 809469"/>
              <a:gd name="connsiteX2" fmla="*/ 212361 w 587115"/>
              <a:gd name="connsiteY2" fmla="*/ 794478 h 809469"/>
              <a:gd name="connsiteX3" fmla="*/ 212361 w 587115"/>
              <a:gd name="connsiteY3" fmla="*/ 794478 h 809469"/>
              <a:gd name="connsiteX4" fmla="*/ 227351 w 587115"/>
              <a:gd name="connsiteY4" fmla="*/ 794478 h 809469"/>
              <a:gd name="connsiteX5" fmla="*/ 227351 w 587115"/>
              <a:gd name="connsiteY5" fmla="*/ 794478 h 809469"/>
              <a:gd name="connsiteX6" fmla="*/ 197371 w 587115"/>
              <a:gd name="connsiteY6" fmla="*/ 809469 h 80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15" h="809469">
                <a:moveTo>
                  <a:pt x="587115" y="0"/>
                </a:moveTo>
                <a:cubicBezTo>
                  <a:pt x="356016" y="76200"/>
                  <a:pt x="124918" y="152400"/>
                  <a:pt x="62459" y="284813"/>
                </a:cubicBezTo>
                <a:cubicBezTo>
                  <a:pt x="0" y="417226"/>
                  <a:pt x="212361" y="794478"/>
                  <a:pt x="212361" y="794478"/>
                </a:cubicBezTo>
                <a:lnTo>
                  <a:pt x="212361" y="794478"/>
                </a:lnTo>
                <a:lnTo>
                  <a:pt x="227351" y="794478"/>
                </a:lnTo>
                <a:lnTo>
                  <a:pt x="227351" y="794478"/>
                </a:lnTo>
                <a:lnTo>
                  <a:pt x="197371" y="809469"/>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17" name="Forme libre 16"/>
          <p:cNvSpPr/>
          <p:nvPr/>
        </p:nvSpPr>
        <p:spPr>
          <a:xfrm>
            <a:off x="5066675" y="3912433"/>
            <a:ext cx="809469" cy="659575"/>
          </a:xfrm>
          <a:custGeom>
            <a:avLst/>
            <a:gdLst>
              <a:gd name="connsiteX0" fmla="*/ 0 w 809469"/>
              <a:gd name="connsiteY0" fmla="*/ 0 h 719528"/>
              <a:gd name="connsiteX1" fmla="*/ 734518 w 809469"/>
              <a:gd name="connsiteY1" fmla="*/ 164892 h 719528"/>
              <a:gd name="connsiteX2" fmla="*/ 449705 w 809469"/>
              <a:gd name="connsiteY2" fmla="*/ 719528 h 719528"/>
            </a:gdLst>
            <a:ahLst/>
            <a:cxnLst>
              <a:cxn ang="0">
                <a:pos x="connsiteX0" y="connsiteY0"/>
              </a:cxn>
              <a:cxn ang="0">
                <a:pos x="connsiteX1" y="connsiteY1"/>
              </a:cxn>
              <a:cxn ang="0">
                <a:pos x="connsiteX2" y="connsiteY2"/>
              </a:cxn>
            </a:cxnLst>
            <a:rect l="l" t="t" r="r" b="b"/>
            <a:pathLst>
              <a:path w="809469" h="719528">
                <a:moveTo>
                  <a:pt x="0" y="0"/>
                </a:moveTo>
                <a:cubicBezTo>
                  <a:pt x="329783" y="22485"/>
                  <a:pt x="659567" y="44971"/>
                  <a:pt x="734518" y="164892"/>
                </a:cubicBezTo>
                <a:cubicBezTo>
                  <a:pt x="809469" y="284813"/>
                  <a:pt x="629587" y="502170"/>
                  <a:pt x="449705" y="71952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21" name="Forme libre : forme 5">
            <a:extLst>
              <a:ext uri="{FF2B5EF4-FFF2-40B4-BE49-F238E27FC236}">
                <a16:creationId xmlns="" xmlns:a16="http://schemas.microsoft.com/office/drawing/2014/main" id="{A8F595E6-5FD3-4572-8A19-53CF214DC1BB}"/>
              </a:ext>
            </a:extLst>
          </p:cNvPr>
          <p:cNvSpPr/>
          <p:nvPr/>
        </p:nvSpPr>
        <p:spPr>
          <a:xfrm rot="16934833" flipH="1">
            <a:off x="6317240" y="2592046"/>
            <a:ext cx="754846" cy="3129830"/>
          </a:xfrm>
          <a:custGeom>
            <a:avLst/>
            <a:gdLst>
              <a:gd name="connsiteX0" fmla="*/ 929343 w 1845695"/>
              <a:gd name="connsiteY0" fmla="*/ 0 h 3652605"/>
              <a:gd name="connsiteX1" fmla="*/ 26666 w 1845695"/>
              <a:gd name="connsiteY1" fmla="*/ 797169 h 3652605"/>
              <a:gd name="connsiteX2" fmla="*/ 1843743 w 1845695"/>
              <a:gd name="connsiteY2" fmla="*/ 1875692 h 3652605"/>
              <a:gd name="connsiteX3" fmla="*/ 390081 w 1845695"/>
              <a:gd name="connsiteY3" fmla="*/ 3083169 h 3652605"/>
              <a:gd name="connsiteX4" fmla="*/ 964512 w 1845695"/>
              <a:gd name="connsiteY4" fmla="*/ 3598985 h 3652605"/>
              <a:gd name="connsiteX5" fmla="*/ 987958 w 1845695"/>
              <a:gd name="connsiteY5" fmla="*/ 3610708 h 365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695" h="3652605">
                <a:moveTo>
                  <a:pt x="929343" y="0"/>
                </a:moveTo>
                <a:cubicBezTo>
                  <a:pt x="401804" y="242277"/>
                  <a:pt x="-125734" y="484554"/>
                  <a:pt x="26666" y="797169"/>
                </a:cubicBezTo>
                <a:cubicBezTo>
                  <a:pt x="179066" y="1109784"/>
                  <a:pt x="1783174" y="1494692"/>
                  <a:pt x="1843743" y="1875692"/>
                </a:cubicBezTo>
                <a:cubicBezTo>
                  <a:pt x="1904312" y="2256692"/>
                  <a:pt x="536619" y="2795954"/>
                  <a:pt x="390081" y="3083169"/>
                </a:cubicBezTo>
                <a:cubicBezTo>
                  <a:pt x="243543" y="3370384"/>
                  <a:pt x="864866" y="3511062"/>
                  <a:pt x="964512" y="3598985"/>
                </a:cubicBezTo>
                <a:cubicBezTo>
                  <a:pt x="1064158" y="3686908"/>
                  <a:pt x="1026058" y="3648808"/>
                  <a:pt x="987958" y="361070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24" name="Rectangle à coins arrondis 23"/>
          <p:cNvSpPr/>
          <p:nvPr/>
        </p:nvSpPr>
        <p:spPr>
          <a:xfrm>
            <a:off x="4786314" y="4612259"/>
            <a:ext cx="2071350" cy="2245741"/>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b="1" dirty="0" smtClean="0"/>
              <a:t>régulant de nombreuses fonction physiologiques </a:t>
            </a:r>
          </a:p>
          <a:p>
            <a:pPr algn="ctr"/>
            <a:r>
              <a:rPr lang="fr-FR" sz="1400" dirty="0" smtClean="0"/>
              <a:t>L’ apoptose</a:t>
            </a:r>
          </a:p>
          <a:p>
            <a:pPr algn="ctr"/>
            <a:r>
              <a:rPr lang="fr-FR" sz="1400" dirty="0" smtClean="0"/>
              <a:t>prolifération et différenciation cellulaire </a:t>
            </a:r>
          </a:p>
          <a:p>
            <a:pPr algn="ctr"/>
            <a:r>
              <a:rPr lang="fr-FR" sz="1400" b="1" dirty="0" smtClean="0"/>
              <a:t> </a:t>
            </a:r>
            <a:r>
              <a:rPr lang="fr-FR" sz="1400" dirty="0" smtClean="0"/>
              <a:t>Immunité et l’inflammation   </a:t>
            </a:r>
          </a:p>
        </p:txBody>
      </p:sp>
      <p:sp>
        <p:nvSpPr>
          <p:cNvPr id="26" name="Rectangle 25"/>
          <p:cNvSpPr/>
          <p:nvPr/>
        </p:nvSpPr>
        <p:spPr>
          <a:xfrm>
            <a:off x="1142976" y="642918"/>
            <a:ext cx="6357982" cy="400110"/>
          </a:xfrm>
          <a:prstGeom prst="rect">
            <a:avLst/>
          </a:prstGeom>
        </p:spPr>
        <p:txBody>
          <a:bodyPr wrap="square">
            <a:spAutoFit/>
          </a:bodyPr>
          <a:lstStyle/>
          <a:p>
            <a:pPr algn="ctr"/>
            <a:r>
              <a:rPr lang="fr-FR" sz="2000" b="1" dirty="0" smtClean="0">
                <a:solidFill>
                  <a:srgbClr val="7030A0"/>
                </a:solidFill>
              </a:rPr>
              <a:t>le facteur de nécrose tumorale (TNF-α)</a:t>
            </a:r>
            <a:endParaRPr lang="fr-FR" sz="2000" b="1" dirty="0">
              <a:solidFill>
                <a:srgbClr val="7030A0"/>
              </a:solidFill>
            </a:endParaRPr>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728" y="1142984"/>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Image 27" descr="images.jpeg (2).jpg"/>
          <p:cNvPicPr/>
          <p:nvPr/>
        </p:nvPicPr>
        <p:blipFill>
          <a:blip r:embed="rId3" cstate="print"/>
          <a:stretch>
            <a:fillRect/>
          </a:stretch>
        </p:blipFill>
        <p:spPr>
          <a:xfrm>
            <a:off x="7358082" y="285728"/>
            <a:ext cx="1330698" cy="473336"/>
          </a:xfrm>
          <a:prstGeom prst="rect">
            <a:avLst/>
          </a:prstGeom>
        </p:spPr>
      </p:pic>
      <p:pic>
        <p:nvPicPr>
          <p:cNvPr id="29" name="Image 28" descr="images.jpeg (2).jpg"/>
          <p:cNvPicPr/>
          <p:nvPr/>
        </p:nvPicPr>
        <p:blipFill>
          <a:blip r:embed="rId3" cstate="print"/>
          <a:stretch>
            <a:fillRect/>
          </a:stretch>
        </p:blipFill>
        <p:spPr>
          <a:xfrm>
            <a:off x="642910" y="1928802"/>
            <a:ext cx="1330698" cy="47333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2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8229600" cy="1143000"/>
          </a:xfrm>
        </p:spPr>
        <p:txBody>
          <a:bodyPr>
            <a:normAutofit/>
          </a:bodyPr>
          <a:lstStyle/>
          <a:p>
            <a:r>
              <a:rPr lang="fr-FR" sz="2400" b="1" dirty="0" smtClean="0">
                <a:solidFill>
                  <a:schemeClr val="accent4">
                    <a:lumMod val="50000"/>
                  </a:schemeClr>
                </a:solidFill>
              </a:rPr>
              <a:t>Signalisation </a:t>
            </a:r>
            <a:r>
              <a:rPr lang="fr-FR" sz="2000" dirty="0" smtClean="0">
                <a:solidFill>
                  <a:schemeClr val="accent2">
                    <a:lumMod val="60000"/>
                    <a:lumOff val="40000"/>
                  </a:schemeClr>
                </a:solidFill>
              </a:rPr>
              <a:t/>
            </a:r>
            <a:br>
              <a:rPr lang="fr-FR" sz="2000" dirty="0" smtClean="0">
                <a:solidFill>
                  <a:schemeClr val="accent2">
                    <a:lumMod val="60000"/>
                    <a:lumOff val="40000"/>
                  </a:schemeClr>
                </a:solidFill>
              </a:rPr>
            </a:br>
            <a:endParaRPr lang="fr-FR" sz="2400" dirty="0">
              <a:solidFill>
                <a:schemeClr val="accent4">
                  <a:lumMod val="50000"/>
                </a:schemeClr>
              </a:solidFill>
            </a:endParaRP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1604" y="928670"/>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à coins arrondis 11"/>
          <p:cNvSpPr/>
          <p:nvPr/>
        </p:nvSpPr>
        <p:spPr>
          <a:xfrm>
            <a:off x="1000100" y="4214818"/>
            <a:ext cx="2311502" cy="2366681"/>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récepteur transmembranaires  de nature glycoprotéines</a:t>
            </a:r>
            <a:endParaRPr lang="fr-FR" sz="1400" b="1" dirty="0">
              <a:solidFill>
                <a:schemeClr val="tx1"/>
              </a:solidFill>
            </a:endParaRPr>
          </a:p>
        </p:txBody>
      </p:sp>
      <p:sp>
        <p:nvSpPr>
          <p:cNvPr id="13" name="Rectangle à coins arrondis 12"/>
          <p:cNvSpPr/>
          <p:nvPr/>
        </p:nvSpPr>
        <p:spPr>
          <a:xfrm>
            <a:off x="3714744" y="4143380"/>
            <a:ext cx="2357454" cy="2357453"/>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caractérisées par quatre protéine riche en cystéine </a:t>
            </a:r>
          </a:p>
        </p:txBody>
      </p:sp>
      <p:sp>
        <p:nvSpPr>
          <p:cNvPr id="15" name="Rectangle à coins arrondis 14"/>
          <p:cNvSpPr/>
          <p:nvPr/>
        </p:nvSpPr>
        <p:spPr>
          <a:xfrm>
            <a:off x="6572264" y="4214818"/>
            <a:ext cx="2311502" cy="2366681"/>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Domain extracellulaires(CRD)peuvent être clivés par protéolyse pour générer des fragments de récepteurs solubles qui peuvent fonctionnent comme des antagonistes naturels du TNF-α .</a:t>
            </a:r>
          </a:p>
        </p:txBody>
      </p:sp>
      <p:sp>
        <p:nvSpPr>
          <p:cNvPr id="16" name="Rectangle à coins arrondis 15"/>
          <p:cNvSpPr/>
          <p:nvPr/>
        </p:nvSpPr>
        <p:spPr>
          <a:xfrm>
            <a:off x="4214810" y="1785926"/>
            <a:ext cx="1714512" cy="714380"/>
          </a:xfrm>
          <a:prstGeom prst="roundRect">
            <a:avLst/>
          </a:prstGeom>
          <a:effectLst>
            <a:glow rad="63500">
              <a:schemeClr val="accent2">
                <a:satMod val="175000"/>
                <a:alpha val="40000"/>
              </a:schemeClr>
            </a:glow>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Il existe deux  </a:t>
            </a:r>
            <a:r>
              <a:rPr lang="fr-FR" sz="1400" dirty="0" smtClean="0"/>
              <a:t>TNFR</a:t>
            </a:r>
            <a:endParaRPr lang="fr-FR" sz="1400" dirty="0"/>
          </a:p>
        </p:txBody>
      </p:sp>
      <p:sp>
        <p:nvSpPr>
          <p:cNvPr id="17" name="Ellipse 16"/>
          <p:cNvSpPr/>
          <p:nvPr/>
        </p:nvSpPr>
        <p:spPr>
          <a:xfrm>
            <a:off x="7000892" y="1357298"/>
            <a:ext cx="1571636" cy="64294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TNFR1</a:t>
            </a:r>
            <a:endParaRPr lang="fr-FR" dirty="0"/>
          </a:p>
        </p:txBody>
      </p:sp>
      <p:sp>
        <p:nvSpPr>
          <p:cNvPr id="18" name="Ellipse 17"/>
          <p:cNvSpPr/>
          <p:nvPr/>
        </p:nvSpPr>
        <p:spPr>
          <a:xfrm>
            <a:off x="6858016" y="2500306"/>
            <a:ext cx="1500198" cy="64294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TNFR2</a:t>
            </a:r>
            <a:endParaRPr lang="fr-FR" dirty="0"/>
          </a:p>
        </p:txBody>
      </p:sp>
      <p:sp>
        <p:nvSpPr>
          <p:cNvPr id="20" name="Ellipse 19"/>
          <p:cNvSpPr/>
          <p:nvPr/>
        </p:nvSpPr>
        <p:spPr>
          <a:xfrm>
            <a:off x="4214810" y="3000372"/>
            <a:ext cx="1500198" cy="571504"/>
          </a:xfrm>
          <a:prstGeom prst="ellips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TNFR</a:t>
            </a:r>
            <a:endParaRPr lang="fr-FR" dirty="0"/>
          </a:p>
        </p:txBody>
      </p:sp>
      <p:sp>
        <p:nvSpPr>
          <p:cNvPr id="21" name="Forme libre : forme 5">
            <a:extLst>
              <a:ext uri="{FF2B5EF4-FFF2-40B4-BE49-F238E27FC236}">
                <a16:creationId xmlns="" xmlns:a16="http://schemas.microsoft.com/office/drawing/2014/main" id="{A8F595E6-5FD3-4572-8A19-53CF214DC1BB}"/>
              </a:ext>
            </a:extLst>
          </p:cNvPr>
          <p:cNvSpPr/>
          <p:nvPr/>
        </p:nvSpPr>
        <p:spPr>
          <a:xfrm rot="4665167">
            <a:off x="2819089" y="2369666"/>
            <a:ext cx="603022" cy="2893039"/>
          </a:xfrm>
          <a:custGeom>
            <a:avLst/>
            <a:gdLst>
              <a:gd name="connsiteX0" fmla="*/ 929343 w 1845695"/>
              <a:gd name="connsiteY0" fmla="*/ 0 h 3652605"/>
              <a:gd name="connsiteX1" fmla="*/ 26666 w 1845695"/>
              <a:gd name="connsiteY1" fmla="*/ 797169 h 3652605"/>
              <a:gd name="connsiteX2" fmla="*/ 1843743 w 1845695"/>
              <a:gd name="connsiteY2" fmla="*/ 1875692 h 3652605"/>
              <a:gd name="connsiteX3" fmla="*/ 390081 w 1845695"/>
              <a:gd name="connsiteY3" fmla="*/ 3083169 h 3652605"/>
              <a:gd name="connsiteX4" fmla="*/ 964512 w 1845695"/>
              <a:gd name="connsiteY4" fmla="*/ 3598985 h 3652605"/>
              <a:gd name="connsiteX5" fmla="*/ 987958 w 1845695"/>
              <a:gd name="connsiteY5" fmla="*/ 3610708 h 365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695" h="3652605">
                <a:moveTo>
                  <a:pt x="929343" y="0"/>
                </a:moveTo>
                <a:cubicBezTo>
                  <a:pt x="401804" y="242277"/>
                  <a:pt x="-125734" y="484554"/>
                  <a:pt x="26666" y="797169"/>
                </a:cubicBezTo>
                <a:cubicBezTo>
                  <a:pt x="179066" y="1109784"/>
                  <a:pt x="1783174" y="1494692"/>
                  <a:pt x="1843743" y="1875692"/>
                </a:cubicBezTo>
                <a:cubicBezTo>
                  <a:pt x="1904312" y="2256692"/>
                  <a:pt x="536619" y="2795954"/>
                  <a:pt x="390081" y="3083169"/>
                </a:cubicBezTo>
                <a:cubicBezTo>
                  <a:pt x="243543" y="3370384"/>
                  <a:pt x="864866" y="3511062"/>
                  <a:pt x="964512" y="3598985"/>
                </a:cubicBezTo>
                <a:cubicBezTo>
                  <a:pt x="1064158" y="3686908"/>
                  <a:pt x="1026058" y="3648808"/>
                  <a:pt x="987958" y="361070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22" name="Forme libre : forme 5">
            <a:extLst>
              <a:ext uri="{FF2B5EF4-FFF2-40B4-BE49-F238E27FC236}">
                <a16:creationId xmlns="" xmlns:a16="http://schemas.microsoft.com/office/drawing/2014/main" id="{A8F595E6-5FD3-4572-8A19-53CF214DC1BB}"/>
              </a:ext>
            </a:extLst>
          </p:cNvPr>
          <p:cNvSpPr/>
          <p:nvPr/>
        </p:nvSpPr>
        <p:spPr>
          <a:xfrm rot="16934833" flipH="1">
            <a:off x="6589759" y="2279133"/>
            <a:ext cx="754846" cy="3129830"/>
          </a:xfrm>
          <a:custGeom>
            <a:avLst/>
            <a:gdLst>
              <a:gd name="connsiteX0" fmla="*/ 929343 w 1845695"/>
              <a:gd name="connsiteY0" fmla="*/ 0 h 3652605"/>
              <a:gd name="connsiteX1" fmla="*/ 26666 w 1845695"/>
              <a:gd name="connsiteY1" fmla="*/ 797169 h 3652605"/>
              <a:gd name="connsiteX2" fmla="*/ 1843743 w 1845695"/>
              <a:gd name="connsiteY2" fmla="*/ 1875692 h 3652605"/>
              <a:gd name="connsiteX3" fmla="*/ 390081 w 1845695"/>
              <a:gd name="connsiteY3" fmla="*/ 3083169 h 3652605"/>
              <a:gd name="connsiteX4" fmla="*/ 964512 w 1845695"/>
              <a:gd name="connsiteY4" fmla="*/ 3598985 h 3652605"/>
              <a:gd name="connsiteX5" fmla="*/ 987958 w 1845695"/>
              <a:gd name="connsiteY5" fmla="*/ 3610708 h 365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695" h="3652605">
                <a:moveTo>
                  <a:pt x="929343" y="0"/>
                </a:moveTo>
                <a:cubicBezTo>
                  <a:pt x="401804" y="242277"/>
                  <a:pt x="-125734" y="484554"/>
                  <a:pt x="26666" y="797169"/>
                </a:cubicBezTo>
                <a:cubicBezTo>
                  <a:pt x="179066" y="1109784"/>
                  <a:pt x="1783174" y="1494692"/>
                  <a:pt x="1843743" y="1875692"/>
                </a:cubicBezTo>
                <a:cubicBezTo>
                  <a:pt x="1904312" y="2256692"/>
                  <a:pt x="536619" y="2795954"/>
                  <a:pt x="390081" y="3083169"/>
                </a:cubicBezTo>
                <a:cubicBezTo>
                  <a:pt x="243543" y="3370384"/>
                  <a:pt x="864866" y="3511062"/>
                  <a:pt x="964512" y="3598985"/>
                </a:cubicBezTo>
                <a:cubicBezTo>
                  <a:pt x="1064158" y="3686908"/>
                  <a:pt x="1026058" y="3648808"/>
                  <a:pt x="987958" y="361070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23" name="Forme libre 22"/>
          <p:cNvSpPr/>
          <p:nvPr/>
        </p:nvSpPr>
        <p:spPr>
          <a:xfrm>
            <a:off x="4961744" y="3552669"/>
            <a:ext cx="314793" cy="644577"/>
          </a:xfrm>
          <a:custGeom>
            <a:avLst/>
            <a:gdLst>
              <a:gd name="connsiteX0" fmla="*/ 179882 w 314793"/>
              <a:gd name="connsiteY0" fmla="*/ 0 h 644577"/>
              <a:gd name="connsiteX1" fmla="*/ 14990 w 314793"/>
              <a:gd name="connsiteY1" fmla="*/ 269823 h 644577"/>
              <a:gd name="connsiteX2" fmla="*/ 269823 w 314793"/>
              <a:gd name="connsiteY2" fmla="*/ 584616 h 644577"/>
              <a:gd name="connsiteX3" fmla="*/ 284813 w 314793"/>
              <a:gd name="connsiteY3" fmla="*/ 629587 h 644577"/>
            </a:gdLst>
            <a:ahLst/>
            <a:cxnLst>
              <a:cxn ang="0">
                <a:pos x="connsiteX0" y="connsiteY0"/>
              </a:cxn>
              <a:cxn ang="0">
                <a:pos x="connsiteX1" y="connsiteY1"/>
              </a:cxn>
              <a:cxn ang="0">
                <a:pos x="connsiteX2" y="connsiteY2"/>
              </a:cxn>
              <a:cxn ang="0">
                <a:pos x="connsiteX3" y="connsiteY3"/>
              </a:cxn>
            </a:cxnLst>
            <a:rect l="l" t="t" r="r" b="b"/>
            <a:pathLst>
              <a:path w="314793" h="644577">
                <a:moveTo>
                  <a:pt x="179882" y="0"/>
                </a:moveTo>
                <a:cubicBezTo>
                  <a:pt x="89941" y="86193"/>
                  <a:pt x="0" y="172387"/>
                  <a:pt x="14990" y="269823"/>
                </a:cubicBezTo>
                <a:cubicBezTo>
                  <a:pt x="29980" y="367259"/>
                  <a:pt x="224853" y="524655"/>
                  <a:pt x="269823" y="584616"/>
                </a:cubicBezTo>
                <a:cubicBezTo>
                  <a:pt x="314793" y="644577"/>
                  <a:pt x="299803" y="637082"/>
                  <a:pt x="284813" y="629587"/>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24" name="Forme libre 23"/>
          <p:cNvSpPr/>
          <p:nvPr/>
        </p:nvSpPr>
        <p:spPr>
          <a:xfrm>
            <a:off x="4694420" y="2500306"/>
            <a:ext cx="234770" cy="512717"/>
          </a:xfrm>
          <a:custGeom>
            <a:avLst/>
            <a:gdLst>
              <a:gd name="connsiteX0" fmla="*/ 177383 w 612098"/>
              <a:gd name="connsiteY0" fmla="*/ 329784 h 329784"/>
              <a:gd name="connsiteX1" fmla="*/ 72452 w 612098"/>
              <a:gd name="connsiteY1" fmla="*/ 149902 h 329784"/>
              <a:gd name="connsiteX2" fmla="*/ 612098 w 612098"/>
              <a:gd name="connsiteY2" fmla="*/ 0 h 329784"/>
              <a:gd name="connsiteX3" fmla="*/ 612098 w 612098"/>
              <a:gd name="connsiteY3" fmla="*/ 0 h 329784"/>
            </a:gdLst>
            <a:ahLst/>
            <a:cxnLst>
              <a:cxn ang="0">
                <a:pos x="connsiteX0" y="connsiteY0"/>
              </a:cxn>
              <a:cxn ang="0">
                <a:pos x="connsiteX1" y="connsiteY1"/>
              </a:cxn>
              <a:cxn ang="0">
                <a:pos x="connsiteX2" y="connsiteY2"/>
              </a:cxn>
              <a:cxn ang="0">
                <a:pos x="connsiteX3" y="connsiteY3"/>
              </a:cxn>
            </a:cxnLst>
            <a:rect l="l" t="t" r="r" b="b"/>
            <a:pathLst>
              <a:path w="612098" h="329784">
                <a:moveTo>
                  <a:pt x="177383" y="329784"/>
                </a:moveTo>
                <a:cubicBezTo>
                  <a:pt x="88691" y="267325"/>
                  <a:pt x="0" y="204866"/>
                  <a:pt x="72452" y="149902"/>
                </a:cubicBezTo>
                <a:cubicBezTo>
                  <a:pt x="144905" y="94938"/>
                  <a:pt x="612098" y="0"/>
                  <a:pt x="612098" y="0"/>
                </a:cubicBezTo>
                <a:lnTo>
                  <a:pt x="612098" y="0"/>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27" name="Forme libre 26"/>
          <p:cNvSpPr/>
          <p:nvPr/>
        </p:nvSpPr>
        <p:spPr>
          <a:xfrm>
            <a:off x="5857884" y="2500306"/>
            <a:ext cx="1071570" cy="285752"/>
          </a:xfrm>
          <a:custGeom>
            <a:avLst/>
            <a:gdLst>
              <a:gd name="connsiteX0" fmla="*/ 0 w 1136753"/>
              <a:gd name="connsiteY0" fmla="*/ 0 h 207364"/>
              <a:gd name="connsiteX1" fmla="*/ 959370 w 1136753"/>
              <a:gd name="connsiteY1" fmla="*/ 29980 h 207364"/>
              <a:gd name="connsiteX2" fmla="*/ 1064301 w 1136753"/>
              <a:gd name="connsiteY2" fmla="*/ 179882 h 207364"/>
              <a:gd name="connsiteX3" fmla="*/ 1124262 w 1136753"/>
              <a:gd name="connsiteY3" fmla="*/ 194872 h 207364"/>
            </a:gdLst>
            <a:ahLst/>
            <a:cxnLst>
              <a:cxn ang="0">
                <a:pos x="connsiteX0" y="connsiteY0"/>
              </a:cxn>
              <a:cxn ang="0">
                <a:pos x="connsiteX1" y="connsiteY1"/>
              </a:cxn>
              <a:cxn ang="0">
                <a:pos x="connsiteX2" y="connsiteY2"/>
              </a:cxn>
              <a:cxn ang="0">
                <a:pos x="connsiteX3" y="connsiteY3"/>
              </a:cxn>
            </a:cxnLst>
            <a:rect l="l" t="t" r="r" b="b"/>
            <a:pathLst>
              <a:path w="1136753" h="207364">
                <a:moveTo>
                  <a:pt x="0" y="0"/>
                </a:moveTo>
                <a:cubicBezTo>
                  <a:pt x="390993" y="0"/>
                  <a:pt x="781987" y="0"/>
                  <a:pt x="959370" y="29980"/>
                </a:cubicBezTo>
                <a:cubicBezTo>
                  <a:pt x="1136753" y="59960"/>
                  <a:pt x="1036819" y="152400"/>
                  <a:pt x="1064301" y="179882"/>
                </a:cubicBezTo>
                <a:cubicBezTo>
                  <a:pt x="1091783" y="207364"/>
                  <a:pt x="1108022" y="201118"/>
                  <a:pt x="1124262" y="194872"/>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28" name="Forme libre 27"/>
          <p:cNvSpPr/>
          <p:nvPr/>
        </p:nvSpPr>
        <p:spPr>
          <a:xfrm>
            <a:off x="5906125" y="1401581"/>
            <a:ext cx="1351613" cy="562130"/>
          </a:xfrm>
          <a:custGeom>
            <a:avLst/>
            <a:gdLst>
              <a:gd name="connsiteX0" fmla="*/ 0 w 1351613"/>
              <a:gd name="connsiteY0" fmla="*/ 562130 h 562130"/>
              <a:gd name="connsiteX1" fmla="*/ 1019331 w 1351613"/>
              <a:gd name="connsiteY1" fmla="*/ 202367 h 562130"/>
              <a:gd name="connsiteX2" fmla="*/ 1304144 w 1351613"/>
              <a:gd name="connsiteY2" fmla="*/ 22485 h 562130"/>
              <a:gd name="connsiteX3" fmla="*/ 1304144 w 1351613"/>
              <a:gd name="connsiteY3" fmla="*/ 67455 h 562130"/>
            </a:gdLst>
            <a:ahLst/>
            <a:cxnLst>
              <a:cxn ang="0">
                <a:pos x="connsiteX0" y="connsiteY0"/>
              </a:cxn>
              <a:cxn ang="0">
                <a:pos x="connsiteX1" y="connsiteY1"/>
              </a:cxn>
              <a:cxn ang="0">
                <a:pos x="connsiteX2" y="connsiteY2"/>
              </a:cxn>
              <a:cxn ang="0">
                <a:pos x="connsiteX3" y="connsiteY3"/>
              </a:cxn>
            </a:cxnLst>
            <a:rect l="l" t="t" r="r" b="b"/>
            <a:pathLst>
              <a:path w="1351613" h="562130">
                <a:moveTo>
                  <a:pt x="0" y="562130"/>
                </a:moveTo>
                <a:cubicBezTo>
                  <a:pt x="400987" y="427219"/>
                  <a:pt x="801974" y="292308"/>
                  <a:pt x="1019331" y="202367"/>
                </a:cubicBezTo>
                <a:cubicBezTo>
                  <a:pt x="1236688" y="112426"/>
                  <a:pt x="1256675" y="44970"/>
                  <a:pt x="1304144" y="22485"/>
                </a:cubicBezTo>
                <a:cubicBezTo>
                  <a:pt x="1351613" y="0"/>
                  <a:pt x="1327878" y="33727"/>
                  <a:pt x="1304144" y="67455"/>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pic>
        <p:nvPicPr>
          <p:cNvPr id="29" name="Image 28" descr="images.jpeg (2).jpg"/>
          <p:cNvPicPr/>
          <p:nvPr/>
        </p:nvPicPr>
        <p:blipFill>
          <a:blip r:embed="rId3" cstate="print"/>
          <a:stretch>
            <a:fillRect/>
          </a:stretch>
        </p:blipFill>
        <p:spPr>
          <a:xfrm>
            <a:off x="7358082" y="285728"/>
            <a:ext cx="1330698" cy="473336"/>
          </a:xfrm>
          <a:prstGeom prst="rect">
            <a:avLst/>
          </a:prstGeom>
        </p:spPr>
      </p:pic>
      <p:sp>
        <p:nvSpPr>
          <p:cNvPr id="19" name="Rectangle 18"/>
          <p:cNvSpPr/>
          <p:nvPr/>
        </p:nvSpPr>
        <p:spPr>
          <a:xfrm>
            <a:off x="285720" y="1071546"/>
            <a:ext cx="7358114" cy="646331"/>
          </a:xfrm>
          <a:prstGeom prst="rect">
            <a:avLst/>
          </a:prstGeom>
        </p:spPr>
        <p:txBody>
          <a:bodyPr wrap="square">
            <a:spAutoFit/>
          </a:bodyPr>
          <a:lstStyle/>
          <a:p>
            <a:r>
              <a:rPr lang="fr-FR" dirty="0" smtClean="0"/>
              <a:t>La signalisation TNFα générée par l’interaction avec deux récepteurs transmembranaires distincts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1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7030A0"/>
                </a:solidFill>
              </a:rPr>
              <a:t>TNFR1</a:t>
            </a:r>
            <a:endParaRPr lang="fr-FR" sz="2400" dirty="0">
              <a:solidFill>
                <a:srgbClr val="7030A0"/>
              </a:solidFill>
            </a:endParaRPr>
          </a:p>
        </p:txBody>
      </p:sp>
      <p:sp>
        <p:nvSpPr>
          <p:cNvPr id="3" name="Espace réservé du contenu 2"/>
          <p:cNvSpPr>
            <a:spLocks noGrp="1"/>
          </p:cNvSpPr>
          <p:nvPr>
            <p:ph idx="1"/>
          </p:nvPr>
        </p:nvSpPr>
        <p:spPr>
          <a:xfrm>
            <a:off x="500034" y="1600200"/>
            <a:ext cx="8186766" cy="4900634"/>
          </a:xfrm>
        </p:spPr>
        <p:txBody>
          <a:bodyPr>
            <a:normAutofit/>
          </a:bodyPr>
          <a:lstStyle/>
          <a:p>
            <a:pPr>
              <a:buNone/>
            </a:pPr>
            <a:r>
              <a:rPr lang="fr-FR" sz="1800" dirty="0" smtClean="0"/>
              <a:t>                        </a:t>
            </a:r>
          </a:p>
          <a:p>
            <a:endParaRPr lang="fr-FR" sz="1800" dirty="0" smtClean="0"/>
          </a:p>
          <a:p>
            <a:endParaRPr lang="fr-FR" sz="1800" dirty="0"/>
          </a:p>
          <a:p>
            <a:endParaRPr lang="fr-FR" sz="1800" dirty="0" smtClean="0"/>
          </a:p>
          <a:p>
            <a:endParaRPr lang="fr-FR" sz="1800" dirty="0"/>
          </a:p>
          <a:p>
            <a:endParaRPr lang="fr-FR" sz="1800" dirty="0" smtClean="0"/>
          </a:p>
          <a:p>
            <a:endParaRPr lang="fr-FR" sz="1800" dirty="0"/>
          </a:p>
          <a:p>
            <a:endParaRPr lang="fr-FR" sz="1800" dirty="0" smtClean="0"/>
          </a:p>
          <a:p>
            <a:endParaRPr lang="fr-FR" sz="1800" dirty="0" smtClean="0"/>
          </a:p>
          <a:p>
            <a:endParaRPr lang="fr-FR" sz="1800" dirty="0"/>
          </a:p>
          <a:p>
            <a:endParaRPr lang="fr-FR" sz="1800" dirty="0" smtClean="0"/>
          </a:p>
          <a:p>
            <a:endParaRPr lang="fr-FR" sz="1800" dirty="0"/>
          </a:p>
          <a:p>
            <a:endParaRPr lang="fr-FR" sz="1800" dirty="0" smtClean="0"/>
          </a:p>
          <a:p>
            <a:endParaRPr lang="fr-FR" sz="1800" dirty="0"/>
          </a:p>
          <a:p>
            <a:endParaRPr lang="fr-FR" sz="1800" dirty="0" smtClean="0"/>
          </a:p>
          <a:p>
            <a:endParaRPr lang="fr-FR" sz="1800" dirty="0" smtClean="0"/>
          </a:p>
          <a:p>
            <a:endParaRPr lang="fr-FR" sz="1800" dirty="0"/>
          </a:p>
          <a:p>
            <a:endParaRPr lang="fr-FR" sz="1800" dirty="0"/>
          </a:p>
        </p:txBody>
      </p:sp>
      <p:pic>
        <p:nvPicPr>
          <p:cNvPr id="4" name="Image 3" descr="Screenshot_2022-05-16-13-26-20-1 (1).png"/>
          <p:cNvPicPr/>
          <p:nvPr/>
        </p:nvPicPr>
        <p:blipFill>
          <a:blip r:embed="rId2"/>
          <a:stretch>
            <a:fillRect/>
          </a:stretch>
        </p:blipFill>
        <p:spPr>
          <a:xfrm>
            <a:off x="1071538" y="1643050"/>
            <a:ext cx="6439900" cy="3929090"/>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04" y="1142984"/>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7030A0"/>
                </a:solidFill>
              </a:rPr>
              <a:t>TNFR2</a:t>
            </a:r>
            <a:endParaRPr lang="fr-FR" sz="2400" dirty="0">
              <a:solidFill>
                <a:srgbClr val="7030A0"/>
              </a:solidFill>
            </a:endParaRPr>
          </a:p>
        </p:txBody>
      </p:sp>
      <p:sp>
        <p:nvSpPr>
          <p:cNvPr id="3" name="Espace réservé du contenu 2"/>
          <p:cNvSpPr>
            <a:spLocks noGrp="1"/>
          </p:cNvSpPr>
          <p:nvPr>
            <p:ph idx="1"/>
          </p:nvPr>
        </p:nvSpPr>
        <p:spPr/>
        <p:txBody>
          <a:bodyPr>
            <a:normAutofit/>
          </a:bodyPr>
          <a:lstStyle/>
          <a:p>
            <a:endParaRPr lang="fr-FR" sz="1800" dirty="0" smtClean="0"/>
          </a:p>
          <a:p>
            <a:pPr>
              <a:buNone/>
            </a:pPr>
            <a:r>
              <a:rPr lang="fr-FR" sz="1800" dirty="0" smtClean="0"/>
              <a:t>         </a:t>
            </a:r>
            <a:endParaRPr lang="fr-FR" sz="1800" i="1" dirty="0" smtClean="0"/>
          </a:p>
          <a:p>
            <a:endParaRPr lang="fr-FR" sz="1800" dirty="0" smtClean="0"/>
          </a:p>
          <a:p>
            <a:endParaRPr lang="fr-FR" sz="1800" dirty="0"/>
          </a:p>
          <a:p>
            <a:endParaRPr lang="fr-FR" sz="1800" dirty="0" smtClean="0"/>
          </a:p>
          <a:p>
            <a:endParaRPr lang="fr-FR" sz="1800" dirty="0"/>
          </a:p>
          <a:p>
            <a:endParaRPr lang="fr-FR" sz="1800" dirty="0" smtClean="0"/>
          </a:p>
          <a:p>
            <a:pPr>
              <a:buNone/>
            </a:pPr>
            <a:r>
              <a:rPr lang="fr-FR" sz="1800" dirty="0" smtClean="0"/>
              <a:t>               </a:t>
            </a:r>
            <a:endParaRPr lang="fr-FR" sz="18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0166" y="1071546"/>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Image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500034" y="1214422"/>
            <a:ext cx="8072494" cy="5143536"/>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noEditPoints="1"/>
          </p:cNvSpPr>
          <p:nvPr>
            <p:ph type="subTitle" idx="1"/>
          </p:nvPr>
        </p:nvSpPr>
        <p:spPr>
          <a:xfrm>
            <a:off x="1071538" y="571480"/>
            <a:ext cx="6929462" cy="500066"/>
          </a:xfrm>
        </p:spPr>
        <p:txBody>
          <a:bodyPr>
            <a:normAutofit lnSpcReduction="10000"/>
          </a:bodyPr>
          <a:lstStyle/>
          <a:p>
            <a:r>
              <a:rPr lang="fr-FR" altLang="en-US" sz="2800" b="1" dirty="0">
                <a:solidFill>
                  <a:srgbClr val="7030A0"/>
                </a:solidFill>
              </a:rPr>
              <a:t>TNFRSF1a</a:t>
            </a:r>
            <a:r>
              <a:rPr altLang="en-US" sz="2800" b="1">
                <a:solidFill>
                  <a:srgbClr val="7030A0"/>
                </a:solidFill>
              </a:rPr>
              <a:t> </a:t>
            </a:r>
            <a:r>
              <a:rPr lang="fr-FR" altLang="en-US" sz="2800" b="1" dirty="0">
                <a:solidFill>
                  <a:srgbClr val="7030A0"/>
                </a:solidFill>
              </a:rPr>
              <a:t>mutation dans la SEP</a:t>
            </a:r>
          </a:p>
          <a:p>
            <a:endParaRPr lang="fr-FR" altLang="en-US" dirty="0"/>
          </a:p>
          <a:p>
            <a:endParaRPr lang="fr-FR" altLang="en-US" dirty="0"/>
          </a:p>
        </p:txBody>
      </p:sp>
      <p:sp>
        <p:nvSpPr>
          <p:cNvPr id="4" name="Opérateur Alternative 3"/>
          <p:cNvSpPr/>
          <p:nvPr/>
        </p:nvSpPr>
        <p:spPr>
          <a:xfrm flipH="1">
            <a:off x="285720" y="2428868"/>
            <a:ext cx="8643997" cy="139071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dirty="0"/>
              <a:t>Une étude d’association pan génomique a identifié la variante r92Q du gène TNFRSF1A comme un nouveau locus de susceptibilité pour SEP</a:t>
            </a:r>
            <a:endParaRPr lang="en-US" sz="1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04" y="928670"/>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dirty="0"/>
          </a:p>
        </p:txBody>
      </p:sp>
      <p:sp>
        <p:nvSpPr>
          <p:cNvPr id="5" name="Espace réservé du numéro de diapositive 4"/>
          <p:cNvSpPr>
            <a:spLocks noGrp="1"/>
          </p:cNvSpPr>
          <p:nvPr>
            <p:ph type="sldNum" sz="quarter" idx="12"/>
          </p:nvPr>
        </p:nvSpPr>
        <p:spPr/>
        <p:txBody>
          <a:bodyPr/>
          <a:lstStyle/>
          <a:p>
            <a:fld id="{541FBF4A-80E0-4385-873C-B463835052AB}" type="slidenum">
              <a:rPr lang="fr-FR" smtClean="0"/>
              <a:pPr/>
              <a:t>16</a:t>
            </a:fld>
            <a:endParaRPr lang="fr-FR"/>
          </a:p>
        </p:txBody>
      </p:sp>
      <p:pic>
        <p:nvPicPr>
          <p:cNvPr id="6" name="Picture 4" descr="ADN"/>
          <p:cNvPicPr>
            <a:picLocks noGrp="1" noChangeAspect="1" noChangeArrowheads="1"/>
          </p:cNvPicPr>
          <p:nvPr>
            <p:ph idx="1"/>
          </p:nvPr>
        </p:nvPicPr>
        <p:blipFill>
          <a:blip r:embed="rId2">
            <a:duotone>
              <a:prstClr val="black"/>
              <a:schemeClr val="accent2">
                <a:tint val="45000"/>
                <a:satMod val="400000"/>
              </a:schemeClr>
            </a:duotone>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rot="16200000">
            <a:off x="3929058" y="928670"/>
            <a:ext cx="642942" cy="321471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à coins arrondis 6"/>
          <p:cNvSpPr/>
          <p:nvPr/>
        </p:nvSpPr>
        <p:spPr>
          <a:xfrm>
            <a:off x="214282" y="4000504"/>
            <a:ext cx="3427282" cy="2073410"/>
          </a:xfrm>
          <a:prstGeom prst="wedgeRoundRectCallout">
            <a:avLst>
              <a:gd name="adj1" fmla="val -12296"/>
              <a:gd name="adj2" fmla="val 61134"/>
              <a:gd name="adj3" fmla="val 16667"/>
            </a:avLst>
          </a:prstGeom>
          <a:solidFill>
            <a:schemeClr val="tx1">
              <a:lumMod val="50000"/>
              <a:lumOff val="50000"/>
            </a:schemeClr>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r>
              <a:rPr lang="fr-FR" sz="1400" b="1" dirty="0" smtClean="0">
                <a:solidFill>
                  <a:schemeClr val="bg1"/>
                </a:solidFill>
                <a:latin typeface="Arial" pitchFamily="34" charset="0"/>
                <a:cs typeface="Arial" pitchFamily="34" charset="0"/>
              </a:rPr>
              <a:t>Permet la synthèse de fragments d'ADN spécifiques à l'aide de l’ADN </a:t>
            </a:r>
            <a:r>
              <a:rPr lang="fr-FR" sz="1400" b="1" dirty="0" smtClean="0">
                <a:solidFill>
                  <a:schemeClr val="bg1"/>
                </a:solidFill>
                <a:latin typeface="Arial" pitchFamily="34" charset="0"/>
                <a:cs typeface="Arial" pitchFamily="34" charset="0"/>
              </a:rPr>
              <a:t>polymérase.</a:t>
            </a:r>
            <a:endParaRPr lang="fr-FR" sz="1400" b="1" dirty="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86182" y="4071942"/>
            <a:ext cx="2134354" cy="21078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714876" y="5572140"/>
            <a:ext cx="671979" cy="369332"/>
          </a:xfrm>
          <a:prstGeom prst="rect">
            <a:avLst/>
          </a:prstGeom>
        </p:spPr>
        <p:txBody>
          <a:bodyPr wrap="none">
            <a:spAutoFit/>
          </a:bodyPr>
          <a:lstStyle/>
          <a:p>
            <a:r>
              <a:rPr lang="fr-FR" b="1" dirty="0">
                <a:solidFill>
                  <a:schemeClr val="bg1"/>
                </a:solidFill>
                <a:latin typeface="Arial" pitchFamily="34" charset="0"/>
                <a:cs typeface="Arial" pitchFamily="34" charset="0"/>
              </a:rPr>
              <a:t>PCR</a:t>
            </a:r>
          </a:p>
        </p:txBody>
      </p:sp>
      <p:pic>
        <p:nvPicPr>
          <p:cNvPr id="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72198" y="3500438"/>
            <a:ext cx="2601112" cy="1014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86512" y="5000636"/>
            <a:ext cx="2601112" cy="48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86512" y="5715016"/>
            <a:ext cx="2624594" cy="408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286512" y="6143644"/>
            <a:ext cx="2624594" cy="426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Accolade ouvrante 13"/>
          <p:cNvSpPr/>
          <p:nvPr/>
        </p:nvSpPr>
        <p:spPr>
          <a:xfrm>
            <a:off x="6000760" y="3857628"/>
            <a:ext cx="258904" cy="2827130"/>
          </a:xfrm>
          <a:prstGeom prst="leftBrace">
            <a:avLst>
              <a:gd name="adj1" fmla="val 22606"/>
              <a:gd name="adj2" fmla="val 4711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5" name="Forme libre : forme 14">
            <a:extLst>
              <a:ext uri="{FF2B5EF4-FFF2-40B4-BE49-F238E27FC236}">
                <a16:creationId xmlns="" xmlns:a16="http://schemas.microsoft.com/office/drawing/2014/main" id="{033DACF6-1A30-4113-A827-09C531DB3F1E}"/>
              </a:ext>
            </a:extLst>
          </p:cNvPr>
          <p:cNvSpPr/>
          <p:nvPr/>
        </p:nvSpPr>
        <p:spPr>
          <a:xfrm>
            <a:off x="714348" y="500042"/>
            <a:ext cx="1952448" cy="1700725"/>
          </a:xfrm>
          <a:custGeom>
            <a:avLst/>
            <a:gdLst>
              <a:gd name="connsiteX0" fmla="*/ 509953 w 2754924"/>
              <a:gd name="connsiteY0" fmla="*/ 0 h 2477097"/>
              <a:gd name="connsiteX1" fmla="*/ 860243 w 2754924"/>
              <a:gd name="connsiteY1" fmla="*/ 266774 h 2477097"/>
              <a:gd name="connsiteX2" fmla="*/ 861025 w 2754924"/>
              <a:gd name="connsiteY2" fmla="*/ 274023 h 2477097"/>
              <a:gd name="connsiteX3" fmla="*/ 967847 w 2754924"/>
              <a:gd name="connsiteY3" fmla="*/ 241567 h 2477097"/>
              <a:gd name="connsiteX4" fmla="*/ 1377462 w 2754924"/>
              <a:gd name="connsiteY4" fmla="*/ 190159 h 2477097"/>
              <a:gd name="connsiteX5" fmla="*/ 2754924 w 2754924"/>
              <a:gd name="connsiteY5" fmla="*/ 1333628 h 2477097"/>
              <a:gd name="connsiteX6" fmla="*/ 1377462 w 2754924"/>
              <a:gd name="connsiteY6" fmla="*/ 2477097 h 2477097"/>
              <a:gd name="connsiteX7" fmla="*/ 0 w 2754924"/>
              <a:gd name="connsiteY7" fmla="*/ 1333628 h 2477097"/>
              <a:gd name="connsiteX8" fmla="*/ 235249 w 2754924"/>
              <a:gd name="connsiteY8" fmla="*/ 694304 h 2477097"/>
              <a:gd name="connsiteX9" fmla="*/ 310116 w 2754924"/>
              <a:gd name="connsiteY9" fmla="*/ 611194 h 2477097"/>
              <a:gd name="connsiteX10" fmla="*/ 310041 w 2754924"/>
              <a:gd name="connsiteY10" fmla="*/ 611156 h 2477097"/>
              <a:gd name="connsiteX11" fmla="*/ 152399 w 2754924"/>
              <a:gd name="connsiteY11" fmla="*/ 334108 h 2477097"/>
              <a:gd name="connsiteX12" fmla="*/ 509953 w 2754924"/>
              <a:gd name="connsiteY12" fmla="*/ 0 h 24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4924" h="2477097">
                <a:moveTo>
                  <a:pt x="509953" y="0"/>
                </a:moveTo>
                <a:cubicBezTo>
                  <a:pt x="682741" y="0"/>
                  <a:pt x="826902" y="114526"/>
                  <a:pt x="860243" y="266774"/>
                </a:cubicBezTo>
                <a:lnTo>
                  <a:pt x="861025" y="274023"/>
                </a:lnTo>
                <a:lnTo>
                  <a:pt x="967847" y="241567"/>
                </a:lnTo>
                <a:cubicBezTo>
                  <a:pt x="1097244" y="208157"/>
                  <a:pt x="1234821" y="190159"/>
                  <a:pt x="1377462" y="190159"/>
                </a:cubicBezTo>
                <a:cubicBezTo>
                  <a:pt x="2138213" y="190159"/>
                  <a:pt x="2754924" y="702108"/>
                  <a:pt x="2754924" y="1333628"/>
                </a:cubicBezTo>
                <a:cubicBezTo>
                  <a:pt x="2754924" y="1965148"/>
                  <a:pt x="2138213" y="2477097"/>
                  <a:pt x="1377462" y="2477097"/>
                </a:cubicBezTo>
                <a:cubicBezTo>
                  <a:pt x="616711" y="2477097"/>
                  <a:pt x="0" y="1965148"/>
                  <a:pt x="0" y="1333628"/>
                </a:cubicBezTo>
                <a:cubicBezTo>
                  <a:pt x="0" y="1096808"/>
                  <a:pt x="86725" y="876803"/>
                  <a:pt x="235249" y="694304"/>
                </a:cubicBezTo>
                <a:lnTo>
                  <a:pt x="310116" y="611194"/>
                </a:lnTo>
                <a:lnTo>
                  <a:pt x="310041" y="611156"/>
                </a:lnTo>
                <a:cubicBezTo>
                  <a:pt x="214931" y="551114"/>
                  <a:pt x="152399" y="449435"/>
                  <a:pt x="152399" y="334108"/>
                </a:cubicBezTo>
                <a:cubicBezTo>
                  <a:pt x="152399" y="149585"/>
                  <a:pt x="312481" y="0"/>
                  <a:pt x="509953" y="0"/>
                </a:cubicBezTo>
                <a:close/>
              </a:path>
            </a:pathLst>
          </a:custGeom>
          <a:solidFill>
            <a:schemeClr val="accent3">
              <a:lumMod val="60000"/>
              <a:lumOff val="40000"/>
            </a:schemeClr>
          </a:solidFill>
          <a:ln w="15875" cap="flat" cmpd="sng" algn="ctr">
            <a:noFill/>
            <a:prstDash val="solid"/>
          </a:ln>
          <a:effectLst>
            <a:outerShdw blurRad="76200" dir="13500000" sy="23000" kx="1200000" algn="br" rotWithShape="0">
              <a:prstClr val="black">
                <a:alpha val="20000"/>
              </a:prstClr>
            </a:outerShdw>
          </a:effectLst>
        </p:spPr>
        <p:txBody>
          <a:bodyPr rtlCol="0" anchor="ctr"/>
          <a:lstStyle/>
          <a:p>
            <a:pPr lvl="0" algn="ctr"/>
            <a:r>
              <a:rPr lang="fr-FR" sz="1400" b="1" kern="0" dirty="0" smtClean="0">
                <a:latin typeface="Arial" pitchFamily="34" charset="0"/>
                <a:cs typeface="Arial" pitchFamily="34" charset="0"/>
              </a:rPr>
              <a:t>De 9 exons et 9 intron, elle situé sur le chromosome </a:t>
            </a:r>
            <a:r>
              <a:rPr lang="fr-FR" sz="1400" dirty="0" smtClean="0"/>
              <a:t>12p13</a:t>
            </a:r>
            <a:endParaRPr kumimoji="0" lang="fr-FR" sz="1400" b="1" i="0" u="none" strike="noStrike" kern="0" cap="none" spc="0" normalizeH="0" baseline="0" noProof="0" dirty="0">
              <a:ln>
                <a:noFill/>
              </a:ln>
              <a:effectLst/>
              <a:uLnTx/>
              <a:uFillTx/>
              <a:latin typeface="Arial" pitchFamily="34" charset="0"/>
              <a:cs typeface="Arial" pitchFamily="34" charset="0"/>
            </a:endParaRPr>
          </a:p>
        </p:txBody>
      </p:sp>
      <p:sp>
        <p:nvSpPr>
          <p:cNvPr id="16" name="Forme libre : forme 14">
            <a:extLst>
              <a:ext uri="{FF2B5EF4-FFF2-40B4-BE49-F238E27FC236}">
                <a16:creationId xmlns="" xmlns:a16="http://schemas.microsoft.com/office/drawing/2014/main" id="{033DACF6-1A30-4113-A827-09C531DB3F1E}"/>
              </a:ext>
            </a:extLst>
          </p:cNvPr>
          <p:cNvSpPr/>
          <p:nvPr/>
        </p:nvSpPr>
        <p:spPr>
          <a:xfrm>
            <a:off x="3214678" y="214290"/>
            <a:ext cx="1935312" cy="1776003"/>
          </a:xfrm>
          <a:custGeom>
            <a:avLst/>
            <a:gdLst>
              <a:gd name="connsiteX0" fmla="*/ 509953 w 2754924"/>
              <a:gd name="connsiteY0" fmla="*/ 0 h 2477097"/>
              <a:gd name="connsiteX1" fmla="*/ 860243 w 2754924"/>
              <a:gd name="connsiteY1" fmla="*/ 266774 h 2477097"/>
              <a:gd name="connsiteX2" fmla="*/ 861025 w 2754924"/>
              <a:gd name="connsiteY2" fmla="*/ 274023 h 2477097"/>
              <a:gd name="connsiteX3" fmla="*/ 967847 w 2754924"/>
              <a:gd name="connsiteY3" fmla="*/ 241567 h 2477097"/>
              <a:gd name="connsiteX4" fmla="*/ 1377462 w 2754924"/>
              <a:gd name="connsiteY4" fmla="*/ 190159 h 2477097"/>
              <a:gd name="connsiteX5" fmla="*/ 2754924 w 2754924"/>
              <a:gd name="connsiteY5" fmla="*/ 1333628 h 2477097"/>
              <a:gd name="connsiteX6" fmla="*/ 1377462 w 2754924"/>
              <a:gd name="connsiteY6" fmla="*/ 2477097 h 2477097"/>
              <a:gd name="connsiteX7" fmla="*/ 0 w 2754924"/>
              <a:gd name="connsiteY7" fmla="*/ 1333628 h 2477097"/>
              <a:gd name="connsiteX8" fmla="*/ 235249 w 2754924"/>
              <a:gd name="connsiteY8" fmla="*/ 694304 h 2477097"/>
              <a:gd name="connsiteX9" fmla="*/ 310116 w 2754924"/>
              <a:gd name="connsiteY9" fmla="*/ 611194 h 2477097"/>
              <a:gd name="connsiteX10" fmla="*/ 310041 w 2754924"/>
              <a:gd name="connsiteY10" fmla="*/ 611156 h 2477097"/>
              <a:gd name="connsiteX11" fmla="*/ 152399 w 2754924"/>
              <a:gd name="connsiteY11" fmla="*/ 334108 h 2477097"/>
              <a:gd name="connsiteX12" fmla="*/ 509953 w 2754924"/>
              <a:gd name="connsiteY12" fmla="*/ 0 h 24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4924" h="2477097">
                <a:moveTo>
                  <a:pt x="509953" y="0"/>
                </a:moveTo>
                <a:cubicBezTo>
                  <a:pt x="682741" y="0"/>
                  <a:pt x="826902" y="114526"/>
                  <a:pt x="860243" y="266774"/>
                </a:cubicBezTo>
                <a:lnTo>
                  <a:pt x="861025" y="274023"/>
                </a:lnTo>
                <a:lnTo>
                  <a:pt x="967847" y="241567"/>
                </a:lnTo>
                <a:cubicBezTo>
                  <a:pt x="1097244" y="208157"/>
                  <a:pt x="1234821" y="190159"/>
                  <a:pt x="1377462" y="190159"/>
                </a:cubicBezTo>
                <a:cubicBezTo>
                  <a:pt x="2138213" y="190159"/>
                  <a:pt x="2754924" y="702108"/>
                  <a:pt x="2754924" y="1333628"/>
                </a:cubicBezTo>
                <a:cubicBezTo>
                  <a:pt x="2754924" y="1965148"/>
                  <a:pt x="2138213" y="2477097"/>
                  <a:pt x="1377462" y="2477097"/>
                </a:cubicBezTo>
                <a:cubicBezTo>
                  <a:pt x="616711" y="2477097"/>
                  <a:pt x="0" y="1965148"/>
                  <a:pt x="0" y="1333628"/>
                </a:cubicBezTo>
                <a:cubicBezTo>
                  <a:pt x="0" y="1096808"/>
                  <a:pt x="86725" y="876803"/>
                  <a:pt x="235249" y="694304"/>
                </a:cubicBezTo>
                <a:lnTo>
                  <a:pt x="310116" y="611194"/>
                </a:lnTo>
                <a:lnTo>
                  <a:pt x="310041" y="611156"/>
                </a:lnTo>
                <a:cubicBezTo>
                  <a:pt x="214931" y="551114"/>
                  <a:pt x="152399" y="449435"/>
                  <a:pt x="152399" y="334108"/>
                </a:cubicBezTo>
                <a:cubicBezTo>
                  <a:pt x="152399" y="149585"/>
                  <a:pt x="312481" y="0"/>
                  <a:pt x="509953" y="0"/>
                </a:cubicBezTo>
                <a:close/>
              </a:path>
            </a:pathLst>
          </a:custGeom>
          <a:ln/>
        </p:spPr>
        <p:style>
          <a:lnRef idx="1">
            <a:schemeClr val="accent5"/>
          </a:lnRef>
          <a:fillRef idx="2">
            <a:schemeClr val="accent5"/>
          </a:fillRef>
          <a:effectRef idx="1">
            <a:schemeClr val="accent5"/>
          </a:effectRef>
          <a:fontRef idx="minor">
            <a:schemeClr val="dk1"/>
          </a:fontRef>
        </p:style>
        <p:txBody>
          <a:bodyPr rtlCol="0" anchor="ctr"/>
          <a:lstStyle/>
          <a:p>
            <a:pPr lvl="0" algn="ctr"/>
            <a:r>
              <a:rPr lang="fr-FR" sz="1600" b="1" dirty="0" smtClean="0"/>
              <a:t>codant pour TNFrécepteur (TNFR1) </a:t>
            </a:r>
            <a:endParaRPr kumimoji="0" lang="fr-FR" sz="1600" b="1" i="0" u="none" strike="noStrike" kern="0" cap="none" spc="0" normalizeH="0" baseline="0" noProof="0" dirty="0">
              <a:ln>
                <a:noFill/>
              </a:ln>
              <a:effectLst/>
              <a:uLnTx/>
              <a:uFillTx/>
              <a:latin typeface="Arial" pitchFamily="34" charset="0"/>
              <a:cs typeface="Arial" pitchFamily="34" charset="0"/>
            </a:endParaRPr>
          </a:p>
        </p:txBody>
      </p:sp>
      <p:sp>
        <p:nvSpPr>
          <p:cNvPr id="17" name="Forme libre : forme 14">
            <a:extLst>
              <a:ext uri="{FF2B5EF4-FFF2-40B4-BE49-F238E27FC236}">
                <a16:creationId xmlns="" xmlns:a16="http://schemas.microsoft.com/office/drawing/2014/main" id="{033DACF6-1A30-4113-A827-09C531DB3F1E}"/>
              </a:ext>
            </a:extLst>
          </p:cNvPr>
          <p:cNvSpPr/>
          <p:nvPr/>
        </p:nvSpPr>
        <p:spPr>
          <a:xfrm>
            <a:off x="6072198" y="357166"/>
            <a:ext cx="2500330" cy="2071702"/>
          </a:xfrm>
          <a:custGeom>
            <a:avLst/>
            <a:gdLst>
              <a:gd name="connsiteX0" fmla="*/ 509953 w 2754924"/>
              <a:gd name="connsiteY0" fmla="*/ 0 h 2477097"/>
              <a:gd name="connsiteX1" fmla="*/ 860243 w 2754924"/>
              <a:gd name="connsiteY1" fmla="*/ 266774 h 2477097"/>
              <a:gd name="connsiteX2" fmla="*/ 861025 w 2754924"/>
              <a:gd name="connsiteY2" fmla="*/ 274023 h 2477097"/>
              <a:gd name="connsiteX3" fmla="*/ 967847 w 2754924"/>
              <a:gd name="connsiteY3" fmla="*/ 241567 h 2477097"/>
              <a:gd name="connsiteX4" fmla="*/ 1377462 w 2754924"/>
              <a:gd name="connsiteY4" fmla="*/ 190159 h 2477097"/>
              <a:gd name="connsiteX5" fmla="*/ 2754924 w 2754924"/>
              <a:gd name="connsiteY5" fmla="*/ 1333628 h 2477097"/>
              <a:gd name="connsiteX6" fmla="*/ 1377462 w 2754924"/>
              <a:gd name="connsiteY6" fmla="*/ 2477097 h 2477097"/>
              <a:gd name="connsiteX7" fmla="*/ 0 w 2754924"/>
              <a:gd name="connsiteY7" fmla="*/ 1333628 h 2477097"/>
              <a:gd name="connsiteX8" fmla="*/ 235249 w 2754924"/>
              <a:gd name="connsiteY8" fmla="*/ 694304 h 2477097"/>
              <a:gd name="connsiteX9" fmla="*/ 310116 w 2754924"/>
              <a:gd name="connsiteY9" fmla="*/ 611194 h 2477097"/>
              <a:gd name="connsiteX10" fmla="*/ 310041 w 2754924"/>
              <a:gd name="connsiteY10" fmla="*/ 611156 h 2477097"/>
              <a:gd name="connsiteX11" fmla="*/ 152399 w 2754924"/>
              <a:gd name="connsiteY11" fmla="*/ 334108 h 2477097"/>
              <a:gd name="connsiteX12" fmla="*/ 509953 w 2754924"/>
              <a:gd name="connsiteY12" fmla="*/ 0 h 24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4924" h="2477097">
                <a:moveTo>
                  <a:pt x="509953" y="0"/>
                </a:moveTo>
                <a:cubicBezTo>
                  <a:pt x="682741" y="0"/>
                  <a:pt x="826902" y="114526"/>
                  <a:pt x="860243" y="266774"/>
                </a:cubicBezTo>
                <a:lnTo>
                  <a:pt x="861025" y="274023"/>
                </a:lnTo>
                <a:lnTo>
                  <a:pt x="967847" y="241567"/>
                </a:lnTo>
                <a:cubicBezTo>
                  <a:pt x="1097244" y="208157"/>
                  <a:pt x="1234821" y="190159"/>
                  <a:pt x="1377462" y="190159"/>
                </a:cubicBezTo>
                <a:cubicBezTo>
                  <a:pt x="2138213" y="190159"/>
                  <a:pt x="2754924" y="702108"/>
                  <a:pt x="2754924" y="1333628"/>
                </a:cubicBezTo>
                <a:cubicBezTo>
                  <a:pt x="2754924" y="1965148"/>
                  <a:pt x="2138213" y="2477097"/>
                  <a:pt x="1377462" y="2477097"/>
                </a:cubicBezTo>
                <a:cubicBezTo>
                  <a:pt x="616711" y="2477097"/>
                  <a:pt x="0" y="1965148"/>
                  <a:pt x="0" y="1333628"/>
                </a:cubicBezTo>
                <a:cubicBezTo>
                  <a:pt x="0" y="1096808"/>
                  <a:pt x="86725" y="876803"/>
                  <a:pt x="235249" y="694304"/>
                </a:cubicBezTo>
                <a:lnTo>
                  <a:pt x="310116" y="611194"/>
                </a:lnTo>
                <a:lnTo>
                  <a:pt x="310041" y="611156"/>
                </a:lnTo>
                <a:cubicBezTo>
                  <a:pt x="214931" y="551114"/>
                  <a:pt x="152399" y="449435"/>
                  <a:pt x="152399" y="334108"/>
                </a:cubicBezTo>
                <a:cubicBezTo>
                  <a:pt x="152399" y="149585"/>
                  <a:pt x="312481" y="0"/>
                  <a:pt x="509953" y="0"/>
                </a:cubicBezTo>
                <a:close/>
              </a:path>
            </a:pathLst>
          </a:custGeom>
          <a:solidFill>
            <a:schemeClr val="accent6">
              <a:lumMod val="40000"/>
              <a:lumOff val="60000"/>
            </a:schemeClr>
          </a:solidFill>
          <a:ln w="15875" cap="flat" cmpd="sng" algn="ctr">
            <a:noFill/>
            <a:prstDash val="solid"/>
          </a:ln>
          <a:effectLst>
            <a:outerShdw blurRad="76200" dir="13500000" sy="23000" kx="1200000" algn="br" rotWithShape="0">
              <a:prstClr val="black">
                <a:alpha val="20000"/>
              </a:prstClr>
            </a:outerShdw>
          </a:effectLst>
        </p:spPr>
        <p:txBody>
          <a:bodyPr rtlCol="0" anchor="ctr"/>
          <a:lstStyle/>
          <a:p>
            <a:pPr algn="ctr"/>
            <a:endParaRPr lang="fr-FR" sz="1400" dirty="0" smtClean="0"/>
          </a:p>
          <a:p>
            <a:pPr algn="ctr"/>
            <a:endParaRPr lang="fr-FR" sz="1400" dirty="0" smtClean="0"/>
          </a:p>
          <a:p>
            <a:pPr algn="ctr"/>
            <a:r>
              <a:rPr lang="fr-FR" sz="1400" b="1" dirty="0" smtClean="0"/>
              <a:t>est particulièrement intrigant, car la voie de signalisation du TNF a des implications majeures dans la physiopathologie de la SEP.</a:t>
            </a:r>
            <a:endParaRPr lang="en-US" sz="1400" b="1" dirty="0" smtClean="0"/>
          </a:p>
          <a:p>
            <a:pPr lvl="0" algn="ctr"/>
            <a:r>
              <a:rPr lang="fr-FR" sz="1600" dirty="0" smtClean="0"/>
              <a:t> </a:t>
            </a:r>
            <a:endParaRPr kumimoji="0" lang="fr-FR" sz="1600" b="1" i="0" u="none" strike="noStrike" kern="0" cap="none" spc="0" normalizeH="0" baseline="0" noProof="0" dirty="0">
              <a:ln>
                <a:noFill/>
              </a:ln>
              <a:effectLst/>
              <a:uLnTx/>
              <a:uFillTx/>
              <a:latin typeface="Arial" pitchFamily="34" charset="0"/>
              <a:cs typeface="Arial" pitchFamily="34" charset="0"/>
            </a:endParaRPr>
          </a:p>
        </p:txBody>
      </p:sp>
      <p:cxnSp>
        <p:nvCxnSpPr>
          <p:cNvPr id="18" name="Connecteur droit avec flèche 17"/>
          <p:cNvCxnSpPr/>
          <p:nvPr/>
        </p:nvCxnSpPr>
        <p:spPr>
          <a:xfrm flipV="1">
            <a:off x="5643570" y="2000240"/>
            <a:ext cx="630263" cy="222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cteur droit avec flèche 18"/>
          <p:cNvCxnSpPr/>
          <p:nvPr/>
        </p:nvCxnSpPr>
        <p:spPr>
          <a:xfrm rot="16200000" flipV="1">
            <a:off x="4393406" y="1964520"/>
            <a:ext cx="428628" cy="714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rot="10800000">
            <a:off x="2428860" y="1928802"/>
            <a:ext cx="512745" cy="3571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4000496" y="3500438"/>
            <a:ext cx="1417221" cy="356364"/>
          </a:xfrm>
          <a:prstGeom prst="rect">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latin typeface="Arial" pitchFamily="34" charset="0"/>
                <a:cs typeface="Arial" pitchFamily="34" charset="0"/>
              </a:rPr>
              <a:t>Amplification</a:t>
            </a:r>
          </a:p>
        </p:txBody>
      </p:sp>
      <p:cxnSp>
        <p:nvCxnSpPr>
          <p:cNvPr id="25" name="Connecteur droit avec flèche 24"/>
          <p:cNvCxnSpPr/>
          <p:nvPr/>
        </p:nvCxnSpPr>
        <p:spPr>
          <a:xfrm>
            <a:off x="4643438" y="3857628"/>
            <a:ext cx="0" cy="3718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rot="5400000">
            <a:off x="4321967" y="3107528"/>
            <a:ext cx="642943" cy="1588"/>
          </a:xfrm>
          <a:prstGeom prst="line">
            <a:avLst/>
          </a:prstGeom>
        </p:spPr>
        <p:style>
          <a:lnRef idx="1">
            <a:schemeClr val="dk1"/>
          </a:lnRef>
          <a:fillRef idx="0">
            <a:schemeClr val="dk1"/>
          </a:fillRef>
          <a:effectRef idx="0">
            <a:schemeClr val="dk1"/>
          </a:effectRef>
          <a:fontRef idx="minor">
            <a:schemeClr val="tx1"/>
          </a:fontRef>
        </p:style>
      </p:cxnSp>
      <p:sp>
        <p:nvSpPr>
          <p:cNvPr id="30" name="Rectangle 29"/>
          <p:cNvSpPr/>
          <p:nvPr/>
        </p:nvSpPr>
        <p:spPr>
          <a:xfrm>
            <a:off x="285720" y="0"/>
            <a:ext cx="1208344" cy="369332"/>
          </a:xfrm>
          <a:prstGeom prst="rect">
            <a:avLst/>
          </a:prstGeom>
        </p:spPr>
        <p:txBody>
          <a:bodyPr wrap="none">
            <a:spAutoFit/>
          </a:bodyPr>
          <a:lstStyle/>
          <a:p>
            <a:r>
              <a:rPr lang="fr-FR" b="1" dirty="0" smtClean="0">
                <a:solidFill>
                  <a:srgbClr val="7030A0"/>
                </a:solidFill>
              </a:rPr>
              <a:t>TNFRSF1A</a:t>
            </a: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par>
                                <p:cTn id="54" presetID="22" presetClass="entr" presetSubtype="4"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par>
                                <p:cTn id="57" presetID="2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outVertic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ircle(in)">
                                      <p:cBhvr>
                                        <p:cTn id="69" dur="1000"/>
                                        <p:tgtEl>
                                          <p:spTgt spid="25"/>
                                        </p:tgtEl>
                                      </p:cBhvr>
                                    </p:animEffect>
                                  </p:childTnLst>
                                </p:cTn>
                              </p:par>
                              <p:par>
                                <p:cTn id="70" presetID="16" presetClass="entr" presetSubtype="37"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outVertical)">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4" grpId="0" animBg="1"/>
      <p:bldP spid="15" grpId="0" animBg="1"/>
      <p:bldP spid="16" grpId="0" animBg="1"/>
      <p:bldP spid="17"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p:txBody>
          <a:bodyPr/>
          <a:lstStyle/>
          <a:p>
            <a:fld id="{541FBF4A-80E0-4385-873C-B463835052AB}" type="slidenum">
              <a:rPr lang="fr-FR" smtClean="0"/>
              <a:pPr/>
              <a:t>17</a:t>
            </a:fld>
            <a:endParaRPr lang="fr-F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0430" y="0"/>
            <a:ext cx="2896733" cy="889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672" y="591035"/>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pérateur Alternative 3"/>
          <p:cNvSpPr/>
          <p:nvPr/>
        </p:nvSpPr>
        <p:spPr>
          <a:xfrm>
            <a:off x="500034" y="857233"/>
            <a:ext cx="8387820" cy="928694"/>
          </a:xfrm>
          <a:prstGeom prst="flowChartAlternateProcess">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La SEP est caractérisé par une infiltration de cellules immunitaires et la régulation positive des cytokines pro-inflammatoire par exemple : </a:t>
            </a:r>
            <a:r>
              <a:rPr lang="fr-FR" dirty="0" smtClean="0"/>
              <a:t>TNF </a:t>
            </a:r>
            <a:r>
              <a:rPr lang="fr-FR" dirty="0"/>
              <a:t>alpha </a:t>
            </a:r>
            <a:endParaRPr lang="en-US" dirty="0"/>
          </a:p>
        </p:txBody>
      </p:sp>
      <p:sp>
        <p:nvSpPr>
          <p:cNvPr id="9" name="Opérateur Alternative 4"/>
          <p:cNvSpPr/>
          <p:nvPr/>
        </p:nvSpPr>
        <p:spPr>
          <a:xfrm>
            <a:off x="571472" y="2571744"/>
            <a:ext cx="8001056" cy="785818"/>
          </a:xfrm>
          <a:prstGeom prst="flowChartAlternateProcess">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a:t>TNF  joue un rôle central dans la SEP, Il module l’induction et le maintien de l’inflammation.</a:t>
            </a:r>
            <a:endParaRPr lang="en-US"/>
          </a:p>
        </p:txBody>
      </p:sp>
      <p:sp>
        <p:nvSpPr>
          <p:cNvPr id="10" name="Opérateur Alternative 5"/>
          <p:cNvSpPr/>
          <p:nvPr/>
        </p:nvSpPr>
        <p:spPr>
          <a:xfrm>
            <a:off x="714348" y="4000504"/>
            <a:ext cx="7894058" cy="1464200"/>
          </a:xfrm>
          <a:prstGeom prst="flowChartAlternateProcess">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Le ciblage de TNF alpha est efficace dans différents cas pathologiques et il constitue un chemin dans l’immunothérapie,  Donc  les chercheurs ont besoin d’une conception d’amorces du gène TNFRSF1a pour réaliser le test PCR afin de mieux connaitre l’effet de TNF alpha et leur signalisation dans la SEP</a:t>
            </a:r>
            <a:endParaRPr lang="en-US" dirty="0"/>
          </a:p>
        </p:txBody>
      </p:sp>
      <p:sp>
        <p:nvSpPr>
          <p:cNvPr id="11" name="Flèche vers le bas 10"/>
          <p:cNvSpPr/>
          <p:nvPr/>
        </p:nvSpPr>
        <p:spPr>
          <a:xfrm>
            <a:off x="4143372" y="1857364"/>
            <a:ext cx="214314" cy="571504"/>
          </a:xfrm>
          <a:prstGeom prst="downArrow">
            <a:avLst/>
          </a:prstGeom>
          <a:solidFill>
            <a:srgbClr val="CC66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2" name="Flèche vers le bas 11"/>
          <p:cNvSpPr/>
          <p:nvPr/>
        </p:nvSpPr>
        <p:spPr>
          <a:xfrm>
            <a:off x="4214810" y="3429000"/>
            <a:ext cx="214314" cy="500066"/>
          </a:xfrm>
          <a:prstGeom prst="downArrow">
            <a:avLst/>
          </a:prstGeom>
          <a:solidFill>
            <a:srgbClr val="CC66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4678" y="0"/>
            <a:ext cx="2896733" cy="889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672" y="591035"/>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ous-titre 5"/>
          <p:cNvSpPr>
            <a:spLocks noGrp="1"/>
          </p:cNvSpPr>
          <p:nvPr>
            <p:ph type="subTitle" idx="1"/>
          </p:nvPr>
        </p:nvSpPr>
        <p:spPr>
          <a:xfrm flipH="1">
            <a:off x="1000100" y="1643050"/>
            <a:ext cx="7715304" cy="1714512"/>
          </a:xfrm>
          <a:prstGeom prst="flowChartOnlineStorage">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13500000" scaled="1"/>
            <a:tileRect/>
          </a:gradFill>
          <a:ln/>
        </p:spPr>
        <p:style>
          <a:lnRef idx="1">
            <a:schemeClr val="accent1"/>
          </a:lnRef>
          <a:fillRef idx="2">
            <a:schemeClr val="accent1"/>
          </a:fillRef>
          <a:effectRef idx="1">
            <a:schemeClr val="accent1"/>
          </a:effectRef>
          <a:fontRef idx="minor">
            <a:schemeClr val="dk1"/>
          </a:fontRef>
        </p:style>
        <p:txBody>
          <a:bodyPr rtlCol="0" anchor="ctr">
            <a:normAutofit/>
          </a:bodyPr>
          <a:lstStyle/>
          <a:p>
            <a:r>
              <a:rPr lang="fr-FR" sz="1800" b="1" dirty="0" smtClean="0">
                <a:solidFill>
                  <a:schemeClr val="tx1"/>
                </a:solidFill>
                <a:cs typeface="Arial" pitchFamily="34" charset="0"/>
              </a:rPr>
              <a:t>Concevoir des amorces pour la réalisation de PCR à partir de la séquence de </a:t>
            </a:r>
            <a:r>
              <a:rPr lang="fr-FR" sz="1800" b="1" dirty="0" err="1" smtClean="0">
                <a:solidFill>
                  <a:schemeClr val="tx1"/>
                </a:solidFill>
                <a:cs typeface="Arial" pitchFamily="34" charset="0"/>
              </a:rPr>
              <a:t>mod</a:t>
            </a:r>
            <a:r>
              <a:rPr lang="it-IT" sz="1800" b="1" dirty="0" smtClean="0">
                <a:solidFill>
                  <a:schemeClr val="tx1"/>
                </a:solidFill>
                <a:cs typeface="Arial" pitchFamily="34" charset="0"/>
              </a:rPr>
              <a:t>è</a:t>
            </a:r>
            <a:r>
              <a:rPr lang="fr-FR" sz="1800" b="1" dirty="0" smtClean="0">
                <a:solidFill>
                  <a:schemeClr val="tx1"/>
                </a:solidFill>
                <a:cs typeface="Arial" pitchFamily="34" charset="0"/>
              </a:rPr>
              <a:t>le.</a:t>
            </a:r>
          </a:p>
          <a:p>
            <a:endParaRPr lang="fr-FR" dirty="0"/>
          </a:p>
        </p:txBody>
      </p:sp>
      <p:sp>
        <p:nvSpPr>
          <p:cNvPr id="7" name="Organigramme : Connecteur 6"/>
          <p:cNvSpPr/>
          <p:nvPr/>
        </p:nvSpPr>
        <p:spPr>
          <a:xfrm>
            <a:off x="285720" y="1714488"/>
            <a:ext cx="1878423" cy="1571635"/>
          </a:xfrm>
          <a:prstGeom prst="flowChartConnec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Rectangle 7"/>
          <p:cNvSpPr/>
          <p:nvPr/>
        </p:nvSpPr>
        <p:spPr>
          <a:xfrm>
            <a:off x="571472" y="2214554"/>
            <a:ext cx="1329210" cy="461665"/>
          </a:xfrm>
          <a:prstGeom prst="rect">
            <a:avLst/>
          </a:prstGeom>
          <a:ln>
            <a:noFill/>
          </a:ln>
          <a:effectLst>
            <a:outerShdw blurRad="225425" dist="50800" dir="5220000" algn="ctr">
              <a:srgbClr val="000000">
                <a:alpha val="33000"/>
              </a:srgbClr>
            </a:outerShdw>
            <a:reflection blurRad="6350" stA="52000" endA="300" endPos="35000" dir="5400000" sy="-100000" algn="bl" rotWithShape="0"/>
          </a:effectLst>
          <a:scene3d>
            <a:camera prst="orthographicFront"/>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fr-FR" sz="2400" b="1" dirty="0">
                <a:latin typeface="Arial" pitchFamily="34" charset="0"/>
                <a:cs typeface="Arial" pitchFamily="34" charset="0"/>
              </a:rPr>
              <a:t>Objectif</a:t>
            </a:r>
          </a:p>
        </p:txBody>
      </p:sp>
      <p:sp>
        <p:nvSpPr>
          <p:cNvPr id="9" name="Organigramme : Données stockées 8"/>
          <p:cNvSpPr/>
          <p:nvPr/>
        </p:nvSpPr>
        <p:spPr>
          <a:xfrm flipH="1">
            <a:off x="928662" y="3643314"/>
            <a:ext cx="7758073" cy="2044824"/>
          </a:xfrm>
          <a:prstGeom prst="flowChartOnlineStorage">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path path="circle">
              <a:fillToRect r="100000" b="100000"/>
            </a:path>
            <a:tileRect l="-100000" t="-100000"/>
          </a:gradFill>
          <a:ln/>
        </p:spPr>
        <p:style>
          <a:lnRef idx="1">
            <a:schemeClr val="accent3"/>
          </a:lnRef>
          <a:fillRef idx="2">
            <a:schemeClr val="accent3"/>
          </a:fillRef>
          <a:effectRef idx="1">
            <a:schemeClr val="accent3"/>
          </a:effectRef>
          <a:fontRef idx="minor">
            <a:schemeClr val="dk1"/>
          </a:fontRef>
        </p:style>
        <p:txBody>
          <a:bodyPr rtlCol="0" anchor="ctr"/>
          <a:lstStyle/>
          <a:p>
            <a:r>
              <a:rPr lang="fr-FR" dirty="0" smtClean="0">
                <a:solidFill>
                  <a:schemeClr val="tx1"/>
                </a:solidFill>
              </a:rPr>
              <a:t>vérifier la spé</a:t>
            </a:r>
            <a:r>
              <a:rPr lang="it-IT" dirty="0" smtClean="0">
                <a:solidFill>
                  <a:schemeClr val="tx1"/>
                </a:solidFill>
              </a:rPr>
              <a:t>cificit</a:t>
            </a:r>
            <a:r>
              <a:rPr lang="fr-FR" dirty="0" smtClean="0">
                <a:solidFill>
                  <a:schemeClr val="tx1"/>
                </a:solidFill>
              </a:rPr>
              <a:t>é et l</a:t>
            </a:r>
            <a:r>
              <a:rPr lang="ar-SA" dirty="0" smtClean="0">
                <a:solidFill>
                  <a:schemeClr val="tx1"/>
                </a:solidFill>
              </a:rPr>
              <a:t>’</a:t>
            </a:r>
            <a:r>
              <a:rPr lang="fr-FR" dirty="0" smtClean="0">
                <a:solidFill>
                  <a:schemeClr val="tx1"/>
                </a:solidFill>
              </a:rPr>
              <a:t>efficacité des amorces qui encadrent le g</a:t>
            </a:r>
            <a:r>
              <a:rPr lang="it-IT" dirty="0" smtClean="0">
                <a:solidFill>
                  <a:schemeClr val="tx1"/>
                </a:solidFill>
              </a:rPr>
              <a:t>è</a:t>
            </a:r>
            <a:r>
              <a:rPr lang="de-DE" dirty="0" smtClean="0">
                <a:solidFill>
                  <a:schemeClr val="tx1"/>
                </a:solidFill>
              </a:rPr>
              <a:t>ne TNFRSF1A </a:t>
            </a:r>
            <a:r>
              <a:rPr lang="fr-FR" dirty="0" smtClean="0">
                <a:solidFill>
                  <a:schemeClr val="tx1"/>
                </a:solidFill>
              </a:rPr>
              <a:t>afin de faciliter aux chercheurs la réalisation de la PCR pour générer beaucoup plus des études sur déclenchement de la SEP.</a:t>
            </a:r>
            <a:endParaRPr lang="fr-FR" dirty="0">
              <a:solidFill>
                <a:schemeClr val="tx1"/>
              </a:solidFill>
            </a:endParaRPr>
          </a:p>
        </p:txBody>
      </p:sp>
      <p:sp>
        <p:nvSpPr>
          <p:cNvPr id="12" name="Organigramme : Connecteur 11"/>
          <p:cNvSpPr/>
          <p:nvPr/>
        </p:nvSpPr>
        <p:spPr>
          <a:xfrm>
            <a:off x="214282" y="3786190"/>
            <a:ext cx="1878391" cy="1765307"/>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3" name="Rectangle 12"/>
          <p:cNvSpPr/>
          <p:nvPr/>
        </p:nvSpPr>
        <p:spPr>
          <a:xfrm>
            <a:off x="763104" y="4560275"/>
            <a:ext cx="1022814" cy="461665"/>
          </a:xfrm>
          <a:prstGeom prst="rect">
            <a:avLst/>
          </a:prstGeom>
          <a:ln>
            <a:no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fr-FR" sz="2400" b="1" dirty="0">
                <a:solidFill>
                  <a:schemeClr val="bg2">
                    <a:lumMod val="10000"/>
                  </a:schemeClr>
                </a:solidFill>
                <a:latin typeface="Arial" pitchFamily="34" charset="0"/>
                <a:cs typeface="Arial" pitchFamily="34" charset="0"/>
              </a:rPr>
              <a:t>But</a:t>
            </a:r>
          </a:p>
        </p:txBody>
      </p:sp>
      <p:pic>
        <p:nvPicPr>
          <p:cNvPr id="14" name="Image 13" descr="images.jpeg (2).jpg"/>
          <p:cNvPicPr/>
          <p:nvPr/>
        </p:nvPicPr>
        <p:blipFill>
          <a:blip r:embed="rId4" cstate="print"/>
          <a:stretch>
            <a:fillRect/>
          </a:stretch>
        </p:blipFill>
        <p:spPr>
          <a:xfrm>
            <a:off x="7358082" y="285728"/>
            <a:ext cx="1330698" cy="47333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p:txBody>
          <a:bodyPr>
            <a:normAutofit/>
          </a:bodyPr>
          <a:lstStyle/>
          <a:p>
            <a:fld id="{541FBF4A-80E0-4385-873C-B463835052AB}" type="slidenum">
              <a:rPr lang="fr-FR" smtClean="0"/>
              <a:pPr/>
              <a:t>19</a:t>
            </a:fld>
            <a:endParaRPr lang="fr-FR"/>
          </a:p>
        </p:txBody>
      </p:sp>
      <p:sp>
        <p:nvSpPr>
          <p:cNvPr id="6" name="Organigramme : Terminateur 5">
            <a:extLst>
              <a:ext uri="{FF2B5EF4-FFF2-40B4-BE49-F238E27FC236}">
                <a16:creationId xmlns="" xmlns:a16="http://schemas.microsoft.com/office/drawing/2014/main" id="{BE000680-3909-44C5-9C2D-202C0656EE44}"/>
              </a:ext>
            </a:extLst>
          </p:cNvPr>
          <p:cNvSpPr/>
          <p:nvPr/>
        </p:nvSpPr>
        <p:spPr>
          <a:xfrm>
            <a:off x="323528" y="1772816"/>
            <a:ext cx="2962181" cy="1008113"/>
          </a:xfrm>
          <a:prstGeom prst="flowChartTerminator">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fr-FR" sz="1600" b="1" kern="0" dirty="0">
                <a:solidFill>
                  <a:schemeClr val="bg1"/>
                </a:solidFill>
                <a:latin typeface="Arial" pitchFamily="34" charset="0"/>
                <a:cs typeface="Arial" pitchFamily="34" charset="0"/>
              </a:rPr>
              <a:t>La spécificité :</a:t>
            </a:r>
          </a:p>
          <a:p>
            <a:pPr lvl="0" algn="ctr"/>
            <a:r>
              <a:rPr lang="fr-FR" sz="1400" b="1" kern="0" dirty="0">
                <a:solidFill>
                  <a:schemeClr val="bg2">
                    <a:lumMod val="10000"/>
                  </a:schemeClr>
                </a:solidFill>
                <a:latin typeface="Arial" pitchFamily="34" charset="0"/>
                <a:cs typeface="Arial" pitchFamily="34" charset="0"/>
              </a:rPr>
              <a:t>      Il est important que les amorces se lient seulement à leur ADN cible prévue</a:t>
            </a:r>
          </a:p>
        </p:txBody>
      </p:sp>
      <p:sp>
        <p:nvSpPr>
          <p:cNvPr id="7" name="Organigramme : Terminateur 6">
            <a:extLst>
              <a:ext uri="{FF2B5EF4-FFF2-40B4-BE49-F238E27FC236}">
                <a16:creationId xmlns="" xmlns:a16="http://schemas.microsoft.com/office/drawing/2014/main" id="{BE000680-3909-44C5-9C2D-202C0656EE44}"/>
              </a:ext>
            </a:extLst>
          </p:cNvPr>
          <p:cNvSpPr/>
          <p:nvPr/>
        </p:nvSpPr>
        <p:spPr>
          <a:xfrm>
            <a:off x="409099" y="3426789"/>
            <a:ext cx="2962181" cy="1032707"/>
          </a:xfrm>
          <a:prstGeom prst="flowChartTerminator">
            <a:avLst/>
          </a:prstGeom>
          <a:solidFill>
            <a:schemeClr val="accent6">
              <a:lumMod val="20000"/>
              <a:lumOff val="80000"/>
            </a:schemeClr>
          </a:solidFill>
          <a:ln w="6350" cap="flat" cmpd="sng" algn="ctr">
            <a:noFill/>
            <a:prstDash val="solid"/>
            <a:miter lim="800000"/>
          </a:ln>
          <a:effectLst/>
        </p:spPr>
        <p:txBody>
          <a:bodyPr rtlCol="0" anchor="ctr"/>
          <a:lstStyle/>
          <a:p>
            <a:pPr lvl="0" algn="ctr"/>
            <a:r>
              <a:rPr lang="fr-FR" sz="1600" b="1" kern="0" dirty="0">
                <a:solidFill>
                  <a:sysClr val="window" lastClr="FFFFFF"/>
                </a:solidFill>
                <a:latin typeface="Arial" pitchFamily="34" charset="0"/>
                <a:cs typeface="Arial" pitchFamily="34" charset="0"/>
              </a:rPr>
              <a:t>La </a:t>
            </a:r>
            <a:r>
              <a:rPr lang="fr-FR" sz="1600" b="1" kern="0" dirty="0">
                <a:solidFill>
                  <a:schemeClr val="bg1"/>
                </a:solidFill>
                <a:latin typeface="Arial" pitchFamily="34" charset="0"/>
                <a:cs typeface="Arial" pitchFamily="34" charset="0"/>
              </a:rPr>
              <a:t>longueur d’amorce :</a:t>
            </a:r>
          </a:p>
          <a:p>
            <a:pPr lvl="0" algn="ctr"/>
            <a:r>
              <a:rPr lang="fr-FR" sz="1400" b="1" kern="0" dirty="0">
                <a:solidFill>
                  <a:schemeClr val="bg2">
                    <a:lumMod val="10000"/>
                  </a:schemeClr>
                </a:solidFill>
                <a:latin typeface="Arial" pitchFamily="34" charset="0"/>
                <a:cs typeface="Arial" pitchFamily="34" charset="0"/>
              </a:rPr>
              <a:t>      La longueur optimale est comprise entre 18 et 24 nucléotides</a:t>
            </a:r>
            <a:endParaRPr lang="fr-FR" sz="1400" b="1" kern="0" dirty="0">
              <a:solidFill>
                <a:sysClr val="window" lastClr="FFFFFF"/>
              </a:solidFill>
              <a:latin typeface="Arial" pitchFamily="34" charset="0"/>
              <a:cs typeface="Arial" pitchFamily="34" charset="0"/>
            </a:endParaRPr>
          </a:p>
        </p:txBody>
      </p:sp>
      <p:sp>
        <p:nvSpPr>
          <p:cNvPr id="8" name="Organigramme : Terminateur 7">
            <a:extLst>
              <a:ext uri="{FF2B5EF4-FFF2-40B4-BE49-F238E27FC236}">
                <a16:creationId xmlns="" xmlns:a16="http://schemas.microsoft.com/office/drawing/2014/main" id="{BE000680-3909-44C5-9C2D-202C0656EE44}"/>
              </a:ext>
            </a:extLst>
          </p:cNvPr>
          <p:cNvSpPr/>
          <p:nvPr/>
        </p:nvSpPr>
        <p:spPr>
          <a:xfrm>
            <a:off x="459946" y="4905225"/>
            <a:ext cx="2962181" cy="1398853"/>
          </a:xfrm>
          <a:prstGeom prst="flowChartTerminator">
            <a:avLst/>
          </a:prstGeom>
          <a:solidFill>
            <a:schemeClr val="accent6">
              <a:lumMod val="20000"/>
              <a:lumOff val="80000"/>
            </a:schemeClr>
          </a:solidFill>
          <a:ln w="6350" cap="flat" cmpd="sng" algn="ctr">
            <a:noFill/>
            <a:prstDash val="solid"/>
            <a:miter lim="800000"/>
          </a:ln>
          <a:effectLst/>
        </p:spPr>
        <p:txBody>
          <a:bodyPr rtlCol="0" anchor="ctr"/>
          <a:lstStyle/>
          <a:p>
            <a:pPr lvl="0" algn="ctr"/>
            <a:r>
              <a:rPr lang="fr-FR" sz="1400" b="1" kern="0" dirty="0">
                <a:solidFill>
                  <a:schemeClr val="bg1"/>
                </a:solidFill>
                <a:latin typeface="Arial" pitchFamily="34" charset="0"/>
                <a:cs typeface="Arial" pitchFamily="34" charset="0"/>
              </a:rPr>
              <a:t>La séquence à l'extrémité 3’:</a:t>
            </a:r>
          </a:p>
          <a:p>
            <a:pPr lvl="0" algn="ctr"/>
            <a:r>
              <a:rPr lang="fr-FR" sz="1400" b="1" kern="0" dirty="0">
                <a:latin typeface="Arial" pitchFamily="34" charset="0"/>
                <a:cs typeface="Arial" pitchFamily="34" charset="0"/>
              </a:rPr>
              <a:t>Les amorces contiennent un nucléotide G ou C à l'extrémité 3' afin d’assurer une bonne et forte liaison au modèle</a:t>
            </a:r>
          </a:p>
        </p:txBody>
      </p:sp>
      <p:pic>
        <p:nvPicPr>
          <p:cNvPr id="9" name="Picture 6"/>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117717" y="1408105"/>
            <a:ext cx="764034" cy="1749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214810" y="3000372"/>
            <a:ext cx="764034" cy="1749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62926">
            <a:off x="4041649" y="3019009"/>
            <a:ext cx="828402" cy="1756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62926">
            <a:off x="4041650" y="1518811"/>
            <a:ext cx="828402" cy="1756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Organigramme : Terminateur 16">
            <a:extLst>
              <a:ext uri="{FF2B5EF4-FFF2-40B4-BE49-F238E27FC236}">
                <a16:creationId xmlns="" xmlns:a16="http://schemas.microsoft.com/office/drawing/2014/main" id="{BE000680-3909-44C5-9C2D-202C0656EE44}"/>
              </a:ext>
            </a:extLst>
          </p:cNvPr>
          <p:cNvSpPr/>
          <p:nvPr/>
        </p:nvSpPr>
        <p:spPr>
          <a:xfrm>
            <a:off x="5629769" y="1147603"/>
            <a:ext cx="2962181" cy="2270801"/>
          </a:xfrm>
          <a:prstGeom prst="flowChartTerminator">
            <a:avLst/>
          </a:prstGeom>
          <a:solidFill>
            <a:schemeClr val="accent6">
              <a:lumMod val="20000"/>
              <a:lumOff val="80000"/>
            </a:schemeClr>
          </a:solidFill>
          <a:ln w="6350" cap="flat" cmpd="sng" algn="ctr">
            <a:noFill/>
            <a:prstDash val="solid"/>
            <a:miter lim="800000"/>
          </a:ln>
          <a:effectLst/>
        </p:spPr>
        <p:txBody>
          <a:bodyPr rtlCol="0" anchor="ctr"/>
          <a:lstStyle/>
          <a:p>
            <a:pPr lvl="0" algn="ctr"/>
            <a:r>
              <a:rPr lang="fr-FR" sz="1400" b="1" kern="0" dirty="0">
                <a:solidFill>
                  <a:schemeClr val="bg1"/>
                </a:solidFill>
                <a:latin typeface="Arial" pitchFamily="34" charset="0"/>
                <a:cs typeface="Arial" pitchFamily="34" charset="0"/>
              </a:rPr>
              <a:t>La complémentarité :</a:t>
            </a:r>
          </a:p>
          <a:p>
            <a:pPr lvl="0" algn="ctr"/>
            <a:r>
              <a:rPr lang="fr-FR" sz="1400" b="1" kern="0" dirty="0">
                <a:solidFill>
                  <a:schemeClr val="bg2">
                    <a:lumMod val="10000"/>
                  </a:schemeClr>
                </a:solidFill>
                <a:latin typeface="Arial" pitchFamily="34" charset="0"/>
                <a:cs typeface="Arial" pitchFamily="34" charset="0"/>
              </a:rPr>
              <a:t>      L'extrémité 3' d'une seule amorce ne peut pas être complémentaire d'autres séquences de l'amorce </a:t>
            </a:r>
          </a:p>
          <a:p>
            <a:pPr lvl="0" algn="ctr"/>
            <a:r>
              <a:rPr lang="fr-FR" sz="1400" b="1" kern="0" dirty="0">
                <a:solidFill>
                  <a:schemeClr val="bg2">
                    <a:lumMod val="10000"/>
                  </a:schemeClr>
                </a:solidFill>
                <a:latin typeface="Arial" pitchFamily="34" charset="0"/>
                <a:cs typeface="Arial" pitchFamily="34" charset="0"/>
              </a:rPr>
              <a:t>et les extrémités 3 'd'un ensemble d'amorces, ne doivent pas être complémentaires l'une de l'autre. </a:t>
            </a:r>
          </a:p>
        </p:txBody>
      </p:sp>
      <p:sp>
        <p:nvSpPr>
          <p:cNvPr id="18" name="Organigramme : Terminateur 17">
            <a:extLst>
              <a:ext uri="{FF2B5EF4-FFF2-40B4-BE49-F238E27FC236}">
                <a16:creationId xmlns="" xmlns:a16="http://schemas.microsoft.com/office/drawing/2014/main" id="{BE000680-3909-44C5-9C2D-202C0656EE44}"/>
              </a:ext>
            </a:extLst>
          </p:cNvPr>
          <p:cNvSpPr/>
          <p:nvPr/>
        </p:nvSpPr>
        <p:spPr>
          <a:xfrm>
            <a:off x="5715008" y="3714752"/>
            <a:ext cx="2962181" cy="662531"/>
          </a:xfrm>
          <a:prstGeom prst="flowChartTerminator">
            <a:avLst/>
          </a:prstGeom>
          <a:solidFill>
            <a:schemeClr val="accent6">
              <a:lumMod val="20000"/>
              <a:lumOff val="80000"/>
            </a:schemeClr>
          </a:solidFill>
          <a:ln w="6350" cap="flat" cmpd="sng" algn="ctr">
            <a:noFill/>
            <a:prstDash val="solid"/>
            <a:miter lim="800000"/>
          </a:ln>
          <a:effectLst/>
        </p:spPr>
        <p:txBody>
          <a:bodyPr rtlCol="0" anchor="ctr"/>
          <a:lstStyle/>
          <a:p>
            <a:pPr lvl="0" algn="ctr"/>
            <a:r>
              <a:rPr lang="fr-FR" sz="1600" b="1" kern="0" dirty="0">
                <a:solidFill>
                  <a:sysClr val="window" lastClr="FFFFFF"/>
                </a:solidFill>
                <a:latin typeface="Arial" pitchFamily="34" charset="0"/>
                <a:cs typeface="Arial" pitchFamily="34" charset="0"/>
              </a:rPr>
              <a:t>la Tm : </a:t>
            </a:r>
          </a:p>
          <a:p>
            <a:pPr lvl="0" algn="ctr"/>
            <a:r>
              <a:rPr lang="fr-FR" sz="1400" b="1" kern="0" dirty="0">
                <a:latin typeface="Arial" pitchFamily="34" charset="0"/>
                <a:cs typeface="Arial" pitchFamily="34" charset="0"/>
              </a:rPr>
              <a:t>Entre 50°C et 62°C</a:t>
            </a:r>
          </a:p>
        </p:txBody>
      </p:sp>
      <p:sp>
        <p:nvSpPr>
          <p:cNvPr id="19" name="Organigramme : Terminateur 18">
            <a:extLst>
              <a:ext uri="{FF2B5EF4-FFF2-40B4-BE49-F238E27FC236}">
                <a16:creationId xmlns="" xmlns:a16="http://schemas.microsoft.com/office/drawing/2014/main" id="{BE000680-3909-44C5-9C2D-202C0656EE44}"/>
              </a:ext>
            </a:extLst>
          </p:cNvPr>
          <p:cNvSpPr/>
          <p:nvPr/>
        </p:nvSpPr>
        <p:spPr>
          <a:xfrm>
            <a:off x="5742135" y="5207182"/>
            <a:ext cx="2962181" cy="789219"/>
          </a:xfrm>
          <a:prstGeom prst="flowChartTerminator">
            <a:avLst/>
          </a:prstGeom>
          <a:solidFill>
            <a:schemeClr val="accent6">
              <a:lumMod val="20000"/>
              <a:lumOff val="80000"/>
            </a:schemeClr>
          </a:solidFill>
          <a:ln w="6350" cap="flat" cmpd="sng" algn="ctr">
            <a:noFill/>
            <a:prstDash val="solid"/>
            <a:miter lim="800000"/>
          </a:ln>
          <a:effectLst/>
        </p:spPr>
        <p:txBody>
          <a:bodyPr rtlCol="0" anchor="ctr"/>
          <a:lstStyle/>
          <a:p>
            <a:pPr lvl="0" algn="ctr"/>
            <a:endParaRPr lang="fr-FR" sz="1400" b="1" kern="0" dirty="0">
              <a:solidFill>
                <a:sysClr val="window" lastClr="FFFFFF"/>
              </a:solidFill>
              <a:latin typeface="Arial" pitchFamily="34" charset="0"/>
              <a:cs typeface="Arial" pitchFamily="34" charset="0"/>
            </a:endParaRPr>
          </a:p>
          <a:p>
            <a:pPr lvl="0" algn="ctr"/>
            <a:r>
              <a:rPr lang="fr-FR" sz="1600" b="1" kern="0" dirty="0">
                <a:solidFill>
                  <a:sysClr val="window" lastClr="FFFFFF"/>
                </a:solidFill>
                <a:latin typeface="Arial" pitchFamily="34" charset="0"/>
                <a:cs typeface="Arial" pitchFamily="34" charset="0"/>
              </a:rPr>
              <a:t>La teneur en GC :</a:t>
            </a:r>
          </a:p>
          <a:p>
            <a:pPr lvl="0" algn="ctr"/>
            <a:r>
              <a:rPr lang="fr-FR" sz="1400" b="1" kern="0" dirty="0">
                <a:latin typeface="Arial" pitchFamily="34" charset="0"/>
                <a:cs typeface="Arial" pitchFamily="34" charset="0"/>
              </a:rPr>
              <a:t>Environ 50% GC</a:t>
            </a:r>
          </a:p>
          <a:p>
            <a:pPr lvl="0" algn="ctr"/>
            <a:endParaRPr lang="fr-FR" sz="1400" b="1" kern="0" dirty="0">
              <a:latin typeface="Arial" pitchFamily="34" charset="0"/>
              <a:cs typeface="Arial" pitchFamily="34" charset="0"/>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55776" y="-17933"/>
            <a:ext cx="4180929" cy="89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28728" y="642918"/>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a:xfrm>
            <a:off x="500034" y="928670"/>
            <a:ext cx="4408707" cy="369332"/>
          </a:xfrm>
          <a:prstGeom prst="rect">
            <a:avLst/>
          </a:prstGeom>
        </p:spPr>
        <p:txBody>
          <a:bodyPr wrap="none">
            <a:spAutoFit/>
          </a:bodyPr>
          <a:lstStyle/>
          <a:p>
            <a:r>
              <a:rPr lang="fr-FR" b="1" dirty="0" smtClean="0">
                <a:ln w="11430">
                  <a:solidFill>
                    <a:srgbClr val="660033"/>
                  </a:solidFill>
                </a:ln>
                <a:solidFill>
                  <a:schemeClr val="accent4">
                    <a:lumMod val="50000"/>
                  </a:schemeClr>
                </a:solidFill>
                <a:effectLst>
                  <a:outerShdw blurRad="50800" dist="39000" dir="5460000" algn="tl">
                    <a:srgbClr val="000000">
                      <a:alpha val="38000"/>
                    </a:srgbClr>
                  </a:outerShdw>
                </a:effectLst>
              </a:rPr>
              <a:t>Les paramètres de la conception d’amorces :</a:t>
            </a:r>
            <a:endParaRPr lang="fr-FR" b="1" dirty="0">
              <a:ln w="11430">
                <a:solidFill>
                  <a:srgbClr val="660033"/>
                </a:solidFill>
              </a:ln>
              <a:solidFill>
                <a:schemeClr val="accent4">
                  <a:lumMod val="50000"/>
                </a:schemeClr>
              </a:solidFill>
              <a:effectLst>
                <a:outerShdw blurRad="50800" dist="39000" dir="5460000" algn="tl">
                  <a:srgbClr val="000000">
                    <a:alpha val="38000"/>
                  </a:srgbClr>
                </a:outerShdw>
              </a:effectLst>
            </a:endParaRPr>
          </a:p>
        </p:txBody>
      </p:sp>
      <p:pic>
        <p:nvPicPr>
          <p:cNvPr id="25" name="Picture 5"/>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071934" y="4572008"/>
            <a:ext cx="849212" cy="1756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4214809" y="4572008"/>
            <a:ext cx="785818" cy="2072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072066" y="4000504"/>
            <a:ext cx="6032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072066" y="5500702"/>
            <a:ext cx="6032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000628" y="2357430"/>
            <a:ext cx="603250" cy="12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flipH="1">
            <a:off x="3500430" y="5429263"/>
            <a:ext cx="469940" cy="1706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flipH="1">
            <a:off x="3500430" y="3857628"/>
            <a:ext cx="436430" cy="12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flipH="1" flipV="1">
            <a:off x="3500430" y="2285992"/>
            <a:ext cx="460620" cy="13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par>
                                <p:cTn id="43" presetID="2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2"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2"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right)">
                                      <p:cBhvr>
                                        <p:cTn id="54" dur="500"/>
                                        <p:tgtEl>
                                          <p:spTgt spid="28"/>
                                        </p:tgtEl>
                                      </p:cBhvr>
                                    </p:animEffect>
                                  </p:childTnLst>
                                </p:cTn>
                              </p:par>
                              <p:par>
                                <p:cTn id="55" presetID="22" presetClass="entr" presetSubtype="2"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500"/>
                                        <p:tgtEl>
                                          <p:spTgt spid="29"/>
                                        </p:tgtEl>
                                      </p:cBhvr>
                                    </p:animEffect>
                                  </p:childTnLst>
                                </p:cTn>
                              </p:par>
                              <p:par>
                                <p:cTn id="58" presetID="22" presetClass="entr" presetSubtype="2"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par>
                                <p:cTn id="61" presetID="22" presetClass="entr" presetSubtype="2"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500"/>
                                        <p:tgtEl>
                                          <p:spTgt spid="31"/>
                                        </p:tgtEl>
                                      </p:cBhvr>
                                    </p:animEffect>
                                  </p:childTnLst>
                                </p:cTn>
                              </p:par>
                              <p:par>
                                <p:cTn id="64" presetID="22" presetClass="entr" presetSubtype="2"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72386" cy="725470"/>
          </a:xfrm>
        </p:spPr>
        <p:txBody>
          <a:bodyPr>
            <a:normAutofit fontScale="90000"/>
          </a:bodyPr>
          <a:lstStyle/>
          <a:p>
            <a:r>
              <a:rPr lang="fr-FR" b="1" dirty="0" smtClean="0">
                <a:solidFill>
                  <a:schemeClr val="accent4">
                    <a:lumMod val="50000"/>
                  </a:schemeClr>
                </a:solidFill>
              </a:rPr>
              <a:t>Plan de travaille</a:t>
            </a:r>
            <a:endParaRPr lang="fr-FR" b="1" dirty="0">
              <a:solidFill>
                <a:schemeClr val="accent4">
                  <a:lumMod val="50000"/>
                </a:schemeClr>
              </a:solidFill>
            </a:endParaRPr>
          </a:p>
        </p:txBody>
      </p:sp>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p:txBody>
          <a:bodyPr>
            <a:normAutofit/>
          </a:bodyPr>
          <a:lstStyle/>
          <a:p>
            <a:fld id="{541FBF4A-80E0-4385-873C-B463835052AB}" type="slidenum">
              <a:rPr lang="fr-FR" smtClean="0"/>
              <a:pPr/>
              <a:t>2</a:t>
            </a:fld>
            <a:endParaRPr lang="fr-F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1604" y="928670"/>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mage 6" descr="images.jpeg (2).jpg"/>
          <p:cNvPicPr/>
          <p:nvPr/>
        </p:nvPicPr>
        <p:blipFill>
          <a:blip r:embed="rId3" cstate="print"/>
          <a:stretch>
            <a:fillRect/>
          </a:stretch>
        </p:blipFill>
        <p:spPr>
          <a:xfrm>
            <a:off x="7429520" y="571480"/>
            <a:ext cx="1330698" cy="473336"/>
          </a:xfrm>
          <a:prstGeom prst="rect">
            <a:avLst/>
          </a:prstGeom>
        </p:spPr>
      </p:pic>
      <p:sp>
        <p:nvSpPr>
          <p:cNvPr id="8" name="Organigramme : Délai 7">
            <a:extLst>
              <a:ext uri="{FF2B5EF4-FFF2-40B4-BE49-F238E27FC236}">
                <a16:creationId xmlns:a16="http://schemas.microsoft.com/office/drawing/2014/main" xmlns="" id="{9A6AED6D-B53C-472B-A97A-D9B8BAEEE1EF}"/>
              </a:ext>
            </a:extLst>
          </p:cNvPr>
          <p:cNvSpPr/>
          <p:nvPr/>
        </p:nvSpPr>
        <p:spPr>
          <a:xfrm>
            <a:off x="0" y="2144104"/>
            <a:ext cx="3970708" cy="2848861"/>
          </a:xfrm>
          <a:prstGeom prst="flowChartDelay">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black">
                    <a:lumMod val="50000"/>
                    <a:lumOff val="50000"/>
                  </a:prstClr>
                </a:solidFill>
              </a:ln>
              <a:solidFill>
                <a:schemeClr val="accent4">
                  <a:lumMod val="60000"/>
                  <a:lumOff val="40000"/>
                </a:schemeClr>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xmlns="" id="{302D0908-10FA-4D49-A9C3-C91E20FE019E}"/>
              </a:ext>
            </a:extLst>
          </p:cNvPr>
          <p:cNvSpPr/>
          <p:nvPr/>
        </p:nvSpPr>
        <p:spPr>
          <a:xfrm>
            <a:off x="1199065" y="2639590"/>
            <a:ext cx="2208810" cy="1852550"/>
          </a:xfrm>
          <a:prstGeom prst="ellipse">
            <a:avLst/>
          </a:prstGeom>
          <a:solidFill>
            <a:sysClr val="window" lastClr="FFFFFF">
              <a:lumMod val="95000"/>
            </a:sys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lvl="0" algn="ctr">
              <a:defRPr/>
            </a:pPr>
            <a:r>
              <a:rPr lang="fr-FR" dirty="0"/>
              <a:t>Plan de travaille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43108" y="1044651"/>
            <a:ext cx="2000264" cy="5813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Group 2">
            <a:extLst>
              <a:ext uri="{FF2B5EF4-FFF2-40B4-BE49-F238E27FC236}">
                <a16:creationId xmlns:a16="http://schemas.microsoft.com/office/drawing/2014/main" xmlns="" id="{1E47CCFF-C4E7-4FF5-BDE8-A12AC3C808AA}"/>
              </a:ext>
            </a:extLst>
          </p:cNvPr>
          <p:cNvGrpSpPr/>
          <p:nvPr/>
        </p:nvGrpSpPr>
        <p:grpSpPr>
          <a:xfrm>
            <a:off x="3857620" y="1142984"/>
            <a:ext cx="3643338" cy="510202"/>
            <a:chOff x="5512777" y="953392"/>
            <a:chExt cx="6198577" cy="941433"/>
          </a:xfrm>
        </p:grpSpPr>
        <p:sp>
          <p:nvSpPr>
            <p:cNvPr id="12"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14" name="Group 5">
              <a:extLst>
                <a:ext uri="{FF2B5EF4-FFF2-40B4-BE49-F238E27FC236}">
                  <a16:creationId xmlns:a16="http://schemas.microsoft.com/office/drawing/2014/main" xmlns="" id="{737485E1-AF5F-4A6A-8A97-1F86E6FC0E89}"/>
                </a:ext>
              </a:extLst>
            </p:cNvPr>
            <p:cNvGrpSpPr/>
            <p:nvPr/>
          </p:nvGrpSpPr>
          <p:grpSpPr>
            <a:xfrm>
              <a:off x="6575881" y="998229"/>
              <a:ext cx="4661840" cy="672063"/>
              <a:chOff x="6575881" y="998229"/>
              <a:chExt cx="4661840" cy="672063"/>
            </a:xfrm>
          </p:grpSpPr>
          <p:sp>
            <p:nvSpPr>
              <p:cNvPr id="16" name="TextBox 7">
                <a:extLst>
                  <a:ext uri="{FF2B5EF4-FFF2-40B4-BE49-F238E27FC236}">
                    <a16:creationId xmlns:a16="http://schemas.microsoft.com/office/drawing/2014/main" xmlns="" id="{503317B5-FDDD-4748-90AD-0EA68FDD05F4}"/>
                  </a:ext>
                </a:extLst>
              </p:cNvPr>
              <p:cNvSpPr txBox="1"/>
              <p:nvPr/>
            </p:nvSpPr>
            <p:spPr>
              <a:xfrm>
                <a:off x="6575881" y="1362515"/>
                <a:ext cx="4661840" cy="307777"/>
              </a:xfrm>
              <a:prstGeom prst="rect">
                <a:avLst/>
              </a:prstGeom>
              <a:noFill/>
            </p:spPr>
            <p:txBody>
              <a:bodyPr wrap="square" rtlCol="0">
                <a:spAutoFit/>
              </a:bodyPr>
              <a:lstStyle/>
              <a:p>
                <a:r>
                  <a:rPr lang="fr-FR" sz="1400" b="1" dirty="0" smtClean="0"/>
                  <a:t> Introduction</a:t>
                </a:r>
                <a:endParaRPr lang="en-US" altLang="ko-KR" sz="1400" b="1" dirty="0">
                  <a:solidFill>
                    <a:schemeClr val="tx1">
                      <a:lumMod val="75000"/>
                      <a:lumOff val="25000"/>
                    </a:schemeClr>
                  </a:solidFill>
                  <a:cs typeface="Arial" pitchFamily="34" charset="0"/>
                </a:endParaRPr>
              </a:p>
            </p:txBody>
          </p:sp>
          <p:sp>
            <p:nvSpPr>
              <p:cNvPr id="17"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sp>
          <p:nvSpPr>
            <p:cNvPr id="15" name="TextBox 6">
              <a:extLst>
                <a:ext uri="{FF2B5EF4-FFF2-40B4-BE49-F238E27FC236}">
                  <a16:creationId xmlns:a16="http://schemas.microsoft.com/office/drawing/2014/main" xmlns="" id="{5556912F-4EDA-45A1-AB90-9F1A8CD42189}"/>
                </a:ext>
              </a:extLst>
            </p:cNvPr>
            <p:cNvSpPr txBox="1"/>
            <p:nvPr/>
          </p:nvSpPr>
          <p:spPr>
            <a:xfrm>
              <a:off x="5641407" y="1326910"/>
              <a:ext cx="691571" cy="567915"/>
            </a:xfrm>
            <a:prstGeom prst="rect">
              <a:avLst/>
            </a:prstGeom>
            <a:noFill/>
          </p:spPr>
          <p:txBody>
            <a:bodyPr wrap="square" lIns="108000" rIns="108000" rtlCol="0" anchor="ctr">
              <a:spAutoFit/>
            </a:bodyPr>
            <a:lstStyle/>
            <a:p>
              <a:pPr algn="ctr"/>
              <a:endParaRPr lang="ko-KR" altLang="en-US" sz="1400" b="1" dirty="0">
                <a:solidFill>
                  <a:schemeClr val="tx1">
                    <a:lumMod val="75000"/>
                    <a:lumOff val="25000"/>
                  </a:schemeClr>
                </a:solidFill>
                <a:cs typeface="Arial" pitchFamily="34" charset="0"/>
              </a:endParaRPr>
            </a:p>
          </p:txBody>
        </p:sp>
      </p:grpSp>
      <p:grpSp>
        <p:nvGrpSpPr>
          <p:cNvPr id="20" name="Group 2">
            <a:extLst>
              <a:ext uri="{FF2B5EF4-FFF2-40B4-BE49-F238E27FC236}">
                <a16:creationId xmlns:a16="http://schemas.microsoft.com/office/drawing/2014/main" xmlns="" id="{1E47CCFF-C4E7-4FF5-BDE8-A12AC3C808AA}"/>
              </a:ext>
            </a:extLst>
          </p:cNvPr>
          <p:cNvGrpSpPr/>
          <p:nvPr/>
        </p:nvGrpSpPr>
        <p:grpSpPr>
          <a:xfrm>
            <a:off x="4143372" y="1785926"/>
            <a:ext cx="3643338" cy="428628"/>
            <a:chOff x="5512777" y="953392"/>
            <a:chExt cx="6198577" cy="922730"/>
          </a:xfrm>
        </p:grpSpPr>
        <p:sp>
          <p:nvSpPr>
            <p:cNvPr id="21"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3" name="Group 5">
              <a:extLst>
                <a:ext uri="{FF2B5EF4-FFF2-40B4-BE49-F238E27FC236}">
                  <a16:creationId xmlns:a16="http://schemas.microsoft.com/office/drawing/2014/main" xmlns="" id="{737485E1-AF5F-4A6A-8A97-1F86E6FC0E89}"/>
                </a:ext>
              </a:extLst>
            </p:cNvPr>
            <p:cNvGrpSpPr/>
            <p:nvPr/>
          </p:nvGrpSpPr>
          <p:grpSpPr>
            <a:xfrm>
              <a:off x="6575881" y="998229"/>
              <a:ext cx="4661840" cy="771518"/>
              <a:chOff x="6575881" y="998229"/>
              <a:chExt cx="4661840" cy="771518"/>
            </a:xfrm>
          </p:grpSpPr>
          <p:sp>
            <p:nvSpPr>
              <p:cNvPr id="25" name="TextBox 7">
                <a:extLst>
                  <a:ext uri="{FF2B5EF4-FFF2-40B4-BE49-F238E27FC236}">
                    <a16:creationId xmlns:a16="http://schemas.microsoft.com/office/drawing/2014/main" xmlns="" id="{503317B5-FDDD-4748-90AD-0EA68FDD05F4}"/>
                  </a:ext>
                </a:extLst>
              </p:cNvPr>
              <p:cNvSpPr txBox="1"/>
              <p:nvPr/>
            </p:nvSpPr>
            <p:spPr>
              <a:xfrm>
                <a:off x="6606641" y="1107180"/>
                <a:ext cx="4631078" cy="662567"/>
              </a:xfrm>
              <a:prstGeom prst="rect">
                <a:avLst/>
              </a:prstGeom>
              <a:noFill/>
            </p:spPr>
            <p:txBody>
              <a:bodyPr wrap="square" rtlCol="0">
                <a:spAutoFit/>
              </a:bodyPr>
              <a:lstStyle/>
              <a:p>
                <a:pPr>
                  <a:buNone/>
                </a:pPr>
                <a:r>
                  <a:rPr lang="fr-FR" sz="1400" dirty="0" smtClean="0"/>
                  <a:t>Epidémiologie </a:t>
                </a:r>
                <a:r>
                  <a:rPr lang="fr-FR" sz="1400" dirty="0" smtClean="0"/>
                  <a:t>et Etiologies</a:t>
                </a:r>
              </a:p>
            </p:txBody>
          </p:sp>
          <p:sp>
            <p:nvSpPr>
              <p:cNvPr id="26"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grpSp>
      <p:grpSp>
        <p:nvGrpSpPr>
          <p:cNvPr id="27" name="Group 2">
            <a:extLst>
              <a:ext uri="{FF2B5EF4-FFF2-40B4-BE49-F238E27FC236}">
                <a16:creationId xmlns:a16="http://schemas.microsoft.com/office/drawing/2014/main" xmlns="" id="{1E47CCFF-C4E7-4FF5-BDE8-A12AC3C808AA}"/>
              </a:ext>
            </a:extLst>
          </p:cNvPr>
          <p:cNvGrpSpPr/>
          <p:nvPr/>
        </p:nvGrpSpPr>
        <p:grpSpPr>
          <a:xfrm>
            <a:off x="4500562" y="2285992"/>
            <a:ext cx="3714776" cy="357190"/>
            <a:chOff x="5512777" y="953392"/>
            <a:chExt cx="6198577" cy="922730"/>
          </a:xfrm>
        </p:grpSpPr>
        <p:sp>
          <p:nvSpPr>
            <p:cNvPr id="28"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30" name="Group 5">
              <a:extLst>
                <a:ext uri="{FF2B5EF4-FFF2-40B4-BE49-F238E27FC236}">
                  <a16:creationId xmlns:a16="http://schemas.microsoft.com/office/drawing/2014/main" xmlns="" id="{737485E1-AF5F-4A6A-8A97-1F86E6FC0E89}"/>
                </a:ext>
              </a:extLst>
            </p:cNvPr>
            <p:cNvGrpSpPr/>
            <p:nvPr/>
          </p:nvGrpSpPr>
          <p:grpSpPr>
            <a:xfrm>
              <a:off x="6575881" y="953393"/>
              <a:ext cx="4661840" cy="795080"/>
              <a:chOff x="6575881" y="953393"/>
              <a:chExt cx="4661840" cy="795080"/>
            </a:xfrm>
          </p:grpSpPr>
          <p:sp>
            <p:nvSpPr>
              <p:cNvPr id="32" name="TextBox 7">
                <a:extLst>
                  <a:ext uri="{FF2B5EF4-FFF2-40B4-BE49-F238E27FC236}">
                    <a16:creationId xmlns:a16="http://schemas.microsoft.com/office/drawing/2014/main" xmlns="" id="{503317B5-FDDD-4748-90AD-0EA68FDD05F4}"/>
                  </a:ext>
                </a:extLst>
              </p:cNvPr>
              <p:cNvSpPr txBox="1"/>
              <p:nvPr/>
            </p:nvSpPr>
            <p:spPr>
              <a:xfrm>
                <a:off x="6585607" y="953393"/>
                <a:ext cx="4652114" cy="795080"/>
              </a:xfrm>
              <a:prstGeom prst="rect">
                <a:avLst/>
              </a:prstGeom>
              <a:noFill/>
            </p:spPr>
            <p:txBody>
              <a:bodyPr wrap="square" rtlCol="0">
                <a:spAutoFit/>
              </a:bodyPr>
              <a:lstStyle/>
              <a:p>
                <a:pPr>
                  <a:buNone/>
                </a:pPr>
                <a:r>
                  <a:rPr lang="fr-FR" sz="1400" dirty="0" smtClean="0"/>
                  <a:t>Physiopathologie</a:t>
                </a:r>
              </a:p>
            </p:txBody>
          </p:sp>
          <p:sp>
            <p:nvSpPr>
              <p:cNvPr id="33"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grpSp>
      <p:grpSp>
        <p:nvGrpSpPr>
          <p:cNvPr id="34" name="Group 2">
            <a:extLst>
              <a:ext uri="{FF2B5EF4-FFF2-40B4-BE49-F238E27FC236}">
                <a16:creationId xmlns:a16="http://schemas.microsoft.com/office/drawing/2014/main" xmlns="" id="{1E47CCFF-C4E7-4FF5-BDE8-A12AC3C808AA}"/>
              </a:ext>
            </a:extLst>
          </p:cNvPr>
          <p:cNvGrpSpPr/>
          <p:nvPr/>
        </p:nvGrpSpPr>
        <p:grpSpPr>
          <a:xfrm>
            <a:off x="4643438" y="2714620"/>
            <a:ext cx="4053078" cy="642942"/>
            <a:chOff x="5625478" y="689755"/>
            <a:chExt cx="6198577" cy="1097273"/>
          </a:xfrm>
        </p:grpSpPr>
        <p:sp>
          <p:nvSpPr>
            <p:cNvPr id="35" name="Rectangle: Rounded Corners 3">
              <a:extLst>
                <a:ext uri="{FF2B5EF4-FFF2-40B4-BE49-F238E27FC236}">
                  <a16:creationId xmlns:a16="http://schemas.microsoft.com/office/drawing/2014/main" xmlns="" id="{40AD2D3D-DAA0-4102-870F-57A4177C61B2}"/>
                </a:ext>
              </a:extLst>
            </p:cNvPr>
            <p:cNvSpPr/>
            <p:nvPr/>
          </p:nvSpPr>
          <p:spPr>
            <a:xfrm>
              <a:off x="5625478" y="689755"/>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37" name="Group 5">
              <a:extLst>
                <a:ext uri="{FF2B5EF4-FFF2-40B4-BE49-F238E27FC236}">
                  <a16:creationId xmlns:a16="http://schemas.microsoft.com/office/drawing/2014/main" xmlns="" id="{737485E1-AF5F-4A6A-8A97-1F86E6FC0E89}"/>
                </a:ext>
              </a:extLst>
            </p:cNvPr>
            <p:cNvGrpSpPr/>
            <p:nvPr/>
          </p:nvGrpSpPr>
          <p:grpSpPr>
            <a:xfrm>
              <a:off x="6575881" y="821575"/>
              <a:ext cx="4661840" cy="965453"/>
              <a:chOff x="6575881" y="821575"/>
              <a:chExt cx="4661840" cy="965453"/>
            </a:xfrm>
          </p:grpSpPr>
          <p:sp>
            <p:nvSpPr>
              <p:cNvPr id="39" name="TextBox 7">
                <a:extLst>
                  <a:ext uri="{FF2B5EF4-FFF2-40B4-BE49-F238E27FC236}">
                    <a16:creationId xmlns:a16="http://schemas.microsoft.com/office/drawing/2014/main" xmlns="" id="{503317B5-FDDD-4748-90AD-0EA68FDD05F4}"/>
                  </a:ext>
                </a:extLst>
              </p:cNvPr>
              <p:cNvSpPr txBox="1"/>
              <p:nvPr/>
            </p:nvSpPr>
            <p:spPr>
              <a:xfrm>
                <a:off x="6581497" y="821575"/>
                <a:ext cx="4656224" cy="965453"/>
              </a:xfrm>
              <a:prstGeom prst="rect">
                <a:avLst/>
              </a:prstGeom>
              <a:noFill/>
            </p:spPr>
            <p:txBody>
              <a:bodyPr wrap="square" rtlCol="0">
                <a:spAutoFit/>
              </a:bodyPr>
              <a:lstStyle/>
              <a:p>
                <a:pPr>
                  <a:buNone/>
                </a:pPr>
                <a:r>
                  <a:rPr lang="fr-FR" sz="1400" dirty="0" smtClean="0"/>
                  <a:t>TNF alpha et leurs récepteurs dans la SEP</a:t>
                </a:r>
              </a:p>
            </p:txBody>
          </p:sp>
          <p:sp>
            <p:nvSpPr>
              <p:cNvPr id="40"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sp>
          <p:nvSpPr>
            <p:cNvPr id="38" name="TextBox 6">
              <a:extLst>
                <a:ext uri="{FF2B5EF4-FFF2-40B4-BE49-F238E27FC236}">
                  <a16:creationId xmlns:a16="http://schemas.microsoft.com/office/drawing/2014/main" xmlns="" id="{5556912F-4EDA-45A1-AB90-9F1A8CD42189}"/>
                </a:ext>
              </a:extLst>
            </p:cNvPr>
            <p:cNvSpPr txBox="1"/>
            <p:nvPr/>
          </p:nvSpPr>
          <p:spPr>
            <a:xfrm>
              <a:off x="5708381" y="953392"/>
              <a:ext cx="691572" cy="525266"/>
            </a:xfrm>
            <a:prstGeom prst="rect">
              <a:avLst/>
            </a:prstGeom>
            <a:noFill/>
          </p:spPr>
          <p:txBody>
            <a:bodyPr wrap="square" lIns="108000" rIns="108000" rtlCol="0" anchor="ctr">
              <a:spAutoFit/>
            </a:bodyPr>
            <a:lstStyle/>
            <a:p>
              <a:pPr algn="ctr"/>
              <a:endParaRPr lang="ko-KR" altLang="en-US" sz="1400" b="1" dirty="0">
                <a:solidFill>
                  <a:schemeClr val="tx1">
                    <a:lumMod val="75000"/>
                    <a:lumOff val="25000"/>
                  </a:schemeClr>
                </a:solidFill>
                <a:cs typeface="Arial" pitchFamily="34" charset="0"/>
              </a:endParaRPr>
            </a:p>
          </p:txBody>
        </p:sp>
      </p:grpSp>
      <p:grpSp>
        <p:nvGrpSpPr>
          <p:cNvPr id="42" name="Group 2">
            <a:extLst>
              <a:ext uri="{FF2B5EF4-FFF2-40B4-BE49-F238E27FC236}">
                <a16:creationId xmlns:a16="http://schemas.microsoft.com/office/drawing/2014/main" xmlns="" id="{1E47CCFF-C4E7-4FF5-BDE8-A12AC3C808AA}"/>
              </a:ext>
            </a:extLst>
          </p:cNvPr>
          <p:cNvGrpSpPr/>
          <p:nvPr/>
        </p:nvGrpSpPr>
        <p:grpSpPr>
          <a:xfrm>
            <a:off x="5000628" y="3357562"/>
            <a:ext cx="3857652" cy="428628"/>
            <a:chOff x="5302656" y="440764"/>
            <a:chExt cx="6198577" cy="926797"/>
          </a:xfrm>
        </p:grpSpPr>
        <p:sp>
          <p:nvSpPr>
            <p:cNvPr id="43" name="Rectangle: Rounded Corners 3">
              <a:extLst>
                <a:ext uri="{FF2B5EF4-FFF2-40B4-BE49-F238E27FC236}">
                  <a16:creationId xmlns:a16="http://schemas.microsoft.com/office/drawing/2014/main" xmlns="" id="{40AD2D3D-DAA0-4102-870F-57A4177C61B2}"/>
                </a:ext>
              </a:extLst>
            </p:cNvPr>
            <p:cNvSpPr/>
            <p:nvPr/>
          </p:nvSpPr>
          <p:spPr>
            <a:xfrm>
              <a:off x="5302656" y="440764"/>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45" name="Group 5">
              <a:extLst>
                <a:ext uri="{FF2B5EF4-FFF2-40B4-BE49-F238E27FC236}">
                  <a16:creationId xmlns:a16="http://schemas.microsoft.com/office/drawing/2014/main" xmlns="" id="{737485E1-AF5F-4A6A-8A97-1F86E6FC0E89}"/>
                </a:ext>
              </a:extLst>
            </p:cNvPr>
            <p:cNvGrpSpPr/>
            <p:nvPr/>
          </p:nvGrpSpPr>
          <p:grpSpPr>
            <a:xfrm>
              <a:off x="6563383" y="440764"/>
              <a:ext cx="4866346" cy="926797"/>
              <a:chOff x="6563383" y="440764"/>
              <a:chExt cx="4866346" cy="926797"/>
            </a:xfrm>
          </p:grpSpPr>
          <p:sp>
            <p:nvSpPr>
              <p:cNvPr id="47" name="TextBox 7">
                <a:extLst>
                  <a:ext uri="{FF2B5EF4-FFF2-40B4-BE49-F238E27FC236}">
                    <a16:creationId xmlns:a16="http://schemas.microsoft.com/office/drawing/2014/main" xmlns="" id="{503317B5-FDDD-4748-90AD-0EA68FDD05F4}"/>
                  </a:ext>
                </a:extLst>
              </p:cNvPr>
              <p:cNvSpPr txBox="1"/>
              <p:nvPr/>
            </p:nvSpPr>
            <p:spPr>
              <a:xfrm>
                <a:off x="6563383" y="440764"/>
                <a:ext cx="4866346" cy="750909"/>
              </a:xfrm>
              <a:prstGeom prst="rect">
                <a:avLst/>
              </a:prstGeom>
              <a:noFill/>
            </p:spPr>
            <p:txBody>
              <a:bodyPr wrap="square" rtlCol="0">
                <a:spAutoFit/>
              </a:bodyPr>
              <a:lstStyle/>
              <a:p>
                <a:pPr>
                  <a:buNone/>
                </a:pPr>
                <a:r>
                  <a:rPr lang="fr-FR" sz="1400" dirty="0" smtClean="0"/>
                  <a:t>TNFRSF1A mutation et leur relation avec la SEP</a:t>
                </a:r>
              </a:p>
            </p:txBody>
          </p:sp>
          <p:sp>
            <p:nvSpPr>
              <p:cNvPr id="48"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sp>
          <p:nvSpPr>
            <p:cNvPr id="46" name="TextBox 6">
              <a:extLst>
                <a:ext uri="{FF2B5EF4-FFF2-40B4-BE49-F238E27FC236}">
                  <a16:creationId xmlns:a16="http://schemas.microsoft.com/office/drawing/2014/main" xmlns="" id="{5556912F-4EDA-45A1-AB90-9F1A8CD42189}"/>
                </a:ext>
              </a:extLst>
            </p:cNvPr>
            <p:cNvSpPr txBox="1"/>
            <p:nvPr/>
          </p:nvSpPr>
          <p:spPr>
            <a:xfrm>
              <a:off x="5617838" y="645816"/>
              <a:ext cx="691572" cy="665488"/>
            </a:xfrm>
            <a:prstGeom prst="rect">
              <a:avLst/>
            </a:prstGeom>
            <a:noFill/>
          </p:spPr>
          <p:txBody>
            <a:bodyPr wrap="square" lIns="108000" rIns="108000" rtlCol="0" anchor="ctr">
              <a:spAutoFit/>
            </a:bodyPr>
            <a:lstStyle/>
            <a:p>
              <a:pPr algn="ctr"/>
              <a:endParaRPr lang="ko-KR" altLang="en-US" sz="1400" b="1" dirty="0">
                <a:solidFill>
                  <a:schemeClr val="tx1">
                    <a:lumMod val="75000"/>
                    <a:lumOff val="25000"/>
                  </a:schemeClr>
                </a:solidFill>
                <a:cs typeface="Arial" pitchFamily="34" charset="0"/>
              </a:endParaRPr>
            </a:p>
          </p:txBody>
        </p:sp>
      </p:grpSp>
      <p:grpSp>
        <p:nvGrpSpPr>
          <p:cNvPr id="50" name="Group 2">
            <a:extLst>
              <a:ext uri="{FF2B5EF4-FFF2-40B4-BE49-F238E27FC236}">
                <a16:creationId xmlns:a16="http://schemas.microsoft.com/office/drawing/2014/main" xmlns="" id="{1E47CCFF-C4E7-4FF5-BDE8-A12AC3C808AA}"/>
              </a:ext>
            </a:extLst>
          </p:cNvPr>
          <p:cNvGrpSpPr/>
          <p:nvPr/>
        </p:nvGrpSpPr>
        <p:grpSpPr>
          <a:xfrm>
            <a:off x="5286380" y="3929066"/>
            <a:ext cx="3643338" cy="428628"/>
            <a:chOff x="5512777" y="953392"/>
            <a:chExt cx="6198577" cy="922730"/>
          </a:xfrm>
        </p:grpSpPr>
        <p:sp>
          <p:nvSpPr>
            <p:cNvPr id="51"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53" name="Group 5">
              <a:extLst>
                <a:ext uri="{FF2B5EF4-FFF2-40B4-BE49-F238E27FC236}">
                  <a16:creationId xmlns:a16="http://schemas.microsoft.com/office/drawing/2014/main" xmlns="" id="{737485E1-AF5F-4A6A-8A97-1F86E6FC0E89}"/>
                </a:ext>
              </a:extLst>
            </p:cNvPr>
            <p:cNvGrpSpPr/>
            <p:nvPr/>
          </p:nvGrpSpPr>
          <p:grpSpPr>
            <a:xfrm>
              <a:off x="6575881" y="998229"/>
              <a:ext cx="4853848" cy="499400"/>
              <a:chOff x="6575881" y="998229"/>
              <a:chExt cx="4853848" cy="499400"/>
            </a:xfrm>
          </p:grpSpPr>
          <p:sp>
            <p:nvSpPr>
              <p:cNvPr id="55" name="TextBox 7">
                <a:extLst>
                  <a:ext uri="{FF2B5EF4-FFF2-40B4-BE49-F238E27FC236}">
                    <a16:creationId xmlns:a16="http://schemas.microsoft.com/office/drawing/2014/main" xmlns="" id="{503317B5-FDDD-4748-90AD-0EA68FDD05F4}"/>
                  </a:ext>
                </a:extLst>
              </p:cNvPr>
              <p:cNvSpPr txBox="1"/>
              <p:nvPr/>
            </p:nvSpPr>
            <p:spPr>
              <a:xfrm>
                <a:off x="6773505" y="1055917"/>
                <a:ext cx="4656224" cy="441712"/>
              </a:xfrm>
              <a:prstGeom prst="rect">
                <a:avLst/>
              </a:prstGeom>
              <a:noFill/>
            </p:spPr>
            <p:txBody>
              <a:bodyPr wrap="square" rtlCol="0">
                <a:spAutoFit/>
              </a:bodyPr>
              <a:lstStyle/>
              <a:p>
                <a:pPr>
                  <a:buNone/>
                </a:pPr>
                <a:r>
                  <a:rPr lang="fr-FR" sz="1400" dirty="0" smtClean="0"/>
                  <a:t>le gène TNFRSR1A et PCR</a:t>
                </a:r>
              </a:p>
            </p:txBody>
          </p:sp>
          <p:sp>
            <p:nvSpPr>
              <p:cNvPr id="56"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grpSp>
      <p:grpSp>
        <p:nvGrpSpPr>
          <p:cNvPr id="57" name="Group 2">
            <a:extLst>
              <a:ext uri="{FF2B5EF4-FFF2-40B4-BE49-F238E27FC236}">
                <a16:creationId xmlns:a16="http://schemas.microsoft.com/office/drawing/2014/main" xmlns="" id="{1E47CCFF-C4E7-4FF5-BDE8-A12AC3C808AA}"/>
              </a:ext>
            </a:extLst>
          </p:cNvPr>
          <p:cNvGrpSpPr/>
          <p:nvPr/>
        </p:nvGrpSpPr>
        <p:grpSpPr>
          <a:xfrm>
            <a:off x="5643538" y="4429132"/>
            <a:ext cx="3500462" cy="500066"/>
            <a:chOff x="5512777" y="953392"/>
            <a:chExt cx="6198577" cy="922730"/>
          </a:xfrm>
        </p:grpSpPr>
        <p:sp>
          <p:nvSpPr>
            <p:cNvPr id="58"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60" name="Group 5">
              <a:extLst>
                <a:ext uri="{FF2B5EF4-FFF2-40B4-BE49-F238E27FC236}">
                  <a16:creationId xmlns:a16="http://schemas.microsoft.com/office/drawing/2014/main" xmlns="" id="{737485E1-AF5F-4A6A-8A97-1F86E6FC0E89}"/>
                </a:ext>
              </a:extLst>
            </p:cNvPr>
            <p:cNvGrpSpPr/>
            <p:nvPr/>
          </p:nvGrpSpPr>
          <p:grpSpPr>
            <a:xfrm>
              <a:off x="6575881" y="998229"/>
              <a:ext cx="4853848" cy="499400"/>
              <a:chOff x="6575881" y="998229"/>
              <a:chExt cx="4853848" cy="499400"/>
            </a:xfrm>
          </p:grpSpPr>
          <p:sp>
            <p:nvSpPr>
              <p:cNvPr id="62" name="TextBox 7">
                <a:extLst>
                  <a:ext uri="{FF2B5EF4-FFF2-40B4-BE49-F238E27FC236}">
                    <a16:creationId xmlns:a16="http://schemas.microsoft.com/office/drawing/2014/main" xmlns="" id="{503317B5-FDDD-4748-90AD-0EA68FDD05F4}"/>
                  </a:ext>
                </a:extLst>
              </p:cNvPr>
              <p:cNvSpPr txBox="1"/>
              <p:nvPr/>
            </p:nvSpPr>
            <p:spPr>
              <a:xfrm>
                <a:off x="6773505" y="1055917"/>
                <a:ext cx="4656224" cy="441712"/>
              </a:xfrm>
              <a:prstGeom prst="rect">
                <a:avLst/>
              </a:prstGeom>
              <a:noFill/>
            </p:spPr>
            <p:txBody>
              <a:bodyPr wrap="square" rtlCol="0">
                <a:spAutoFit/>
              </a:bodyPr>
              <a:lstStyle/>
              <a:p>
                <a:pPr>
                  <a:buNone/>
                </a:pPr>
                <a:r>
                  <a:rPr lang="fr-FR" sz="1400" dirty="0" smtClean="0"/>
                  <a:t>Problématique</a:t>
                </a:r>
              </a:p>
            </p:txBody>
          </p:sp>
          <p:sp>
            <p:nvSpPr>
              <p:cNvPr id="63"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sp>
          <p:nvSpPr>
            <p:cNvPr id="61" name="TextBox 6">
              <a:extLst>
                <a:ext uri="{FF2B5EF4-FFF2-40B4-BE49-F238E27FC236}">
                  <a16:creationId xmlns:a16="http://schemas.microsoft.com/office/drawing/2014/main" xmlns="" id="{5556912F-4EDA-45A1-AB90-9F1A8CD42189}"/>
                </a:ext>
              </a:extLst>
            </p:cNvPr>
            <p:cNvSpPr txBox="1"/>
            <p:nvPr/>
          </p:nvSpPr>
          <p:spPr>
            <a:xfrm>
              <a:off x="5641409" y="1085211"/>
              <a:ext cx="883381" cy="567915"/>
            </a:xfrm>
            <a:prstGeom prst="rect">
              <a:avLst/>
            </a:prstGeom>
            <a:noFill/>
          </p:spPr>
          <p:txBody>
            <a:bodyPr wrap="square" lIns="108000" rIns="108000" rtlCol="0" anchor="ctr">
              <a:spAutoFit/>
            </a:bodyPr>
            <a:lstStyle/>
            <a:p>
              <a:pPr algn="ctr"/>
              <a:endParaRPr lang="ko-KR" altLang="en-US" sz="1400" b="1" dirty="0">
                <a:solidFill>
                  <a:schemeClr val="tx1">
                    <a:lumMod val="75000"/>
                    <a:lumOff val="25000"/>
                  </a:schemeClr>
                </a:solidFill>
                <a:cs typeface="Arial" pitchFamily="34" charset="0"/>
              </a:endParaRPr>
            </a:p>
          </p:txBody>
        </p:sp>
      </p:grpSp>
      <p:grpSp>
        <p:nvGrpSpPr>
          <p:cNvPr id="64" name="Group 2">
            <a:extLst>
              <a:ext uri="{FF2B5EF4-FFF2-40B4-BE49-F238E27FC236}">
                <a16:creationId xmlns:a16="http://schemas.microsoft.com/office/drawing/2014/main" xmlns="" id="{1E47CCFF-C4E7-4FF5-BDE8-A12AC3C808AA}"/>
              </a:ext>
            </a:extLst>
          </p:cNvPr>
          <p:cNvGrpSpPr/>
          <p:nvPr/>
        </p:nvGrpSpPr>
        <p:grpSpPr>
          <a:xfrm>
            <a:off x="5715008" y="5072074"/>
            <a:ext cx="3428992" cy="500066"/>
            <a:chOff x="5512777" y="953392"/>
            <a:chExt cx="6198577" cy="922730"/>
          </a:xfrm>
        </p:grpSpPr>
        <p:sp>
          <p:nvSpPr>
            <p:cNvPr id="65"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67" name="Group 5">
              <a:extLst>
                <a:ext uri="{FF2B5EF4-FFF2-40B4-BE49-F238E27FC236}">
                  <a16:creationId xmlns:a16="http://schemas.microsoft.com/office/drawing/2014/main" xmlns="" id="{737485E1-AF5F-4A6A-8A97-1F86E6FC0E89}"/>
                </a:ext>
              </a:extLst>
            </p:cNvPr>
            <p:cNvGrpSpPr/>
            <p:nvPr/>
          </p:nvGrpSpPr>
          <p:grpSpPr>
            <a:xfrm>
              <a:off x="6563383" y="998229"/>
              <a:ext cx="4674338" cy="601926"/>
              <a:chOff x="6563383" y="998229"/>
              <a:chExt cx="4674338" cy="601926"/>
            </a:xfrm>
          </p:grpSpPr>
          <p:sp>
            <p:nvSpPr>
              <p:cNvPr id="69" name="TextBox 7">
                <a:extLst>
                  <a:ext uri="{FF2B5EF4-FFF2-40B4-BE49-F238E27FC236}">
                    <a16:creationId xmlns:a16="http://schemas.microsoft.com/office/drawing/2014/main" xmlns="" id="{503317B5-FDDD-4748-90AD-0EA68FDD05F4}"/>
                  </a:ext>
                </a:extLst>
              </p:cNvPr>
              <p:cNvSpPr txBox="1"/>
              <p:nvPr/>
            </p:nvSpPr>
            <p:spPr>
              <a:xfrm>
                <a:off x="6563383" y="1158443"/>
                <a:ext cx="4656225" cy="441712"/>
              </a:xfrm>
              <a:prstGeom prst="rect">
                <a:avLst/>
              </a:prstGeom>
              <a:noFill/>
            </p:spPr>
            <p:txBody>
              <a:bodyPr wrap="square" rtlCol="0">
                <a:spAutoFit/>
              </a:bodyPr>
              <a:lstStyle/>
              <a:p>
                <a:pPr>
                  <a:buNone/>
                </a:pPr>
                <a:r>
                  <a:rPr lang="fr-FR" sz="1400" dirty="0" smtClean="0"/>
                  <a:t>matériels et méthodes</a:t>
                </a:r>
              </a:p>
            </p:txBody>
          </p:sp>
          <p:sp>
            <p:nvSpPr>
              <p:cNvPr id="70" name="TextBox 8">
                <a:extLst>
                  <a:ext uri="{FF2B5EF4-FFF2-40B4-BE49-F238E27FC236}">
                    <a16:creationId xmlns:a16="http://schemas.microsoft.com/office/drawing/2014/main" xmlns="" id="{CFF4250C-A1AC-4354-96EB-A67BD32D4A92}"/>
                  </a:ext>
                </a:extLst>
              </p:cNvPr>
              <p:cNvSpPr txBox="1"/>
              <p:nvPr/>
            </p:nvSpPr>
            <p:spPr>
              <a:xfrm>
                <a:off x="6575881" y="998229"/>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grpSp>
      <p:grpSp>
        <p:nvGrpSpPr>
          <p:cNvPr id="71" name="Group 2">
            <a:extLst>
              <a:ext uri="{FF2B5EF4-FFF2-40B4-BE49-F238E27FC236}">
                <a16:creationId xmlns:a16="http://schemas.microsoft.com/office/drawing/2014/main" xmlns="" id="{1E47CCFF-C4E7-4FF5-BDE8-A12AC3C808AA}"/>
              </a:ext>
            </a:extLst>
          </p:cNvPr>
          <p:cNvGrpSpPr/>
          <p:nvPr/>
        </p:nvGrpSpPr>
        <p:grpSpPr>
          <a:xfrm>
            <a:off x="6072198" y="5643578"/>
            <a:ext cx="3071802" cy="481284"/>
            <a:chOff x="5512777" y="953392"/>
            <a:chExt cx="6198577" cy="1036086"/>
          </a:xfrm>
        </p:grpSpPr>
        <p:sp>
          <p:nvSpPr>
            <p:cNvPr id="72"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74" name="Group 5">
              <a:extLst>
                <a:ext uri="{FF2B5EF4-FFF2-40B4-BE49-F238E27FC236}">
                  <a16:creationId xmlns:a16="http://schemas.microsoft.com/office/drawing/2014/main" xmlns="" id="{737485E1-AF5F-4A6A-8A97-1F86E6FC0E89}"/>
                </a:ext>
              </a:extLst>
            </p:cNvPr>
            <p:cNvGrpSpPr/>
            <p:nvPr/>
          </p:nvGrpSpPr>
          <p:grpSpPr>
            <a:xfrm>
              <a:off x="6444316" y="1144774"/>
              <a:ext cx="4775292" cy="455381"/>
              <a:chOff x="6444316" y="1144774"/>
              <a:chExt cx="4775292" cy="455381"/>
            </a:xfrm>
          </p:grpSpPr>
          <p:sp>
            <p:nvSpPr>
              <p:cNvPr id="76" name="TextBox 7">
                <a:extLst>
                  <a:ext uri="{FF2B5EF4-FFF2-40B4-BE49-F238E27FC236}">
                    <a16:creationId xmlns:a16="http://schemas.microsoft.com/office/drawing/2014/main" xmlns="" id="{503317B5-FDDD-4748-90AD-0EA68FDD05F4}"/>
                  </a:ext>
                </a:extLst>
              </p:cNvPr>
              <p:cNvSpPr txBox="1"/>
              <p:nvPr/>
            </p:nvSpPr>
            <p:spPr>
              <a:xfrm>
                <a:off x="6563383" y="1158443"/>
                <a:ext cx="4656225" cy="441712"/>
              </a:xfrm>
              <a:prstGeom prst="rect">
                <a:avLst/>
              </a:prstGeom>
              <a:noFill/>
            </p:spPr>
            <p:txBody>
              <a:bodyPr wrap="square" rtlCol="0">
                <a:spAutoFit/>
              </a:bodyPr>
              <a:lstStyle/>
              <a:p>
                <a:pPr>
                  <a:buNone/>
                </a:pPr>
                <a:r>
                  <a:rPr lang="fr-FR" sz="1400" dirty="0" smtClean="0"/>
                  <a:t> Résultats</a:t>
                </a:r>
              </a:p>
            </p:txBody>
          </p:sp>
          <p:sp>
            <p:nvSpPr>
              <p:cNvPr id="77" name="TextBox 8">
                <a:extLst>
                  <a:ext uri="{FF2B5EF4-FFF2-40B4-BE49-F238E27FC236}">
                    <a16:creationId xmlns:a16="http://schemas.microsoft.com/office/drawing/2014/main" xmlns="" id="{CFF4250C-A1AC-4354-96EB-A67BD32D4A92}"/>
                  </a:ext>
                </a:extLst>
              </p:cNvPr>
              <p:cNvSpPr txBox="1"/>
              <p:nvPr/>
            </p:nvSpPr>
            <p:spPr>
              <a:xfrm>
                <a:off x="6444316" y="1144774"/>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sp>
          <p:nvSpPr>
            <p:cNvPr id="75" name="TextBox 6">
              <a:extLst>
                <a:ext uri="{FF2B5EF4-FFF2-40B4-BE49-F238E27FC236}">
                  <a16:creationId xmlns:a16="http://schemas.microsoft.com/office/drawing/2014/main" xmlns="" id="{5556912F-4EDA-45A1-AB90-9F1A8CD42189}"/>
                </a:ext>
              </a:extLst>
            </p:cNvPr>
            <p:cNvSpPr txBox="1"/>
            <p:nvPr/>
          </p:nvSpPr>
          <p:spPr>
            <a:xfrm>
              <a:off x="5641408" y="1326910"/>
              <a:ext cx="1024605" cy="662568"/>
            </a:xfrm>
            <a:prstGeom prst="rect">
              <a:avLst/>
            </a:prstGeom>
            <a:noFill/>
          </p:spPr>
          <p:txBody>
            <a:bodyPr wrap="square" lIns="108000" rIns="108000" rtlCol="0" anchor="ctr">
              <a:spAutoFit/>
            </a:bodyPr>
            <a:lstStyle/>
            <a:p>
              <a:pPr algn="ctr"/>
              <a:endParaRPr lang="ko-KR" altLang="en-US" sz="1400" b="1" dirty="0">
                <a:solidFill>
                  <a:schemeClr val="tx1">
                    <a:lumMod val="75000"/>
                    <a:lumOff val="25000"/>
                  </a:schemeClr>
                </a:solidFill>
                <a:cs typeface="Arial" pitchFamily="34" charset="0"/>
              </a:endParaRPr>
            </a:p>
          </p:txBody>
        </p:sp>
      </p:grpSp>
      <p:grpSp>
        <p:nvGrpSpPr>
          <p:cNvPr id="78" name="Group 2">
            <a:extLst>
              <a:ext uri="{FF2B5EF4-FFF2-40B4-BE49-F238E27FC236}">
                <a16:creationId xmlns:a16="http://schemas.microsoft.com/office/drawing/2014/main" xmlns="" id="{1E47CCFF-C4E7-4FF5-BDE8-A12AC3C808AA}"/>
              </a:ext>
            </a:extLst>
          </p:cNvPr>
          <p:cNvGrpSpPr/>
          <p:nvPr/>
        </p:nvGrpSpPr>
        <p:grpSpPr>
          <a:xfrm>
            <a:off x="6500826" y="6143644"/>
            <a:ext cx="2643174" cy="500066"/>
            <a:chOff x="5512777" y="953392"/>
            <a:chExt cx="6198577" cy="922730"/>
          </a:xfrm>
        </p:grpSpPr>
        <p:sp>
          <p:nvSpPr>
            <p:cNvPr id="79" name="Rectangle: Rounded Corners 3">
              <a:extLst>
                <a:ext uri="{FF2B5EF4-FFF2-40B4-BE49-F238E27FC236}">
                  <a16:creationId xmlns:a16="http://schemas.microsoft.com/office/drawing/2014/main" xmlns="" id="{40AD2D3D-DAA0-4102-870F-57A4177C61B2}"/>
                </a:ext>
              </a:extLst>
            </p:cNvPr>
            <p:cNvSpPr/>
            <p:nvPr/>
          </p:nvSpPr>
          <p:spPr>
            <a:xfrm>
              <a:off x="5512777" y="953392"/>
              <a:ext cx="6198577" cy="922730"/>
            </a:xfrm>
            <a:prstGeom prst="roundRect">
              <a:avLst>
                <a:gd name="adj" fmla="val 50000"/>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81" name="Group 5">
              <a:extLst>
                <a:ext uri="{FF2B5EF4-FFF2-40B4-BE49-F238E27FC236}">
                  <a16:creationId xmlns:a16="http://schemas.microsoft.com/office/drawing/2014/main" xmlns="" id="{737485E1-AF5F-4A6A-8A97-1F86E6FC0E89}"/>
                </a:ext>
              </a:extLst>
            </p:cNvPr>
            <p:cNvGrpSpPr/>
            <p:nvPr/>
          </p:nvGrpSpPr>
          <p:grpSpPr>
            <a:xfrm>
              <a:off x="6444316" y="1144774"/>
              <a:ext cx="4775292" cy="455381"/>
              <a:chOff x="6444316" y="1144774"/>
              <a:chExt cx="4775292" cy="455381"/>
            </a:xfrm>
          </p:grpSpPr>
          <p:sp>
            <p:nvSpPr>
              <p:cNvPr id="83" name="TextBox 7">
                <a:extLst>
                  <a:ext uri="{FF2B5EF4-FFF2-40B4-BE49-F238E27FC236}">
                    <a16:creationId xmlns:a16="http://schemas.microsoft.com/office/drawing/2014/main" xmlns="" id="{503317B5-FDDD-4748-90AD-0EA68FDD05F4}"/>
                  </a:ext>
                </a:extLst>
              </p:cNvPr>
              <p:cNvSpPr txBox="1"/>
              <p:nvPr/>
            </p:nvSpPr>
            <p:spPr>
              <a:xfrm>
                <a:off x="6563383" y="1158443"/>
                <a:ext cx="4656225" cy="441712"/>
              </a:xfrm>
              <a:prstGeom prst="rect">
                <a:avLst/>
              </a:prstGeom>
              <a:noFill/>
            </p:spPr>
            <p:txBody>
              <a:bodyPr wrap="square" rtlCol="0">
                <a:spAutoFit/>
              </a:bodyPr>
              <a:lstStyle/>
              <a:p>
                <a:pPr>
                  <a:buNone/>
                </a:pPr>
                <a:r>
                  <a:rPr lang="fr-FR" sz="1400" dirty="0" smtClean="0"/>
                  <a:t>conclusion</a:t>
                </a:r>
              </a:p>
            </p:txBody>
          </p:sp>
          <p:sp>
            <p:nvSpPr>
              <p:cNvPr id="84" name="TextBox 8">
                <a:extLst>
                  <a:ext uri="{FF2B5EF4-FFF2-40B4-BE49-F238E27FC236}">
                    <a16:creationId xmlns:a16="http://schemas.microsoft.com/office/drawing/2014/main" xmlns="" id="{CFF4250C-A1AC-4354-96EB-A67BD32D4A92}"/>
                  </a:ext>
                </a:extLst>
              </p:cNvPr>
              <p:cNvSpPr txBox="1"/>
              <p:nvPr/>
            </p:nvSpPr>
            <p:spPr>
              <a:xfrm>
                <a:off x="6444316" y="1144774"/>
                <a:ext cx="4661840" cy="369332"/>
              </a:xfrm>
              <a:prstGeom prst="rect">
                <a:avLst/>
              </a:prstGeom>
              <a:noFill/>
            </p:spPr>
            <p:txBody>
              <a:bodyPr wrap="square" lIns="108000" rIns="108000" rtlCol="0">
                <a:spAutoFit/>
              </a:bodyPr>
              <a:lstStyle/>
              <a:p>
                <a:endParaRPr lang="ko-KR" altLang="en-US" b="1" dirty="0">
                  <a:solidFill>
                    <a:schemeClr val="tx1">
                      <a:lumMod val="75000"/>
                      <a:lumOff val="25000"/>
                    </a:schemeClr>
                  </a:solidFill>
                  <a:cs typeface="Arial" pitchFamily="34" charset="0"/>
                </a:endParaRPr>
              </a:p>
            </p:txBody>
          </p:sp>
        </p:grpSp>
        <p:sp>
          <p:nvSpPr>
            <p:cNvPr id="82" name="TextBox 6">
              <a:extLst>
                <a:ext uri="{FF2B5EF4-FFF2-40B4-BE49-F238E27FC236}">
                  <a16:creationId xmlns:a16="http://schemas.microsoft.com/office/drawing/2014/main" xmlns="" id="{5556912F-4EDA-45A1-AB90-9F1A8CD42189}"/>
                </a:ext>
              </a:extLst>
            </p:cNvPr>
            <p:cNvSpPr txBox="1"/>
            <p:nvPr/>
          </p:nvSpPr>
          <p:spPr>
            <a:xfrm>
              <a:off x="5641407" y="953457"/>
              <a:ext cx="1044088" cy="567915"/>
            </a:xfrm>
            <a:prstGeom prst="rect">
              <a:avLst/>
            </a:prstGeom>
            <a:noFill/>
          </p:spPr>
          <p:txBody>
            <a:bodyPr wrap="square" lIns="108000" rIns="108000" rtlCol="0" anchor="ctr">
              <a:spAutoFit/>
            </a:bodyPr>
            <a:lstStyle/>
            <a:p>
              <a:pPr algn="ctr"/>
              <a:endParaRPr lang="ko-KR" altLang="en-US" sz="1400" b="1" dirty="0">
                <a:solidFill>
                  <a:schemeClr val="tx1">
                    <a:lumMod val="75000"/>
                    <a:lumOff val="25000"/>
                  </a:schemeClr>
                </a:solidFill>
                <a:cs typeface="Arial" pitchFamily="34" charset="0"/>
              </a:endParaRP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5776" y="-17933"/>
            <a:ext cx="4180929" cy="89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28728" y="642918"/>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28596" y="857232"/>
            <a:ext cx="5572164" cy="369332"/>
          </a:xfrm>
          <a:prstGeom prst="rect">
            <a:avLst/>
          </a:prstGeom>
        </p:spPr>
        <p:txBody>
          <a:bodyPr wrap="square">
            <a:spAutoFit/>
          </a:bodyPr>
          <a:lstStyle/>
          <a:p>
            <a:r>
              <a:rPr lang="fr-FR" b="1" dirty="0" smtClean="0">
                <a:ln w="11430">
                  <a:solidFill>
                    <a:srgbClr val="660033"/>
                  </a:solidFill>
                </a:ln>
                <a:solidFill>
                  <a:schemeClr val="accent4">
                    <a:lumMod val="50000"/>
                  </a:schemeClr>
                </a:solidFill>
                <a:effectLst>
                  <a:outerShdw blurRad="50800" dist="39000" dir="5460000" algn="tl">
                    <a:srgbClr val="000000">
                      <a:alpha val="38000"/>
                    </a:srgbClr>
                  </a:outerShdw>
                </a:effectLst>
              </a:rPr>
              <a:t>La conception d’amorces par Primer-BLAST:</a:t>
            </a:r>
            <a:endParaRPr lang="fr-FR" b="1" dirty="0">
              <a:ln w="11430">
                <a:solidFill>
                  <a:srgbClr val="660033"/>
                </a:solidFill>
              </a:ln>
              <a:solidFill>
                <a:schemeClr val="accent4">
                  <a:lumMod val="50000"/>
                </a:schemeClr>
              </a:solidFill>
              <a:effectLst>
                <a:outerShdw blurRad="50800" dist="39000" dir="5460000" algn="tl">
                  <a:srgbClr val="000000">
                    <a:alpha val="38000"/>
                  </a:srgbClr>
                </a:outerShdw>
              </a:effectLst>
            </a:endParaRPr>
          </a:p>
        </p:txBody>
      </p:sp>
      <p:sp>
        <p:nvSpPr>
          <p:cNvPr id="7" name="Forme libre : forme 21">
            <a:extLst>
              <a:ext uri="{FF2B5EF4-FFF2-40B4-BE49-F238E27FC236}">
                <a16:creationId xmlns="" xmlns:a16="http://schemas.microsoft.com/office/drawing/2014/main" id="{81E404A9-F01B-4E5E-9426-27BF24076B83}"/>
              </a:ext>
            </a:extLst>
          </p:cNvPr>
          <p:cNvSpPr/>
          <p:nvPr/>
        </p:nvSpPr>
        <p:spPr>
          <a:xfrm>
            <a:off x="201316" y="1209164"/>
            <a:ext cx="517822" cy="536912"/>
          </a:xfrm>
          <a:custGeom>
            <a:avLst/>
            <a:gdLst>
              <a:gd name="connsiteX0" fmla="*/ 374541 w 759741"/>
              <a:gd name="connsiteY0" fmla="*/ 0 h 799200"/>
              <a:gd name="connsiteX1" fmla="*/ 759741 w 759741"/>
              <a:gd name="connsiteY1" fmla="*/ 399600 h 799200"/>
              <a:gd name="connsiteX2" fmla="*/ 374541 w 759741"/>
              <a:gd name="connsiteY2" fmla="*/ 799200 h 799200"/>
              <a:gd name="connsiteX3" fmla="*/ 19612 w 759741"/>
              <a:gd name="connsiteY3" fmla="*/ 555142 h 799200"/>
              <a:gd name="connsiteX4" fmla="*/ 0 w 759741"/>
              <a:gd name="connsiteY4" fmla="*/ 489600 h 799200"/>
              <a:gd name="connsiteX5" fmla="*/ 154880 w 759741"/>
              <a:gd name="connsiteY5" fmla="*/ 489600 h 799200"/>
              <a:gd name="connsiteX6" fmla="*/ 156359 w 759741"/>
              <a:gd name="connsiteY6" fmla="*/ 497374 h 799200"/>
              <a:gd name="connsiteX7" fmla="*/ 374541 w 759741"/>
              <a:gd name="connsiteY7" fmla="*/ 650790 h 799200"/>
              <a:gd name="connsiteX8" fmla="*/ 611331 w 759741"/>
              <a:gd name="connsiteY8" fmla="*/ 399600 h 799200"/>
              <a:gd name="connsiteX9" fmla="*/ 374541 w 759741"/>
              <a:gd name="connsiteY9" fmla="*/ 148410 h 799200"/>
              <a:gd name="connsiteX10" fmla="*/ 156359 w 759741"/>
              <a:gd name="connsiteY10" fmla="*/ 301826 h 799200"/>
              <a:gd name="connsiteX11" fmla="*/ 154880 w 759741"/>
              <a:gd name="connsiteY11" fmla="*/ 309600 h 799200"/>
              <a:gd name="connsiteX12" fmla="*/ 0 w 759741"/>
              <a:gd name="connsiteY12" fmla="*/ 309600 h 799200"/>
              <a:gd name="connsiteX13" fmla="*/ 19612 w 759741"/>
              <a:gd name="connsiteY13" fmla="*/ 244058 h 799200"/>
              <a:gd name="connsiteX14" fmla="*/ 374541 w 759741"/>
              <a:gd name="connsiteY14" fmla="*/ 0 h 7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741" h="799200">
                <a:moveTo>
                  <a:pt x="374541" y="0"/>
                </a:moveTo>
                <a:cubicBezTo>
                  <a:pt x="587281" y="0"/>
                  <a:pt x="759741" y="178907"/>
                  <a:pt x="759741" y="399600"/>
                </a:cubicBezTo>
                <a:cubicBezTo>
                  <a:pt x="759741" y="620293"/>
                  <a:pt x="587281" y="799200"/>
                  <a:pt x="374541" y="799200"/>
                </a:cubicBezTo>
                <a:cubicBezTo>
                  <a:pt x="214986" y="799200"/>
                  <a:pt x="78089" y="698565"/>
                  <a:pt x="19612" y="555142"/>
                </a:cubicBezTo>
                <a:lnTo>
                  <a:pt x="0" y="489600"/>
                </a:lnTo>
                <a:lnTo>
                  <a:pt x="154880" y="489600"/>
                </a:lnTo>
                <a:lnTo>
                  <a:pt x="156359" y="497374"/>
                </a:lnTo>
                <a:cubicBezTo>
                  <a:pt x="192306" y="587530"/>
                  <a:pt x="276459" y="650790"/>
                  <a:pt x="374541" y="650790"/>
                </a:cubicBezTo>
                <a:cubicBezTo>
                  <a:pt x="505317" y="650790"/>
                  <a:pt x="611331" y="538328"/>
                  <a:pt x="611331" y="399600"/>
                </a:cubicBezTo>
                <a:cubicBezTo>
                  <a:pt x="611331" y="260872"/>
                  <a:pt x="505317" y="148410"/>
                  <a:pt x="374541" y="148410"/>
                </a:cubicBezTo>
                <a:cubicBezTo>
                  <a:pt x="276459" y="148410"/>
                  <a:pt x="192306" y="211670"/>
                  <a:pt x="156359" y="301826"/>
                </a:cubicBezTo>
                <a:lnTo>
                  <a:pt x="154880" y="309600"/>
                </a:lnTo>
                <a:lnTo>
                  <a:pt x="0" y="309600"/>
                </a:lnTo>
                <a:lnTo>
                  <a:pt x="19612" y="244058"/>
                </a:lnTo>
                <a:cubicBezTo>
                  <a:pt x="78089" y="100635"/>
                  <a:pt x="214986" y="0"/>
                  <a:pt x="374541" y="0"/>
                </a:cubicBezTo>
                <a:close/>
              </a:path>
            </a:pathLst>
          </a:custGeom>
          <a:solidFill>
            <a:srgbClr val="D8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a:extLst>
              <a:ext uri="{FF2B5EF4-FFF2-40B4-BE49-F238E27FC236}">
                <a16:creationId xmlns="" xmlns:a16="http://schemas.microsoft.com/office/drawing/2014/main" id="{6BFCE9BE-8478-44B7-8F10-451EB2344B37}"/>
              </a:ext>
            </a:extLst>
          </p:cNvPr>
          <p:cNvSpPr/>
          <p:nvPr/>
        </p:nvSpPr>
        <p:spPr>
          <a:xfrm>
            <a:off x="0" y="1417157"/>
            <a:ext cx="684417" cy="1209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 xmlns:a16="http://schemas.microsoft.com/office/drawing/2014/main" id="{614EEFB6-EFD3-487C-8DE6-AAE4DFCCBF14}"/>
              </a:ext>
            </a:extLst>
          </p:cNvPr>
          <p:cNvGrpSpPr/>
          <p:nvPr/>
        </p:nvGrpSpPr>
        <p:grpSpPr>
          <a:xfrm>
            <a:off x="406473" y="1746076"/>
            <a:ext cx="107508" cy="449799"/>
            <a:chOff x="1624956" y="2235200"/>
            <a:chExt cx="129601" cy="1067824"/>
          </a:xfrm>
          <a:solidFill>
            <a:srgbClr val="BDC832"/>
          </a:solidFill>
        </p:grpSpPr>
        <p:sp>
          <p:nvSpPr>
            <p:cNvPr id="10" name="Ellipse 9">
              <a:extLst>
                <a:ext uri="{FF2B5EF4-FFF2-40B4-BE49-F238E27FC236}">
                  <a16:creationId xmlns="" xmlns:a16="http://schemas.microsoft.com/office/drawing/2014/main" id="{01FBB0F2-2B77-407A-9EA0-74A726025DF2}"/>
                </a:ext>
              </a:extLst>
            </p:cNvPr>
            <p:cNvSpPr/>
            <p:nvPr/>
          </p:nvSpPr>
          <p:spPr>
            <a:xfrm>
              <a:off x="1624957" y="2235200"/>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 xmlns:a16="http://schemas.microsoft.com/office/drawing/2014/main" id="{8E271C34-3CB6-4F81-AAAE-DE49A38991B0}"/>
                </a:ext>
              </a:extLst>
            </p:cNvPr>
            <p:cNvSpPr/>
            <p:nvPr/>
          </p:nvSpPr>
          <p:spPr>
            <a:xfrm>
              <a:off x="1624957" y="2423883"/>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 xmlns:a16="http://schemas.microsoft.com/office/drawing/2014/main" id="{6B8EDEC7-53B1-4F1C-A6DF-EDC96E1AAC8C}"/>
                </a:ext>
              </a:extLst>
            </p:cNvPr>
            <p:cNvSpPr/>
            <p:nvPr/>
          </p:nvSpPr>
          <p:spPr>
            <a:xfrm>
              <a:off x="1624956" y="2612565"/>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llipse 12">
              <a:extLst>
                <a:ext uri="{FF2B5EF4-FFF2-40B4-BE49-F238E27FC236}">
                  <a16:creationId xmlns="" xmlns:a16="http://schemas.microsoft.com/office/drawing/2014/main" id="{B0FE8829-3C60-491D-9C2F-746E71EC5BA2}"/>
                </a:ext>
              </a:extLst>
            </p:cNvPr>
            <p:cNvSpPr/>
            <p:nvPr/>
          </p:nvSpPr>
          <p:spPr>
            <a:xfrm>
              <a:off x="1624956" y="2806437"/>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 xmlns:a16="http://schemas.microsoft.com/office/drawing/2014/main" id="{5A65A076-8CF6-40C1-BC80-5BE8223CBFD5}"/>
                </a:ext>
              </a:extLst>
            </p:cNvPr>
            <p:cNvSpPr/>
            <p:nvPr/>
          </p:nvSpPr>
          <p:spPr>
            <a:xfrm>
              <a:off x="1624956" y="2989931"/>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 xmlns:a16="http://schemas.microsoft.com/office/drawing/2014/main" id="{53760AF0-8DC6-4E7A-805F-D6F7B2C03642}"/>
                </a:ext>
              </a:extLst>
            </p:cNvPr>
            <p:cNvSpPr/>
            <p:nvPr/>
          </p:nvSpPr>
          <p:spPr>
            <a:xfrm>
              <a:off x="1624956" y="3173424"/>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 xmlns:a16="http://schemas.microsoft.com/office/drawing/2014/main" id="{614EEFB6-EFD3-487C-8DE6-AAE4DFCCBF14}"/>
              </a:ext>
            </a:extLst>
          </p:cNvPr>
          <p:cNvGrpSpPr/>
          <p:nvPr/>
        </p:nvGrpSpPr>
        <p:grpSpPr>
          <a:xfrm>
            <a:off x="642910" y="4357694"/>
            <a:ext cx="107508" cy="449799"/>
            <a:chOff x="1624956" y="2235200"/>
            <a:chExt cx="129601" cy="1067824"/>
          </a:xfrm>
          <a:solidFill>
            <a:srgbClr val="BDC832"/>
          </a:solidFill>
        </p:grpSpPr>
        <p:sp>
          <p:nvSpPr>
            <p:cNvPr id="17" name="Ellipse 16">
              <a:extLst>
                <a:ext uri="{FF2B5EF4-FFF2-40B4-BE49-F238E27FC236}">
                  <a16:creationId xmlns="" xmlns:a16="http://schemas.microsoft.com/office/drawing/2014/main" id="{01FBB0F2-2B77-407A-9EA0-74A726025DF2}"/>
                </a:ext>
              </a:extLst>
            </p:cNvPr>
            <p:cNvSpPr/>
            <p:nvPr/>
          </p:nvSpPr>
          <p:spPr>
            <a:xfrm>
              <a:off x="1624957" y="2235200"/>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 xmlns:a16="http://schemas.microsoft.com/office/drawing/2014/main" id="{8E271C34-3CB6-4F81-AAAE-DE49A38991B0}"/>
                </a:ext>
              </a:extLst>
            </p:cNvPr>
            <p:cNvSpPr/>
            <p:nvPr/>
          </p:nvSpPr>
          <p:spPr>
            <a:xfrm>
              <a:off x="1624957" y="2423883"/>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 xmlns:a16="http://schemas.microsoft.com/office/drawing/2014/main" id="{6B8EDEC7-53B1-4F1C-A6DF-EDC96E1AAC8C}"/>
                </a:ext>
              </a:extLst>
            </p:cNvPr>
            <p:cNvSpPr/>
            <p:nvPr/>
          </p:nvSpPr>
          <p:spPr>
            <a:xfrm>
              <a:off x="1624956" y="2612565"/>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llipse 19">
              <a:extLst>
                <a:ext uri="{FF2B5EF4-FFF2-40B4-BE49-F238E27FC236}">
                  <a16:creationId xmlns="" xmlns:a16="http://schemas.microsoft.com/office/drawing/2014/main" id="{B0FE8829-3C60-491D-9C2F-746E71EC5BA2}"/>
                </a:ext>
              </a:extLst>
            </p:cNvPr>
            <p:cNvSpPr/>
            <p:nvPr/>
          </p:nvSpPr>
          <p:spPr>
            <a:xfrm>
              <a:off x="1624956" y="2806437"/>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 xmlns:a16="http://schemas.microsoft.com/office/drawing/2014/main" id="{5A65A076-8CF6-40C1-BC80-5BE8223CBFD5}"/>
                </a:ext>
              </a:extLst>
            </p:cNvPr>
            <p:cNvSpPr/>
            <p:nvPr/>
          </p:nvSpPr>
          <p:spPr>
            <a:xfrm>
              <a:off x="1624956" y="2989931"/>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 xmlns:a16="http://schemas.microsoft.com/office/drawing/2014/main" id="{53760AF0-8DC6-4E7A-805F-D6F7B2C03642}"/>
                </a:ext>
              </a:extLst>
            </p:cNvPr>
            <p:cNvSpPr/>
            <p:nvPr/>
          </p:nvSpPr>
          <p:spPr>
            <a:xfrm>
              <a:off x="1624956" y="3173424"/>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Forme libre : forme 8">
            <a:extLst>
              <a:ext uri="{FF2B5EF4-FFF2-40B4-BE49-F238E27FC236}">
                <a16:creationId xmlns="" xmlns:a16="http://schemas.microsoft.com/office/drawing/2014/main" id="{8DFCBDC8-B6CC-46D5-AECC-064412537DC7}"/>
              </a:ext>
            </a:extLst>
          </p:cNvPr>
          <p:cNvSpPr/>
          <p:nvPr/>
        </p:nvSpPr>
        <p:spPr>
          <a:xfrm rot="1153813">
            <a:off x="194474" y="2398737"/>
            <a:ext cx="1536147" cy="817921"/>
          </a:xfrm>
          <a:custGeom>
            <a:avLst/>
            <a:gdLst>
              <a:gd name="connsiteX0" fmla="*/ 137889 w 1903686"/>
              <a:gd name="connsiteY0" fmla="*/ 126131 h 1277257"/>
              <a:gd name="connsiteX1" fmla="*/ 131228 w 1903686"/>
              <a:gd name="connsiteY1" fmla="*/ 217530 h 1277257"/>
              <a:gd name="connsiteX2" fmla="*/ 222627 w 1903686"/>
              <a:gd name="connsiteY2" fmla="*/ 224190 h 1277257"/>
              <a:gd name="connsiteX3" fmla="*/ 229288 w 1903686"/>
              <a:gd name="connsiteY3" fmla="*/ 132791 h 1277257"/>
              <a:gd name="connsiteX4" fmla="*/ 137889 w 1903686"/>
              <a:gd name="connsiteY4" fmla="*/ 126131 h 1277257"/>
              <a:gd name="connsiteX5" fmla="*/ 62351 w 1903686"/>
              <a:gd name="connsiteY5" fmla="*/ 62351 h 1277257"/>
              <a:gd name="connsiteX6" fmla="*/ 212880 w 1903686"/>
              <a:gd name="connsiteY6" fmla="*/ 0 h 1277257"/>
              <a:gd name="connsiteX7" fmla="*/ 1690806 w 1903686"/>
              <a:gd name="connsiteY7" fmla="*/ 0 h 1277257"/>
              <a:gd name="connsiteX8" fmla="*/ 1903686 w 1903686"/>
              <a:gd name="connsiteY8" fmla="*/ 212880 h 1277257"/>
              <a:gd name="connsiteX9" fmla="*/ 1903686 w 1903686"/>
              <a:gd name="connsiteY9" fmla="*/ 1064377 h 1277257"/>
              <a:gd name="connsiteX10" fmla="*/ 1690806 w 1903686"/>
              <a:gd name="connsiteY10" fmla="*/ 1277257 h 1277257"/>
              <a:gd name="connsiteX11" fmla="*/ 212880 w 1903686"/>
              <a:gd name="connsiteY11" fmla="*/ 1277257 h 1277257"/>
              <a:gd name="connsiteX12" fmla="*/ 0 w 1903686"/>
              <a:gd name="connsiteY12" fmla="*/ 1064377 h 1277257"/>
              <a:gd name="connsiteX13" fmla="*/ 0 w 1903686"/>
              <a:gd name="connsiteY13" fmla="*/ 212880 h 1277257"/>
              <a:gd name="connsiteX14" fmla="*/ 62351 w 1903686"/>
              <a:gd name="connsiteY14" fmla="*/ 62351 h 127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86" h="1277257">
                <a:moveTo>
                  <a:pt x="137889" y="126131"/>
                </a:moveTo>
                <a:cubicBezTo>
                  <a:pt x="110811" y="149531"/>
                  <a:pt x="107829" y="190451"/>
                  <a:pt x="131228" y="217530"/>
                </a:cubicBezTo>
                <a:cubicBezTo>
                  <a:pt x="154628" y="244608"/>
                  <a:pt x="195549" y="247590"/>
                  <a:pt x="222627" y="224190"/>
                </a:cubicBezTo>
                <a:cubicBezTo>
                  <a:pt x="249705" y="200790"/>
                  <a:pt x="252687" y="159870"/>
                  <a:pt x="229288" y="132791"/>
                </a:cubicBezTo>
                <a:cubicBezTo>
                  <a:pt x="205888" y="105713"/>
                  <a:pt x="164967" y="102731"/>
                  <a:pt x="137889" y="126131"/>
                </a:cubicBezTo>
                <a:close/>
                <a:moveTo>
                  <a:pt x="62351" y="62351"/>
                </a:moveTo>
                <a:cubicBezTo>
                  <a:pt x="100875" y="23827"/>
                  <a:pt x="154095" y="0"/>
                  <a:pt x="212880" y="0"/>
                </a:cubicBezTo>
                <a:lnTo>
                  <a:pt x="1690806" y="0"/>
                </a:lnTo>
                <a:cubicBezTo>
                  <a:pt x="1808376" y="0"/>
                  <a:pt x="1903686" y="95310"/>
                  <a:pt x="1903686" y="212880"/>
                </a:cubicBezTo>
                <a:lnTo>
                  <a:pt x="1903686" y="1064377"/>
                </a:lnTo>
                <a:cubicBezTo>
                  <a:pt x="1903686" y="1181947"/>
                  <a:pt x="1808376" y="1277257"/>
                  <a:pt x="1690806" y="1277257"/>
                </a:cubicBezTo>
                <a:lnTo>
                  <a:pt x="212880" y="1277257"/>
                </a:lnTo>
                <a:cubicBezTo>
                  <a:pt x="95310" y="1277257"/>
                  <a:pt x="0" y="1181947"/>
                  <a:pt x="0" y="1064377"/>
                </a:cubicBezTo>
                <a:lnTo>
                  <a:pt x="0" y="212880"/>
                </a:lnTo>
                <a:cubicBezTo>
                  <a:pt x="0" y="154095"/>
                  <a:pt x="23828" y="100875"/>
                  <a:pt x="62351" y="62351"/>
                </a:cubicBezTo>
                <a:close/>
              </a:path>
            </a:pathLst>
          </a:custGeom>
          <a:solidFill>
            <a:srgbClr val="D8DF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b="1"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La séquence du gène </a:t>
            </a:r>
            <a:r>
              <a:rPr lang="fr-FR" sz="1600" dirty="0" smtClean="0">
                <a:solidFill>
                  <a:schemeClr val="tx2"/>
                </a:solidFill>
              </a:rPr>
              <a:t>TNFRSF1A</a:t>
            </a:r>
            <a:endParaRPr lang="fr-FR" sz="16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23">
            <a:extLst>
              <a:ext uri="{FF2B5EF4-FFF2-40B4-BE49-F238E27FC236}">
                <a16:creationId xmlns="" xmlns:a16="http://schemas.microsoft.com/office/drawing/2014/main" id="{6BFCE9BE-8478-44B7-8F10-451EB2344B37}"/>
              </a:ext>
            </a:extLst>
          </p:cNvPr>
          <p:cNvSpPr/>
          <p:nvPr/>
        </p:nvSpPr>
        <p:spPr>
          <a:xfrm>
            <a:off x="0" y="4071942"/>
            <a:ext cx="684417" cy="1209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 forme 21">
            <a:extLst>
              <a:ext uri="{FF2B5EF4-FFF2-40B4-BE49-F238E27FC236}">
                <a16:creationId xmlns="" xmlns:a16="http://schemas.microsoft.com/office/drawing/2014/main" id="{81E404A9-F01B-4E5E-9426-27BF24076B83}"/>
              </a:ext>
            </a:extLst>
          </p:cNvPr>
          <p:cNvSpPr/>
          <p:nvPr/>
        </p:nvSpPr>
        <p:spPr>
          <a:xfrm>
            <a:off x="500034" y="3857628"/>
            <a:ext cx="517822" cy="536912"/>
          </a:xfrm>
          <a:custGeom>
            <a:avLst/>
            <a:gdLst>
              <a:gd name="connsiteX0" fmla="*/ 374541 w 759741"/>
              <a:gd name="connsiteY0" fmla="*/ 0 h 799200"/>
              <a:gd name="connsiteX1" fmla="*/ 759741 w 759741"/>
              <a:gd name="connsiteY1" fmla="*/ 399600 h 799200"/>
              <a:gd name="connsiteX2" fmla="*/ 374541 w 759741"/>
              <a:gd name="connsiteY2" fmla="*/ 799200 h 799200"/>
              <a:gd name="connsiteX3" fmla="*/ 19612 w 759741"/>
              <a:gd name="connsiteY3" fmla="*/ 555142 h 799200"/>
              <a:gd name="connsiteX4" fmla="*/ 0 w 759741"/>
              <a:gd name="connsiteY4" fmla="*/ 489600 h 799200"/>
              <a:gd name="connsiteX5" fmla="*/ 154880 w 759741"/>
              <a:gd name="connsiteY5" fmla="*/ 489600 h 799200"/>
              <a:gd name="connsiteX6" fmla="*/ 156359 w 759741"/>
              <a:gd name="connsiteY6" fmla="*/ 497374 h 799200"/>
              <a:gd name="connsiteX7" fmla="*/ 374541 w 759741"/>
              <a:gd name="connsiteY7" fmla="*/ 650790 h 799200"/>
              <a:gd name="connsiteX8" fmla="*/ 611331 w 759741"/>
              <a:gd name="connsiteY8" fmla="*/ 399600 h 799200"/>
              <a:gd name="connsiteX9" fmla="*/ 374541 w 759741"/>
              <a:gd name="connsiteY9" fmla="*/ 148410 h 799200"/>
              <a:gd name="connsiteX10" fmla="*/ 156359 w 759741"/>
              <a:gd name="connsiteY10" fmla="*/ 301826 h 799200"/>
              <a:gd name="connsiteX11" fmla="*/ 154880 w 759741"/>
              <a:gd name="connsiteY11" fmla="*/ 309600 h 799200"/>
              <a:gd name="connsiteX12" fmla="*/ 0 w 759741"/>
              <a:gd name="connsiteY12" fmla="*/ 309600 h 799200"/>
              <a:gd name="connsiteX13" fmla="*/ 19612 w 759741"/>
              <a:gd name="connsiteY13" fmla="*/ 244058 h 799200"/>
              <a:gd name="connsiteX14" fmla="*/ 374541 w 759741"/>
              <a:gd name="connsiteY14" fmla="*/ 0 h 7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741" h="799200">
                <a:moveTo>
                  <a:pt x="374541" y="0"/>
                </a:moveTo>
                <a:cubicBezTo>
                  <a:pt x="587281" y="0"/>
                  <a:pt x="759741" y="178907"/>
                  <a:pt x="759741" y="399600"/>
                </a:cubicBezTo>
                <a:cubicBezTo>
                  <a:pt x="759741" y="620293"/>
                  <a:pt x="587281" y="799200"/>
                  <a:pt x="374541" y="799200"/>
                </a:cubicBezTo>
                <a:cubicBezTo>
                  <a:pt x="214986" y="799200"/>
                  <a:pt x="78089" y="698565"/>
                  <a:pt x="19612" y="555142"/>
                </a:cubicBezTo>
                <a:lnTo>
                  <a:pt x="0" y="489600"/>
                </a:lnTo>
                <a:lnTo>
                  <a:pt x="154880" y="489600"/>
                </a:lnTo>
                <a:lnTo>
                  <a:pt x="156359" y="497374"/>
                </a:lnTo>
                <a:cubicBezTo>
                  <a:pt x="192306" y="587530"/>
                  <a:pt x="276459" y="650790"/>
                  <a:pt x="374541" y="650790"/>
                </a:cubicBezTo>
                <a:cubicBezTo>
                  <a:pt x="505317" y="650790"/>
                  <a:pt x="611331" y="538328"/>
                  <a:pt x="611331" y="399600"/>
                </a:cubicBezTo>
                <a:cubicBezTo>
                  <a:pt x="611331" y="260872"/>
                  <a:pt x="505317" y="148410"/>
                  <a:pt x="374541" y="148410"/>
                </a:cubicBezTo>
                <a:cubicBezTo>
                  <a:pt x="276459" y="148410"/>
                  <a:pt x="192306" y="211670"/>
                  <a:pt x="156359" y="301826"/>
                </a:cubicBezTo>
                <a:lnTo>
                  <a:pt x="154880" y="309600"/>
                </a:lnTo>
                <a:lnTo>
                  <a:pt x="0" y="309600"/>
                </a:lnTo>
                <a:lnTo>
                  <a:pt x="19612" y="244058"/>
                </a:lnTo>
                <a:cubicBezTo>
                  <a:pt x="78089" y="100635"/>
                  <a:pt x="214986" y="0"/>
                  <a:pt x="374541" y="0"/>
                </a:cubicBezTo>
                <a:close/>
              </a:path>
            </a:pathLst>
          </a:custGeom>
          <a:solidFill>
            <a:srgbClr val="D8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Forme libre : forme 8">
            <a:extLst>
              <a:ext uri="{FF2B5EF4-FFF2-40B4-BE49-F238E27FC236}">
                <a16:creationId xmlns="" xmlns:a16="http://schemas.microsoft.com/office/drawing/2014/main" id="{8DFCBDC8-B6CC-46D5-AECC-064412537DC7}"/>
              </a:ext>
            </a:extLst>
          </p:cNvPr>
          <p:cNvSpPr/>
          <p:nvPr/>
        </p:nvSpPr>
        <p:spPr>
          <a:xfrm rot="1153813">
            <a:off x="524851" y="4990418"/>
            <a:ext cx="1377895" cy="817921"/>
          </a:xfrm>
          <a:custGeom>
            <a:avLst/>
            <a:gdLst>
              <a:gd name="connsiteX0" fmla="*/ 137889 w 1903686"/>
              <a:gd name="connsiteY0" fmla="*/ 126131 h 1277257"/>
              <a:gd name="connsiteX1" fmla="*/ 131228 w 1903686"/>
              <a:gd name="connsiteY1" fmla="*/ 217530 h 1277257"/>
              <a:gd name="connsiteX2" fmla="*/ 222627 w 1903686"/>
              <a:gd name="connsiteY2" fmla="*/ 224190 h 1277257"/>
              <a:gd name="connsiteX3" fmla="*/ 229288 w 1903686"/>
              <a:gd name="connsiteY3" fmla="*/ 132791 h 1277257"/>
              <a:gd name="connsiteX4" fmla="*/ 137889 w 1903686"/>
              <a:gd name="connsiteY4" fmla="*/ 126131 h 1277257"/>
              <a:gd name="connsiteX5" fmla="*/ 62351 w 1903686"/>
              <a:gd name="connsiteY5" fmla="*/ 62351 h 1277257"/>
              <a:gd name="connsiteX6" fmla="*/ 212880 w 1903686"/>
              <a:gd name="connsiteY6" fmla="*/ 0 h 1277257"/>
              <a:gd name="connsiteX7" fmla="*/ 1690806 w 1903686"/>
              <a:gd name="connsiteY7" fmla="*/ 0 h 1277257"/>
              <a:gd name="connsiteX8" fmla="*/ 1903686 w 1903686"/>
              <a:gd name="connsiteY8" fmla="*/ 212880 h 1277257"/>
              <a:gd name="connsiteX9" fmla="*/ 1903686 w 1903686"/>
              <a:gd name="connsiteY9" fmla="*/ 1064377 h 1277257"/>
              <a:gd name="connsiteX10" fmla="*/ 1690806 w 1903686"/>
              <a:gd name="connsiteY10" fmla="*/ 1277257 h 1277257"/>
              <a:gd name="connsiteX11" fmla="*/ 212880 w 1903686"/>
              <a:gd name="connsiteY11" fmla="*/ 1277257 h 1277257"/>
              <a:gd name="connsiteX12" fmla="*/ 0 w 1903686"/>
              <a:gd name="connsiteY12" fmla="*/ 1064377 h 1277257"/>
              <a:gd name="connsiteX13" fmla="*/ 0 w 1903686"/>
              <a:gd name="connsiteY13" fmla="*/ 212880 h 1277257"/>
              <a:gd name="connsiteX14" fmla="*/ 62351 w 1903686"/>
              <a:gd name="connsiteY14" fmla="*/ 62351 h 127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86" h="1277257">
                <a:moveTo>
                  <a:pt x="137889" y="126131"/>
                </a:moveTo>
                <a:cubicBezTo>
                  <a:pt x="110811" y="149531"/>
                  <a:pt x="107829" y="190451"/>
                  <a:pt x="131228" y="217530"/>
                </a:cubicBezTo>
                <a:cubicBezTo>
                  <a:pt x="154628" y="244608"/>
                  <a:pt x="195549" y="247590"/>
                  <a:pt x="222627" y="224190"/>
                </a:cubicBezTo>
                <a:cubicBezTo>
                  <a:pt x="249705" y="200790"/>
                  <a:pt x="252687" y="159870"/>
                  <a:pt x="229288" y="132791"/>
                </a:cubicBezTo>
                <a:cubicBezTo>
                  <a:pt x="205888" y="105713"/>
                  <a:pt x="164967" y="102731"/>
                  <a:pt x="137889" y="126131"/>
                </a:cubicBezTo>
                <a:close/>
                <a:moveTo>
                  <a:pt x="62351" y="62351"/>
                </a:moveTo>
                <a:cubicBezTo>
                  <a:pt x="100875" y="23827"/>
                  <a:pt x="154095" y="0"/>
                  <a:pt x="212880" y="0"/>
                </a:cubicBezTo>
                <a:lnTo>
                  <a:pt x="1690806" y="0"/>
                </a:lnTo>
                <a:cubicBezTo>
                  <a:pt x="1808376" y="0"/>
                  <a:pt x="1903686" y="95310"/>
                  <a:pt x="1903686" y="212880"/>
                </a:cubicBezTo>
                <a:lnTo>
                  <a:pt x="1903686" y="1064377"/>
                </a:lnTo>
                <a:cubicBezTo>
                  <a:pt x="1903686" y="1181947"/>
                  <a:pt x="1808376" y="1277257"/>
                  <a:pt x="1690806" y="1277257"/>
                </a:cubicBezTo>
                <a:lnTo>
                  <a:pt x="212880" y="1277257"/>
                </a:lnTo>
                <a:cubicBezTo>
                  <a:pt x="95310" y="1277257"/>
                  <a:pt x="0" y="1181947"/>
                  <a:pt x="0" y="1064377"/>
                </a:cubicBezTo>
                <a:lnTo>
                  <a:pt x="0" y="212880"/>
                </a:lnTo>
                <a:cubicBezTo>
                  <a:pt x="0" y="154095"/>
                  <a:pt x="23828" y="100875"/>
                  <a:pt x="62351" y="62351"/>
                </a:cubicBezTo>
                <a:close/>
              </a:path>
            </a:pathLst>
          </a:custGeom>
          <a:solidFill>
            <a:srgbClr val="D8DF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b="1"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Le design de primer </a:t>
            </a:r>
          </a:p>
        </p:txBody>
      </p:sp>
      <p:pic>
        <p:nvPicPr>
          <p:cNvPr id="27"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857488" y="3643314"/>
            <a:ext cx="1584176" cy="672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srcRect/>
          <a:stretch>
            <a:fillRect/>
          </a:stretch>
        </p:blipFill>
        <p:spPr bwMode="auto">
          <a:xfrm>
            <a:off x="1643042" y="1714488"/>
            <a:ext cx="4357718" cy="1428760"/>
          </a:xfrm>
          <a:prstGeom prst="rect">
            <a:avLst/>
          </a:prstGeom>
          <a:noFill/>
          <a:ln w="9525">
            <a:noFill/>
            <a:miter lim="800000"/>
            <a:headEnd/>
            <a:tailEnd/>
          </a:ln>
          <a:effectLst/>
        </p:spPr>
      </p:pic>
      <p:sp>
        <p:nvSpPr>
          <p:cNvPr id="33" name="Ellipse 32"/>
          <p:cNvSpPr/>
          <p:nvPr/>
        </p:nvSpPr>
        <p:spPr>
          <a:xfrm>
            <a:off x="1857356" y="2786058"/>
            <a:ext cx="500066" cy="21431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
        <p:nvSpPr>
          <p:cNvPr id="35" name="Ellipse 34"/>
          <p:cNvSpPr/>
          <p:nvPr/>
        </p:nvSpPr>
        <p:spPr>
          <a:xfrm>
            <a:off x="4429124" y="2786058"/>
            <a:ext cx="642942" cy="4286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pic>
        <p:nvPicPr>
          <p:cNvPr id="38" name="Image 37" descr="Capture d’écran (134).png"/>
          <p:cNvPicPr>
            <a:picLocks noChangeAspect="1"/>
          </p:cNvPicPr>
          <p:nvPr/>
        </p:nvPicPr>
        <p:blipFill>
          <a:blip r:embed="rId7"/>
          <a:stretch>
            <a:fillRect/>
          </a:stretch>
        </p:blipFill>
        <p:spPr>
          <a:xfrm>
            <a:off x="6143604" y="1357298"/>
            <a:ext cx="3000396" cy="2143140"/>
          </a:xfrm>
          <a:prstGeom prst="rect">
            <a:avLst/>
          </a:prstGeom>
        </p:spPr>
      </p:pic>
      <p:cxnSp>
        <p:nvCxnSpPr>
          <p:cNvPr id="40" name="Connecteur droit avec flèche 39"/>
          <p:cNvCxnSpPr/>
          <p:nvPr/>
        </p:nvCxnSpPr>
        <p:spPr>
          <a:xfrm rot="5400000">
            <a:off x="7143768" y="1071546"/>
            <a:ext cx="1000132"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Ellipse 43"/>
          <p:cNvSpPr/>
          <p:nvPr/>
        </p:nvSpPr>
        <p:spPr>
          <a:xfrm>
            <a:off x="7715272" y="500042"/>
            <a:ext cx="1143008" cy="4286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Exon 4</a:t>
            </a:r>
            <a:endParaRPr lang="fr-FR" dirty="0"/>
          </a:p>
        </p:txBody>
      </p:sp>
      <p:pic>
        <p:nvPicPr>
          <p:cNvPr id="1028" name="Picture 4"/>
          <p:cNvPicPr>
            <a:picLocks noChangeAspect="1" noChangeArrowheads="1"/>
          </p:cNvPicPr>
          <p:nvPr/>
        </p:nvPicPr>
        <p:blipFill>
          <a:blip r:embed="rId8"/>
          <a:srcRect/>
          <a:stretch>
            <a:fillRect/>
          </a:stretch>
        </p:blipFill>
        <p:spPr bwMode="auto">
          <a:xfrm>
            <a:off x="1857356" y="4714884"/>
            <a:ext cx="3857652" cy="1785950"/>
          </a:xfrm>
          <a:prstGeom prst="rect">
            <a:avLst/>
          </a:prstGeom>
          <a:noFill/>
          <a:ln w="9525">
            <a:noFill/>
            <a:miter lim="800000"/>
            <a:headEnd/>
            <a:tailEnd/>
          </a:ln>
          <a:effectLst/>
        </p:spPr>
      </p:pic>
      <p:sp>
        <p:nvSpPr>
          <p:cNvPr id="46" name="Ellipse 45"/>
          <p:cNvSpPr/>
          <p:nvPr/>
        </p:nvSpPr>
        <p:spPr>
          <a:xfrm>
            <a:off x="1857356" y="5857892"/>
            <a:ext cx="2428892" cy="7143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
        <p:nvSpPr>
          <p:cNvPr id="47" name="Ellipse 46"/>
          <p:cNvSpPr/>
          <p:nvPr/>
        </p:nvSpPr>
        <p:spPr>
          <a:xfrm>
            <a:off x="4643438" y="6000768"/>
            <a:ext cx="357190" cy="6429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
        <p:nvSpPr>
          <p:cNvPr id="48" name="Ellipse 47"/>
          <p:cNvSpPr/>
          <p:nvPr/>
        </p:nvSpPr>
        <p:spPr>
          <a:xfrm>
            <a:off x="5072066" y="5929330"/>
            <a:ext cx="428628" cy="6429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pic>
        <p:nvPicPr>
          <p:cNvPr id="49" name="Picture 9"/>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813239" y="5043713"/>
            <a:ext cx="3263802" cy="1350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1" name="Connecteur droit avec flèche 50"/>
          <p:cNvCxnSpPr/>
          <p:nvPr/>
        </p:nvCxnSpPr>
        <p:spPr>
          <a:xfrm>
            <a:off x="6000760" y="2714620"/>
            <a:ext cx="14287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Connecteur droit avec flèche 52"/>
          <p:cNvCxnSpPr/>
          <p:nvPr/>
        </p:nvCxnSpPr>
        <p:spPr>
          <a:xfrm>
            <a:off x="5715008" y="5857892"/>
            <a:ext cx="14287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Connecteur droit avec flèche 55"/>
          <p:cNvCxnSpPr>
            <a:stCxn id="27" idx="2"/>
          </p:cNvCxnSpPr>
          <p:nvPr/>
        </p:nvCxnSpPr>
        <p:spPr>
          <a:xfrm rot="5400000">
            <a:off x="3411147" y="4547893"/>
            <a:ext cx="470588" cy="62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0-#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1499" y="-210211"/>
            <a:ext cx="6059487"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1000101" y="1071547"/>
            <a:ext cx="4786346" cy="235745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928662" y="3714752"/>
            <a:ext cx="4929222" cy="2676526"/>
          </a:xfrm>
          <a:prstGeom prst="rect">
            <a:avLst/>
          </a:prstGeom>
          <a:noFill/>
          <a:ln w="9525">
            <a:noFill/>
            <a:miter lim="800000"/>
            <a:headEnd/>
            <a:tailEnd/>
          </a:ln>
          <a:effectLst/>
        </p:spPr>
      </p:pic>
      <p:sp>
        <p:nvSpPr>
          <p:cNvPr id="7" name="Ellipse 6"/>
          <p:cNvSpPr/>
          <p:nvPr/>
        </p:nvSpPr>
        <p:spPr>
          <a:xfrm>
            <a:off x="1571604" y="1285860"/>
            <a:ext cx="357190" cy="21431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cxnSp>
        <p:nvCxnSpPr>
          <p:cNvPr id="9" name="Connecteur droit 8"/>
          <p:cNvCxnSpPr>
            <a:stCxn id="7" idx="2"/>
          </p:cNvCxnSpPr>
          <p:nvPr/>
        </p:nvCxnSpPr>
        <p:spPr>
          <a:xfrm rot="10800000">
            <a:off x="714348" y="1071547"/>
            <a:ext cx="857256" cy="321471"/>
          </a:xfrm>
          <a:prstGeom prst="line">
            <a:avLst/>
          </a:prstGeom>
        </p:spPr>
        <p:style>
          <a:lnRef idx="1">
            <a:schemeClr val="accent2"/>
          </a:lnRef>
          <a:fillRef idx="0">
            <a:schemeClr val="accent2"/>
          </a:fillRef>
          <a:effectRef idx="0">
            <a:schemeClr val="accent2"/>
          </a:effectRef>
          <a:fontRef idx="minor">
            <a:schemeClr val="tx1"/>
          </a:fontRef>
        </p:style>
      </p:cxnSp>
      <p:sp>
        <p:nvSpPr>
          <p:cNvPr id="10" name="Ellipse 9"/>
          <p:cNvSpPr/>
          <p:nvPr/>
        </p:nvSpPr>
        <p:spPr>
          <a:xfrm>
            <a:off x="214282" y="785794"/>
            <a:ext cx="857256" cy="4286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766</a:t>
            </a:r>
            <a:endParaRPr lang="fr-FR" dirty="0"/>
          </a:p>
        </p:txBody>
      </p:sp>
      <p:sp>
        <p:nvSpPr>
          <p:cNvPr id="12" name="Ellipse 11"/>
          <p:cNvSpPr/>
          <p:nvPr/>
        </p:nvSpPr>
        <p:spPr>
          <a:xfrm>
            <a:off x="1500166" y="1643050"/>
            <a:ext cx="357190" cy="2857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cxnSp>
        <p:nvCxnSpPr>
          <p:cNvPr id="14" name="Connecteur droit 13"/>
          <p:cNvCxnSpPr>
            <a:stCxn id="12" idx="2"/>
          </p:cNvCxnSpPr>
          <p:nvPr/>
        </p:nvCxnSpPr>
        <p:spPr>
          <a:xfrm rot="10800000">
            <a:off x="642910" y="1571612"/>
            <a:ext cx="857256" cy="214314"/>
          </a:xfrm>
          <a:prstGeom prst="line">
            <a:avLst/>
          </a:prstGeom>
        </p:spPr>
        <p:style>
          <a:lnRef idx="1">
            <a:schemeClr val="accent2"/>
          </a:lnRef>
          <a:fillRef idx="0">
            <a:schemeClr val="accent2"/>
          </a:fillRef>
          <a:effectRef idx="0">
            <a:schemeClr val="accent2"/>
          </a:effectRef>
          <a:fontRef idx="minor">
            <a:schemeClr val="tx1"/>
          </a:fontRef>
        </p:style>
      </p:cxnSp>
      <p:sp>
        <p:nvSpPr>
          <p:cNvPr id="15" name="Ellipse 14"/>
          <p:cNvSpPr/>
          <p:nvPr/>
        </p:nvSpPr>
        <p:spPr>
          <a:xfrm>
            <a:off x="0" y="1428736"/>
            <a:ext cx="857224" cy="4286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766</a:t>
            </a:r>
            <a:endParaRPr lang="fr-FR" dirty="0"/>
          </a:p>
        </p:txBody>
      </p:sp>
      <p:sp>
        <p:nvSpPr>
          <p:cNvPr id="16" name="Ellipse 15"/>
          <p:cNvSpPr/>
          <p:nvPr/>
        </p:nvSpPr>
        <p:spPr>
          <a:xfrm>
            <a:off x="1500166" y="2714620"/>
            <a:ext cx="500066" cy="2857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cxnSp>
        <p:nvCxnSpPr>
          <p:cNvPr id="18" name="Connecteur droit 17"/>
          <p:cNvCxnSpPr/>
          <p:nvPr/>
        </p:nvCxnSpPr>
        <p:spPr>
          <a:xfrm rot="10800000">
            <a:off x="714348" y="2643182"/>
            <a:ext cx="714380" cy="214314"/>
          </a:xfrm>
          <a:prstGeom prst="line">
            <a:avLst/>
          </a:prstGeom>
        </p:spPr>
        <p:style>
          <a:lnRef idx="1">
            <a:schemeClr val="accent2"/>
          </a:lnRef>
          <a:fillRef idx="0">
            <a:schemeClr val="accent2"/>
          </a:fillRef>
          <a:effectRef idx="0">
            <a:schemeClr val="accent2"/>
          </a:effectRef>
          <a:fontRef idx="minor">
            <a:schemeClr val="tx1"/>
          </a:fontRef>
        </p:style>
      </p:cxnSp>
      <p:sp>
        <p:nvSpPr>
          <p:cNvPr id="19" name="Ellipse 18"/>
          <p:cNvSpPr/>
          <p:nvPr/>
        </p:nvSpPr>
        <p:spPr>
          <a:xfrm>
            <a:off x="0" y="2357430"/>
            <a:ext cx="928662" cy="4286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3179</a:t>
            </a:r>
            <a:endParaRPr lang="fr-FR" dirty="0"/>
          </a:p>
        </p:txBody>
      </p:sp>
      <p:sp>
        <p:nvSpPr>
          <p:cNvPr id="20" name="Ellipse 19"/>
          <p:cNvSpPr/>
          <p:nvPr/>
        </p:nvSpPr>
        <p:spPr>
          <a:xfrm>
            <a:off x="1500166" y="4000504"/>
            <a:ext cx="428628" cy="14287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cxnSp>
        <p:nvCxnSpPr>
          <p:cNvPr id="22" name="Connecteur droit 21"/>
          <p:cNvCxnSpPr>
            <a:stCxn id="20" idx="1"/>
          </p:cNvCxnSpPr>
          <p:nvPr/>
        </p:nvCxnSpPr>
        <p:spPr>
          <a:xfrm rot="16200000" flipV="1">
            <a:off x="985305" y="3443795"/>
            <a:ext cx="163800" cy="991465"/>
          </a:xfrm>
          <a:prstGeom prst="line">
            <a:avLst/>
          </a:prstGeom>
        </p:spPr>
        <p:style>
          <a:lnRef idx="1">
            <a:schemeClr val="accent2"/>
          </a:lnRef>
          <a:fillRef idx="0">
            <a:schemeClr val="accent2"/>
          </a:fillRef>
          <a:effectRef idx="0">
            <a:schemeClr val="accent2"/>
          </a:effectRef>
          <a:fontRef idx="minor">
            <a:schemeClr val="tx1"/>
          </a:fontRef>
        </p:style>
      </p:cxnSp>
      <p:sp>
        <p:nvSpPr>
          <p:cNvPr id="23" name="Ellipse 22"/>
          <p:cNvSpPr/>
          <p:nvPr/>
        </p:nvSpPr>
        <p:spPr>
          <a:xfrm>
            <a:off x="0" y="3643314"/>
            <a:ext cx="914400" cy="62864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2179</a:t>
            </a:r>
            <a:endParaRPr lang="fr-FR" dirty="0"/>
          </a:p>
        </p:txBody>
      </p:sp>
      <p:sp>
        <p:nvSpPr>
          <p:cNvPr id="24" name="Ellipse 23"/>
          <p:cNvSpPr/>
          <p:nvPr/>
        </p:nvSpPr>
        <p:spPr>
          <a:xfrm>
            <a:off x="1571604" y="5214950"/>
            <a:ext cx="500066" cy="21431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cxnSp>
        <p:nvCxnSpPr>
          <p:cNvPr id="26" name="Connecteur droit 25"/>
          <p:cNvCxnSpPr>
            <a:stCxn id="24" idx="2"/>
          </p:cNvCxnSpPr>
          <p:nvPr/>
        </p:nvCxnSpPr>
        <p:spPr>
          <a:xfrm rot="10800000">
            <a:off x="857224" y="5214951"/>
            <a:ext cx="714380" cy="107157"/>
          </a:xfrm>
          <a:prstGeom prst="line">
            <a:avLst/>
          </a:prstGeom>
        </p:spPr>
        <p:style>
          <a:lnRef idx="1">
            <a:schemeClr val="accent2"/>
          </a:lnRef>
          <a:fillRef idx="0">
            <a:schemeClr val="accent2"/>
          </a:fillRef>
          <a:effectRef idx="0">
            <a:schemeClr val="accent2"/>
          </a:effectRef>
          <a:fontRef idx="minor">
            <a:schemeClr val="tx1"/>
          </a:fontRef>
        </p:style>
      </p:cxnSp>
      <p:sp>
        <p:nvSpPr>
          <p:cNvPr id="27" name="Ellipse 26"/>
          <p:cNvSpPr/>
          <p:nvPr/>
        </p:nvSpPr>
        <p:spPr>
          <a:xfrm>
            <a:off x="0" y="4929198"/>
            <a:ext cx="1000100" cy="57150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1143</a:t>
            </a:r>
            <a:endParaRPr lang="fr-FR" dirty="0"/>
          </a:p>
        </p:txBody>
      </p:sp>
      <p:sp>
        <p:nvSpPr>
          <p:cNvPr id="28" name="Ellipse 27"/>
          <p:cNvSpPr/>
          <p:nvPr/>
        </p:nvSpPr>
        <p:spPr>
          <a:xfrm>
            <a:off x="3643306" y="1071546"/>
            <a:ext cx="357190" cy="4286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cxnSp>
        <p:nvCxnSpPr>
          <p:cNvPr id="30" name="Connecteur droit 29"/>
          <p:cNvCxnSpPr>
            <a:stCxn id="28" idx="0"/>
          </p:cNvCxnSpPr>
          <p:nvPr/>
        </p:nvCxnSpPr>
        <p:spPr>
          <a:xfrm rot="16200000" flipV="1">
            <a:off x="3446852" y="696496"/>
            <a:ext cx="285752" cy="464347"/>
          </a:xfrm>
          <a:prstGeom prst="line">
            <a:avLst/>
          </a:prstGeom>
        </p:spPr>
        <p:style>
          <a:lnRef idx="1">
            <a:schemeClr val="accent2"/>
          </a:lnRef>
          <a:fillRef idx="0">
            <a:schemeClr val="accent2"/>
          </a:fillRef>
          <a:effectRef idx="0">
            <a:schemeClr val="accent2"/>
          </a:effectRef>
          <a:fontRef idx="minor">
            <a:schemeClr val="tx1"/>
          </a:fontRef>
        </p:style>
      </p:cxnSp>
      <p:sp>
        <p:nvSpPr>
          <p:cNvPr id="32" name="Ellipse 31"/>
          <p:cNvSpPr/>
          <p:nvPr/>
        </p:nvSpPr>
        <p:spPr>
          <a:xfrm>
            <a:off x="1785918" y="500042"/>
            <a:ext cx="1571636" cy="64294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smtClean="0"/>
              <a:t>59.89°</a:t>
            </a:r>
          </a:p>
          <a:p>
            <a:r>
              <a:rPr lang="fr-FR" dirty="0" smtClean="0"/>
              <a:t>60 ,32ᵒ</a:t>
            </a:r>
            <a:endParaRPr lang="fr-FR" dirty="0"/>
          </a:p>
        </p:txBody>
      </p:sp>
      <p:sp>
        <p:nvSpPr>
          <p:cNvPr id="33" name="ZoneTexte 32">
            <a:extLst>
              <a:ext uri="{FF2B5EF4-FFF2-40B4-BE49-F238E27FC236}">
                <a16:creationId xmlns="" xmlns:a16="http://schemas.microsoft.com/office/drawing/2014/main" id="{134B1439-6F0F-404E-A408-1C5A1CDF6636}"/>
              </a:ext>
            </a:extLst>
          </p:cNvPr>
          <p:cNvSpPr txBox="1"/>
          <p:nvPr/>
        </p:nvSpPr>
        <p:spPr>
          <a:xfrm>
            <a:off x="6423697" y="1158678"/>
            <a:ext cx="1313636" cy="523220"/>
          </a:xfrm>
          <a:prstGeom prst="rect">
            <a:avLst/>
          </a:prstGeom>
          <a:noFill/>
          <a:effectLst>
            <a:glow rad="139700">
              <a:schemeClr val="accent3">
                <a:satMod val="175000"/>
                <a:alpha val="40000"/>
              </a:schemeClr>
            </a:glow>
            <a:outerShdw blurRad="50800" dist="38100" dir="13500000" algn="br" rotWithShape="0">
              <a:prstClr val="black">
                <a:alpha val="40000"/>
              </a:prstClr>
            </a:outerShdw>
          </a:effectLst>
        </p:spPr>
        <p:txBody>
          <a:bodyPr wrap="square" rtlCol="0">
            <a:spAutoFit/>
          </a:bodyPr>
          <a:lstStyle/>
          <a:p>
            <a:r>
              <a:rPr lang="fr-FR" sz="1400" b="1" dirty="0">
                <a:solidFill>
                  <a:srgbClr val="006600"/>
                </a:solidFill>
                <a:latin typeface="Arial" pitchFamily="34" charset="0"/>
                <a:cs typeface="Arial" pitchFamily="34" charset="0"/>
              </a:rPr>
              <a:t>Confirmation des résultats </a:t>
            </a:r>
          </a:p>
        </p:txBody>
      </p:sp>
      <p:sp>
        <p:nvSpPr>
          <p:cNvPr id="34" name="Arc 33">
            <a:extLst>
              <a:ext uri="{FF2B5EF4-FFF2-40B4-BE49-F238E27FC236}">
                <a16:creationId xmlns="" xmlns:a16="http://schemas.microsoft.com/office/drawing/2014/main" id="{1D5354F7-7433-4E14-BBA2-99F7CD58ED3B}"/>
              </a:ext>
            </a:extLst>
          </p:cNvPr>
          <p:cNvSpPr/>
          <p:nvPr/>
        </p:nvSpPr>
        <p:spPr>
          <a:xfrm>
            <a:off x="6371940" y="879376"/>
            <a:ext cx="1417151" cy="1081824"/>
          </a:xfrm>
          <a:prstGeom prst="arc">
            <a:avLst>
              <a:gd name="adj1" fmla="val 7699376"/>
              <a:gd name="adj2" fmla="val 2952575"/>
            </a:avLst>
          </a:prstGeom>
          <a:noFill/>
          <a:ln w="76200">
            <a:solidFill>
              <a:srgbClr val="00B050"/>
            </a:solidFill>
          </a:ln>
          <a:effectLst>
            <a:outerShdw blurRad="50800" dist="38100" dir="8100000" algn="tr"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35" name="Triangle isocèle 34">
            <a:extLst>
              <a:ext uri="{FF2B5EF4-FFF2-40B4-BE49-F238E27FC236}">
                <a16:creationId xmlns="" xmlns:a16="http://schemas.microsoft.com/office/drawing/2014/main" id="{1637CAED-6E60-4931-9175-C338769E89D8}"/>
              </a:ext>
            </a:extLst>
          </p:cNvPr>
          <p:cNvSpPr/>
          <p:nvPr/>
        </p:nvSpPr>
        <p:spPr>
          <a:xfrm rot="10800000">
            <a:off x="6934769" y="1922327"/>
            <a:ext cx="333750" cy="377182"/>
          </a:xfrm>
          <a:prstGeom prst="triangle">
            <a:avLst>
              <a:gd name="adj" fmla="val 45527"/>
            </a:avLst>
          </a:prstGeom>
          <a:solidFill>
            <a:srgbClr val="00B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8"/>
          <p:cNvPicPr>
            <a:picLocks noChangeAspect="1" noChangeArrowheads="1"/>
          </p:cNvPicPr>
          <p:nvPr/>
        </p:nvPicPr>
        <p:blipFill rotWithShape="1">
          <a:blip r:embed="rId5">
            <a:extLst>
              <a:ext uri="{28A0092B-C50C-407E-A947-70E740481C1C}">
                <a14:useLocalDpi xmlns="" xmlns:a14="http://schemas.microsoft.com/office/drawing/2010/main" val="0"/>
              </a:ext>
            </a:extLst>
          </a:blip>
          <a:srcRect r="31340"/>
          <a:stretch/>
        </p:blipFill>
        <p:spPr bwMode="auto">
          <a:xfrm>
            <a:off x="5715008" y="2396323"/>
            <a:ext cx="3155664" cy="21756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Triangle isocèle 36">
            <a:extLst>
              <a:ext uri="{FF2B5EF4-FFF2-40B4-BE49-F238E27FC236}">
                <a16:creationId xmlns="" xmlns:a16="http://schemas.microsoft.com/office/drawing/2014/main" id="{1637CAED-6E60-4931-9175-C338769E89D8}"/>
              </a:ext>
            </a:extLst>
          </p:cNvPr>
          <p:cNvSpPr/>
          <p:nvPr/>
        </p:nvSpPr>
        <p:spPr>
          <a:xfrm rot="10800000">
            <a:off x="7072330" y="4786322"/>
            <a:ext cx="333750" cy="377182"/>
          </a:xfrm>
          <a:prstGeom prst="triangle">
            <a:avLst>
              <a:gd name="adj" fmla="val 45527"/>
            </a:avLst>
          </a:prstGeom>
          <a:solidFill>
            <a:srgbClr val="00B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p:cNvPicPr>
            <a:picLocks noChangeAspect="1" noChangeArrowheads="1"/>
          </p:cNvPicPr>
          <p:nvPr/>
        </p:nvPicPr>
        <p:blipFill>
          <a:blip r:embed="rId6"/>
          <a:srcRect/>
          <a:stretch>
            <a:fillRect/>
          </a:stretch>
        </p:blipFill>
        <p:spPr bwMode="auto">
          <a:xfrm>
            <a:off x="6000761" y="4914155"/>
            <a:ext cx="2571768" cy="158262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1250"/>
                                        <p:tgtEl>
                                          <p:spTgt spid="33"/>
                                        </p:tgtEl>
                                      </p:cBhvr>
                                    </p:animEffect>
                                  </p:childTnLst>
                                </p:cTn>
                              </p:par>
                              <p:par>
                                <p:cTn id="8" presetID="30" presetClass="emph" presetSubtype="0" fill="hold" grpId="1" nodeType="withEffect">
                                  <p:stCondLst>
                                    <p:cond delay="0"/>
                                  </p:stCondLst>
                                  <p:childTnLst>
                                    <p:animClr clrSpc="hsl" dir="cw">
                                      <p:cBhvr override="childStyle">
                                        <p:cTn id="9" dur="1500" fill="hold"/>
                                        <p:tgtEl>
                                          <p:spTgt spid="33"/>
                                        </p:tgtEl>
                                        <p:attrNameLst>
                                          <p:attrName>style.color</p:attrName>
                                        </p:attrNameLst>
                                      </p:cBhvr>
                                      <p:by>
                                        <p:hsl h="0" s="12549" l="25098"/>
                                      </p:by>
                                    </p:animClr>
                                    <p:animClr clrSpc="hsl" dir="cw">
                                      <p:cBhvr>
                                        <p:cTn id="10" dur="1500" fill="hold"/>
                                        <p:tgtEl>
                                          <p:spTgt spid="33"/>
                                        </p:tgtEl>
                                        <p:attrNameLst>
                                          <p:attrName>fillcolor</p:attrName>
                                        </p:attrNameLst>
                                      </p:cBhvr>
                                      <p:by>
                                        <p:hsl h="0" s="12549" l="25098"/>
                                      </p:by>
                                    </p:animClr>
                                    <p:animClr clrSpc="hsl" dir="cw">
                                      <p:cBhvr>
                                        <p:cTn id="11" dur="1500" fill="hold"/>
                                        <p:tgtEl>
                                          <p:spTgt spid="33"/>
                                        </p:tgtEl>
                                        <p:attrNameLst>
                                          <p:attrName>stroke.color</p:attrName>
                                        </p:attrNameLst>
                                      </p:cBhvr>
                                      <p:by>
                                        <p:hsl h="0" s="12549" l="25098"/>
                                      </p:by>
                                    </p:animClr>
                                    <p:set>
                                      <p:cBhvr>
                                        <p:cTn id="12" dur="1500" fill="hold"/>
                                        <p:tgtEl>
                                          <p:spTgt spid="33"/>
                                        </p:tgtEl>
                                        <p:attrNameLst>
                                          <p:attrName>fill.type</p:attrName>
                                        </p:attrNameLst>
                                      </p:cBhvr>
                                      <p:to>
                                        <p:strVal val="solid"/>
                                      </p:to>
                                    </p:set>
                                  </p:childTnLst>
                                </p:cTn>
                              </p:par>
                              <p:par>
                                <p:cTn id="13" presetID="6"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1250"/>
                                        <p:tgtEl>
                                          <p:spTgt spid="34"/>
                                        </p:tgtEl>
                                      </p:cBhvr>
                                    </p:animEffect>
                                  </p:childTnLst>
                                </p:cTn>
                              </p:par>
                              <p:par>
                                <p:cTn id="16" presetID="30" presetClass="emph" presetSubtype="0" fill="hold" grpId="1" nodeType="withEffect">
                                  <p:stCondLst>
                                    <p:cond delay="0"/>
                                  </p:stCondLst>
                                  <p:childTnLst>
                                    <p:animClr clrSpc="hsl" dir="cw">
                                      <p:cBhvr override="childStyle">
                                        <p:cTn id="17" dur="1500" fill="hold"/>
                                        <p:tgtEl>
                                          <p:spTgt spid="34"/>
                                        </p:tgtEl>
                                        <p:attrNameLst>
                                          <p:attrName>style.color</p:attrName>
                                        </p:attrNameLst>
                                      </p:cBhvr>
                                      <p:by>
                                        <p:hsl h="0" s="12549" l="25098"/>
                                      </p:by>
                                    </p:animClr>
                                    <p:animClr clrSpc="hsl" dir="cw">
                                      <p:cBhvr>
                                        <p:cTn id="18" dur="1500" fill="hold"/>
                                        <p:tgtEl>
                                          <p:spTgt spid="34"/>
                                        </p:tgtEl>
                                        <p:attrNameLst>
                                          <p:attrName>fillcolor</p:attrName>
                                        </p:attrNameLst>
                                      </p:cBhvr>
                                      <p:by>
                                        <p:hsl h="0" s="12549" l="25098"/>
                                      </p:by>
                                    </p:animClr>
                                    <p:animClr clrSpc="hsl" dir="cw">
                                      <p:cBhvr>
                                        <p:cTn id="19" dur="1500" fill="hold"/>
                                        <p:tgtEl>
                                          <p:spTgt spid="34"/>
                                        </p:tgtEl>
                                        <p:attrNameLst>
                                          <p:attrName>stroke.color</p:attrName>
                                        </p:attrNameLst>
                                      </p:cBhvr>
                                      <p:by>
                                        <p:hsl h="0" s="12549" l="25098"/>
                                      </p:by>
                                    </p:animClr>
                                    <p:set>
                                      <p:cBhvr>
                                        <p:cTn id="20" dur="1500" fill="hold"/>
                                        <p:tgtEl>
                                          <p:spTgt spid="34"/>
                                        </p:tgtEl>
                                        <p:attrNameLst>
                                          <p:attrName>fill.type</p:attrName>
                                        </p:attrNameLst>
                                      </p:cBhvr>
                                      <p:to>
                                        <p:strVal val="solid"/>
                                      </p:to>
                                    </p:set>
                                  </p:childTnLst>
                                </p:cTn>
                              </p:par>
                              <p:par>
                                <p:cTn id="21" presetID="6" presetClass="entr" presetSubtype="16"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ircle(in)">
                                      <p:cBhvr>
                                        <p:cTn id="23" dur="1250"/>
                                        <p:tgtEl>
                                          <p:spTgt spid="35"/>
                                        </p:tgtEl>
                                      </p:cBhvr>
                                    </p:animEffect>
                                  </p:childTnLst>
                                </p:cTn>
                              </p:par>
                              <p:par>
                                <p:cTn id="24" presetID="30" presetClass="emph" presetSubtype="0" fill="hold" grpId="1" nodeType="withEffect">
                                  <p:stCondLst>
                                    <p:cond delay="0"/>
                                  </p:stCondLst>
                                  <p:childTnLst>
                                    <p:animClr clrSpc="hsl" dir="cw">
                                      <p:cBhvr override="childStyle">
                                        <p:cTn id="25" dur="1500" fill="hold"/>
                                        <p:tgtEl>
                                          <p:spTgt spid="35"/>
                                        </p:tgtEl>
                                        <p:attrNameLst>
                                          <p:attrName>style.color</p:attrName>
                                        </p:attrNameLst>
                                      </p:cBhvr>
                                      <p:by>
                                        <p:hsl h="0" s="12549" l="25098"/>
                                      </p:by>
                                    </p:animClr>
                                    <p:animClr clrSpc="hsl" dir="cw">
                                      <p:cBhvr>
                                        <p:cTn id="26" dur="1500" fill="hold"/>
                                        <p:tgtEl>
                                          <p:spTgt spid="35"/>
                                        </p:tgtEl>
                                        <p:attrNameLst>
                                          <p:attrName>fillcolor</p:attrName>
                                        </p:attrNameLst>
                                      </p:cBhvr>
                                      <p:by>
                                        <p:hsl h="0" s="12549" l="25098"/>
                                      </p:by>
                                    </p:animClr>
                                    <p:animClr clrSpc="hsl" dir="cw">
                                      <p:cBhvr>
                                        <p:cTn id="27" dur="1500" fill="hold"/>
                                        <p:tgtEl>
                                          <p:spTgt spid="35"/>
                                        </p:tgtEl>
                                        <p:attrNameLst>
                                          <p:attrName>stroke.color</p:attrName>
                                        </p:attrNameLst>
                                      </p:cBhvr>
                                      <p:by>
                                        <p:hsl h="0" s="12549" l="25098"/>
                                      </p:by>
                                    </p:animClr>
                                    <p:set>
                                      <p:cBhvr>
                                        <p:cTn id="28" dur="1500" fill="hold"/>
                                        <p:tgtEl>
                                          <p:spTgt spid="3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ircle(in)">
                                      <p:cBhvr>
                                        <p:cTn id="36" dur="1250"/>
                                        <p:tgtEl>
                                          <p:spTgt spid="37"/>
                                        </p:tgtEl>
                                      </p:cBhvr>
                                    </p:animEffect>
                                  </p:childTnLst>
                                </p:cTn>
                              </p:par>
                              <p:par>
                                <p:cTn id="37" presetID="30" presetClass="emph" presetSubtype="0" fill="hold" grpId="1" nodeType="withEffect">
                                  <p:stCondLst>
                                    <p:cond delay="0"/>
                                  </p:stCondLst>
                                  <p:childTnLst>
                                    <p:animClr clrSpc="hsl" dir="cw">
                                      <p:cBhvr override="childStyle">
                                        <p:cTn id="38" dur="1500" fill="hold"/>
                                        <p:tgtEl>
                                          <p:spTgt spid="37"/>
                                        </p:tgtEl>
                                        <p:attrNameLst>
                                          <p:attrName>style.color</p:attrName>
                                        </p:attrNameLst>
                                      </p:cBhvr>
                                      <p:by>
                                        <p:hsl h="0" s="12549" l="25098"/>
                                      </p:by>
                                    </p:animClr>
                                    <p:animClr clrSpc="hsl" dir="cw">
                                      <p:cBhvr>
                                        <p:cTn id="39" dur="1500" fill="hold"/>
                                        <p:tgtEl>
                                          <p:spTgt spid="37"/>
                                        </p:tgtEl>
                                        <p:attrNameLst>
                                          <p:attrName>fillcolor</p:attrName>
                                        </p:attrNameLst>
                                      </p:cBhvr>
                                      <p:by>
                                        <p:hsl h="0" s="12549" l="25098"/>
                                      </p:by>
                                    </p:animClr>
                                    <p:animClr clrSpc="hsl" dir="cw">
                                      <p:cBhvr>
                                        <p:cTn id="40" dur="1500" fill="hold"/>
                                        <p:tgtEl>
                                          <p:spTgt spid="37"/>
                                        </p:tgtEl>
                                        <p:attrNameLst>
                                          <p:attrName>stroke.color</p:attrName>
                                        </p:attrNameLst>
                                      </p:cBhvr>
                                      <p:by>
                                        <p:hsl h="0" s="12549" l="25098"/>
                                      </p:by>
                                    </p:animClr>
                                    <p:set>
                                      <p:cBhvr>
                                        <p:cTn id="41" dur="1500" fill="hold"/>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animBg="1"/>
      <p:bldP spid="34" grpId="1" animBg="1"/>
      <p:bldP spid="35" grpId="0" animBg="1"/>
      <p:bldP spid="35" grpId="1" animBg="1"/>
      <p:bldP spid="37" grpId="0" animBg="1"/>
      <p:bldP spid="3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p:txBody>
          <a:bodyPr/>
          <a:lstStyle/>
          <a:p>
            <a:fld id="{541FBF4A-80E0-4385-873C-B463835052AB}" type="slidenum">
              <a:rPr lang="fr-FR" smtClean="0"/>
              <a:pPr/>
              <a:t>22</a:t>
            </a:fld>
            <a:endParaRPr lang="fr-FR"/>
          </a:p>
        </p:txBody>
      </p:sp>
      <p:grpSp>
        <p:nvGrpSpPr>
          <p:cNvPr id="6" name="Groupe 11">
            <a:extLst>
              <a:ext uri="{FF2B5EF4-FFF2-40B4-BE49-F238E27FC236}">
                <a16:creationId xmlns:a16="http://schemas.microsoft.com/office/drawing/2014/main" xmlns="" id="{BC2BE5C7-70E0-4820-955A-1CDA910B9B4A}"/>
              </a:ext>
            </a:extLst>
          </p:cNvPr>
          <p:cNvGrpSpPr>
            <a:grpSpLocks noGrp="1"/>
          </p:cNvGrpSpPr>
          <p:nvPr>
            <p:ph idx="1"/>
          </p:nvPr>
        </p:nvGrpSpPr>
        <p:grpSpPr>
          <a:xfrm rot="21590705">
            <a:off x="1005783" y="1653381"/>
            <a:ext cx="7203871" cy="4214258"/>
            <a:chOff x="1939636" y="2590800"/>
            <a:chExt cx="5166660" cy="3895237"/>
          </a:xfrm>
        </p:grpSpPr>
        <p:sp>
          <p:nvSpPr>
            <p:cNvPr id="7" name="Rectangle 6">
              <a:extLst>
                <a:ext uri="{FF2B5EF4-FFF2-40B4-BE49-F238E27FC236}">
                  <a16:creationId xmlns:a16="http://schemas.microsoft.com/office/drawing/2014/main" xmlns="" id="{BFE1CE52-3EBC-4473-B5E9-6D329C5FA14C}"/>
                </a:ext>
              </a:extLst>
            </p:cNvPr>
            <p:cNvSpPr/>
            <p:nvPr/>
          </p:nvSpPr>
          <p:spPr>
            <a:xfrm>
              <a:off x="1939636" y="2590800"/>
              <a:ext cx="5166660" cy="389523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xmlns="" id="{A07B6F1F-7752-4D10-8F8C-0695F9208003}"/>
                </a:ext>
              </a:extLst>
            </p:cNvPr>
            <p:cNvSpPr/>
            <p:nvPr/>
          </p:nvSpPr>
          <p:spPr>
            <a:xfrm>
              <a:off x="2147455" y="2784763"/>
              <a:ext cx="4724400" cy="31517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Rectangle 9"/>
          <p:cNvSpPr/>
          <p:nvPr/>
        </p:nvSpPr>
        <p:spPr>
          <a:xfrm>
            <a:off x="1643042" y="1920895"/>
            <a:ext cx="6215106" cy="2739211"/>
          </a:xfrm>
          <a:prstGeom prst="rect">
            <a:avLst/>
          </a:prstGeom>
        </p:spPr>
        <p:txBody>
          <a:bodyPr wrap="square">
            <a:spAutoFit/>
          </a:bodyPr>
          <a:lstStyle/>
          <a:p>
            <a:pPr lvl="0" fontAlgn="base">
              <a:spcBef>
                <a:spcPct val="0"/>
              </a:spcBef>
              <a:spcAft>
                <a:spcPct val="0"/>
              </a:spcAft>
            </a:pPr>
            <a:r>
              <a:rPr lang="fr-FR" dirty="0" smtClean="0">
                <a:latin typeface="Calibri" pitchFamily="34" charset="0"/>
                <a:ea typeface="Calibri" pitchFamily="34" charset="0"/>
                <a:cs typeface="Arial" pitchFamily="34" charset="0"/>
              </a:rPr>
              <a:t>Ce travail est un prélude à une étude cas témoins, concernant les variant de l’exon 4 du gène TNFRSF1a, En effet ces amorces serviront pour amplifier puis séquencer l’exon 4 </a:t>
            </a:r>
          </a:p>
          <a:p>
            <a:pPr lvl="0" fontAlgn="base">
              <a:spcBef>
                <a:spcPct val="0"/>
              </a:spcBef>
              <a:spcAft>
                <a:spcPct val="0"/>
              </a:spcAft>
            </a:pPr>
            <a:endParaRPr lang="fr-FR" dirty="0" smtClean="0">
              <a:latin typeface="Calibri" pitchFamily="34" charset="0"/>
              <a:ea typeface="Calibri" pitchFamily="34" charset="0"/>
              <a:cs typeface="Arial" pitchFamily="34" charset="0"/>
            </a:endParaRPr>
          </a:p>
          <a:p>
            <a:pPr lvl="0" fontAlgn="base">
              <a:spcBef>
                <a:spcPct val="0"/>
              </a:spcBef>
              <a:spcAft>
                <a:spcPct val="0"/>
              </a:spcAft>
            </a:pPr>
            <a:r>
              <a:rPr lang="fr-FR" dirty="0" smtClean="0">
                <a:latin typeface="Calibri" pitchFamily="34" charset="0"/>
                <a:ea typeface="Calibri" pitchFamily="34" charset="0"/>
                <a:cs typeface="Arial" pitchFamily="34" charset="0"/>
              </a:rPr>
              <a:t>  dans l’ADN des patients SEP Algériens et l’ADN des sujets témoins , pour faire une étude  d’association des dits variant  avec l’apparition de la SEP chez les patients algériens.</a:t>
            </a:r>
            <a:endParaRPr lang="fr-FR"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fr-FR" dirty="0" smtClean="0">
                <a:latin typeface="Arial" pitchFamily="34" charset="0"/>
                <a:ea typeface="Calibri" pitchFamily="34" charset="0"/>
                <a:cs typeface="Arial" pitchFamily="34" charset="0"/>
              </a:rPr>
              <a:t/>
            </a:r>
            <a:br>
              <a:rPr lang="fr-FR" dirty="0" smtClean="0">
                <a:latin typeface="Arial" pitchFamily="34" charset="0"/>
                <a:ea typeface="Calibri" pitchFamily="34" charset="0"/>
                <a:cs typeface="Arial" pitchFamily="34" charset="0"/>
              </a:rPr>
            </a:br>
            <a:endParaRPr lang="fr-FR" sz="2800" dirty="0" smtClean="0">
              <a:latin typeface="Arial" pitchFamily="34" charset="0"/>
              <a:cs typeface="Arial" pitchFamily="34" charset="0"/>
            </a:endParaRPr>
          </a:p>
        </p:txBody>
      </p:sp>
      <p:pic>
        <p:nvPicPr>
          <p:cNvPr id="12" name="Image 11" descr="images.jpeg (2).jpg"/>
          <p:cNvPicPr/>
          <p:nvPr/>
        </p:nvPicPr>
        <p:blipFill>
          <a:blip r:embed="rId2" cstate="print"/>
          <a:stretch>
            <a:fillRect/>
          </a:stretch>
        </p:blipFill>
        <p:spPr>
          <a:xfrm>
            <a:off x="6286512" y="428604"/>
            <a:ext cx="1330698" cy="473336"/>
          </a:xfrm>
          <a:prstGeom prst="rect">
            <a:avLst/>
          </a:prstGeom>
        </p:spPr>
      </p:pic>
      <p:pic>
        <p:nvPicPr>
          <p:cNvPr id="13" name="Image 12" descr="images.jpeg (2).jpg"/>
          <p:cNvPicPr/>
          <p:nvPr/>
        </p:nvPicPr>
        <p:blipFill>
          <a:blip r:embed="rId2" cstate="print"/>
          <a:stretch>
            <a:fillRect/>
          </a:stretch>
        </p:blipFill>
        <p:spPr>
          <a:xfrm>
            <a:off x="0" y="857232"/>
            <a:ext cx="1330698" cy="473336"/>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0100" y="857232"/>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3143240" y="428604"/>
            <a:ext cx="2286016" cy="523220"/>
          </a:xfrm>
          <a:prstGeom prst="rect">
            <a:avLst/>
          </a:prstGeom>
        </p:spPr>
        <p:txBody>
          <a:bodyPr wrap="square">
            <a:spAutoFit/>
          </a:bodyPr>
          <a:lstStyle/>
          <a:p>
            <a:r>
              <a:rPr lang="fr-FR" sz="2800" b="1" dirty="0" smtClean="0">
                <a:solidFill>
                  <a:srgbClr val="7030A0"/>
                </a:solidFill>
              </a:rPr>
              <a:t>conclusion </a:t>
            </a:r>
            <a:endParaRPr lang="fr-FR" sz="2800"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space réservé du contenu 3">
            <a:extLst>
              <a:ext uri="{FF2B5EF4-FFF2-40B4-BE49-F238E27FC236}">
                <a16:creationId xmlns:a16="http://schemas.microsoft.com/office/drawing/2014/main" xmlns="" id="{8ABCBF94-E3D7-4C05-922E-F2708A96436F}"/>
              </a:ext>
            </a:extLst>
          </p:cNvPr>
          <p:cNvGrpSpPr>
            <a:grpSpLocks noGrp="1"/>
          </p:cNvGrpSpPr>
          <p:nvPr>
            <p:ph idx="1"/>
          </p:nvPr>
        </p:nvGrpSpPr>
        <p:grpSpPr>
          <a:xfrm>
            <a:off x="714348" y="1857364"/>
            <a:ext cx="7075564" cy="2612733"/>
            <a:chOff x="1790641" y="1766475"/>
            <a:chExt cx="8174180" cy="2477058"/>
          </a:xfrm>
        </p:grpSpPr>
        <p:sp>
          <p:nvSpPr>
            <p:cNvPr id="11" name="Bulle narrative : rectangle 5">
              <a:extLst>
                <a:ext uri="{FF2B5EF4-FFF2-40B4-BE49-F238E27FC236}">
                  <a16:creationId xmlns:a16="http://schemas.microsoft.com/office/drawing/2014/main" xmlns="" id="{E095B76F-196A-4DDE-B785-210785FE2B4A}"/>
                </a:ext>
              </a:extLst>
            </p:cNvPr>
            <p:cNvSpPr/>
            <p:nvPr/>
          </p:nvSpPr>
          <p:spPr>
            <a:xfrm>
              <a:off x="1790641" y="1766475"/>
              <a:ext cx="8174180" cy="2477058"/>
            </a:xfrm>
            <a:prstGeom prst="wedgeRectCallout">
              <a:avLst>
                <a:gd name="adj1" fmla="val 32111"/>
                <a:gd name="adj2" fmla="val 88216"/>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xmlns="" id="{AF686A53-BD4A-4D1F-8BB3-E956E05DB3C0}"/>
                </a:ext>
              </a:extLst>
            </p:cNvPr>
            <p:cNvSpPr txBox="1"/>
            <p:nvPr/>
          </p:nvSpPr>
          <p:spPr>
            <a:xfrm>
              <a:off x="2316349" y="2529445"/>
              <a:ext cx="7300723" cy="67112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4000" dirty="0">
                  <a:solidFill>
                    <a:schemeClr val="bg1"/>
                  </a:solidFill>
                  <a:effectLst>
                    <a:outerShdw blurRad="63500" sx="102000" sy="102000" algn="ctr" rotWithShape="0">
                      <a:prstClr val="black">
                        <a:alpha val="40000"/>
                      </a:prstClr>
                    </a:outerShdw>
                  </a:effectLst>
                  <a:latin typeface="Berlin Sans FB Demi" panose="020E0802020502020306" pitchFamily="34" charset="0"/>
                </a:rPr>
                <a:t>Merci de votre attention !!</a:t>
              </a:r>
            </a:p>
          </p:txBody>
        </p:sp>
      </p:grpSp>
      <p:pic>
        <p:nvPicPr>
          <p:cNvPr id="12" name="Image 11" descr="images.jpeg (2).jpg"/>
          <p:cNvPicPr/>
          <p:nvPr/>
        </p:nvPicPr>
        <p:blipFill>
          <a:blip r:embed="rId2" cstate="print"/>
          <a:stretch>
            <a:fillRect/>
          </a:stretch>
        </p:blipFill>
        <p:spPr>
          <a:xfrm>
            <a:off x="7358082" y="285728"/>
            <a:ext cx="1330698" cy="473336"/>
          </a:xfrm>
          <a:prstGeom prst="rect">
            <a:avLst/>
          </a:prstGeom>
        </p:spPr>
      </p:pic>
      <p:pic>
        <p:nvPicPr>
          <p:cNvPr id="13" name="Image 12" descr="images.jpeg (2).jpg"/>
          <p:cNvPicPr/>
          <p:nvPr/>
        </p:nvPicPr>
        <p:blipFill>
          <a:blip r:embed="rId2" cstate="print"/>
          <a:stretch>
            <a:fillRect/>
          </a:stretch>
        </p:blipFill>
        <p:spPr>
          <a:xfrm>
            <a:off x="571472" y="4929198"/>
            <a:ext cx="1330698" cy="473336"/>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chemeClr val="accent4">
                    <a:lumMod val="75000"/>
                  </a:schemeClr>
                </a:solidFill>
              </a:rPr>
              <a:t> </a:t>
            </a:r>
            <a:r>
              <a:rPr lang="fr-FR" sz="2400" b="1" dirty="0" smtClean="0">
                <a:solidFill>
                  <a:schemeClr val="accent4">
                    <a:lumMod val="75000"/>
                  </a:schemeClr>
                </a:solidFill>
              </a:rPr>
              <a:t>Introduction</a:t>
            </a:r>
            <a:endParaRPr lang="fr-FR" sz="1600" b="1" dirty="0">
              <a:solidFill>
                <a:schemeClr val="accent4">
                  <a:lumMod val="75000"/>
                </a:schemeClr>
              </a:solidFill>
            </a:endParaRPr>
          </a:p>
        </p:txBody>
      </p:sp>
      <p:sp>
        <p:nvSpPr>
          <p:cNvPr id="3" name="Espace réservé du contenu 2"/>
          <p:cNvSpPr>
            <a:spLocks noGrp="1"/>
          </p:cNvSpPr>
          <p:nvPr>
            <p:ph idx="1"/>
          </p:nvPr>
        </p:nvSpPr>
        <p:spPr/>
        <p:txBody>
          <a:bodyPr>
            <a:normAutofit/>
          </a:bodyPr>
          <a:lstStyle/>
          <a:p>
            <a:pPr>
              <a:buNone/>
            </a:pPr>
            <a:r>
              <a:rPr lang="fr-FR" dirty="0" smtClean="0"/>
              <a:t> </a:t>
            </a:r>
          </a:p>
          <a:p>
            <a:pPr>
              <a:buNone/>
            </a:pPr>
            <a:endParaRPr lang="fr-FR" sz="1400" dirty="0"/>
          </a:p>
          <a:p>
            <a:pPr>
              <a:buNone/>
            </a:pPr>
            <a:endParaRPr lang="fr-FR" sz="1400" dirty="0" smtClean="0"/>
          </a:p>
          <a:p>
            <a:pPr>
              <a:buNone/>
            </a:pPr>
            <a:endParaRPr lang="fr-FR" sz="1400" dirty="0"/>
          </a:p>
          <a:p>
            <a:pPr>
              <a:buNone/>
            </a:pPr>
            <a:endParaRPr lang="fr-FR" sz="1400" dirty="0" smtClean="0"/>
          </a:p>
          <a:p>
            <a:pPr>
              <a:buNone/>
            </a:pPr>
            <a:endParaRPr lang="fr-FR" sz="1400" dirty="0"/>
          </a:p>
          <a:p>
            <a:pPr>
              <a:buNone/>
            </a:pPr>
            <a:endParaRPr lang="fr-FR" sz="1400" dirty="0" smtClean="0"/>
          </a:p>
          <a:p>
            <a:pPr>
              <a:buNone/>
            </a:pPr>
            <a:endParaRPr lang="fr-FR" sz="1400" dirty="0"/>
          </a:p>
          <a:p>
            <a:pPr>
              <a:buNone/>
            </a:pPr>
            <a:endParaRPr lang="fr-FR" sz="1400" dirty="0" smtClean="0"/>
          </a:p>
          <a:p>
            <a:pPr>
              <a:buNone/>
            </a:pPr>
            <a:endParaRPr lang="fr-FR" sz="1400" dirty="0"/>
          </a:p>
          <a:p>
            <a:pPr>
              <a:buNone/>
            </a:pPr>
            <a:endParaRPr lang="fr-FR" sz="1400" dirty="0" smtClean="0"/>
          </a:p>
          <a:p>
            <a:pPr>
              <a:buNone/>
            </a:pPr>
            <a:endParaRPr lang="fr-FR" sz="1400" dirty="0"/>
          </a:p>
          <a:p>
            <a:pPr>
              <a:buNone/>
            </a:pPr>
            <a:endParaRPr lang="fr-FR" sz="1400" dirty="0" smtClean="0"/>
          </a:p>
          <a:p>
            <a:pPr>
              <a:buNone/>
            </a:pPr>
            <a:endParaRPr lang="fr-FR" sz="1400" dirty="0"/>
          </a:p>
          <a:p>
            <a:pPr>
              <a:buNone/>
            </a:pPr>
            <a:r>
              <a:rPr lang="fr-FR" sz="1400" dirty="0" smtClean="0"/>
              <a:t>                 Sujets de </a:t>
            </a:r>
            <a:r>
              <a:rPr lang="fr-FR" sz="1400" dirty="0" smtClean="0"/>
              <a:t>20 à 45 dans 70% cas</a:t>
            </a:r>
            <a:endParaRPr lang="fr-FR" sz="1400" dirty="0"/>
          </a:p>
        </p:txBody>
      </p:sp>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p:txBody>
          <a:bodyPr>
            <a:normAutofit/>
          </a:bodyPr>
          <a:lstStyle/>
          <a:p>
            <a:fld id="{541FBF4A-80E0-4385-873C-B463835052AB}" type="slidenum">
              <a:rPr lang="fr-FR" smtClean="0"/>
              <a:pPr/>
              <a:t>3</a:t>
            </a:fld>
            <a:endParaRPr lang="fr-FR"/>
          </a:p>
        </p:txBody>
      </p:sp>
      <p:pic>
        <p:nvPicPr>
          <p:cNvPr id="10" name="Image 9" descr="images.jpeg-4 (2).jpg"/>
          <p:cNvPicPr>
            <a:picLocks noChangeAspect="1"/>
          </p:cNvPicPr>
          <p:nvPr/>
        </p:nvPicPr>
        <p:blipFill>
          <a:blip r:embed="rId2"/>
          <a:stretch>
            <a:fillRect/>
          </a:stretch>
        </p:blipFill>
        <p:spPr>
          <a:xfrm>
            <a:off x="1357291" y="4500570"/>
            <a:ext cx="2391550" cy="948002"/>
          </a:xfrm>
          <a:prstGeom prst="rect">
            <a:avLst/>
          </a:prstGeom>
        </p:spPr>
      </p:pic>
      <p:pic>
        <p:nvPicPr>
          <p:cNvPr id="16" name="Image 15" descr="Screenshot_2022-06-01-19-27-02-1-1 (1).png"/>
          <p:cNvPicPr>
            <a:picLocks noChangeAspect="1"/>
          </p:cNvPicPr>
          <p:nvPr/>
        </p:nvPicPr>
        <p:blipFill>
          <a:blip r:embed="rId3"/>
          <a:stretch>
            <a:fillRect/>
          </a:stretch>
        </p:blipFill>
        <p:spPr>
          <a:xfrm>
            <a:off x="5929322" y="4214818"/>
            <a:ext cx="1781175" cy="933450"/>
          </a:xfrm>
          <a:prstGeom prst="rect">
            <a:avLst/>
          </a:prstGeom>
        </p:spPr>
      </p:pic>
      <p:sp>
        <p:nvSpPr>
          <p:cNvPr id="19" name="Organigramme : Alternative 18"/>
          <p:cNvSpPr/>
          <p:nvPr/>
        </p:nvSpPr>
        <p:spPr>
          <a:xfrm>
            <a:off x="642910" y="1357298"/>
            <a:ext cx="7500990" cy="857256"/>
          </a:xfrm>
          <a:prstGeom prst="flowChartAlternateProcess">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1400" dirty="0" smtClean="0"/>
              <a:t>Est un maladie auto-immune inflammatoire et démyélinisant du système nerveux central, caractérisée par une destruction de la myéline dans la substance blanche de l’encéphale et de la molle respectant les axons.</a:t>
            </a:r>
          </a:p>
        </p:txBody>
      </p:sp>
      <p:sp>
        <p:nvSpPr>
          <p:cNvPr id="20" name="Organigramme : Alternative 19"/>
          <p:cNvSpPr/>
          <p:nvPr/>
        </p:nvSpPr>
        <p:spPr>
          <a:xfrm>
            <a:off x="785786" y="2786058"/>
            <a:ext cx="7429552" cy="928694"/>
          </a:xfrm>
          <a:prstGeom prst="flowChartAlternateProcess">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 </a:t>
            </a:r>
            <a:r>
              <a:rPr lang="fr-FR" sz="1400" dirty="0" smtClean="0"/>
              <a:t>Est un maladie plus fréquent des maladies neurologiques progressives</a:t>
            </a:r>
            <a:r>
              <a:rPr lang="fr-FR" dirty="0" smtClean="0"/>
              <a:t> .</a:t>
            </a:r>
            <a:endParaRPr lang="fr-FR" dirty="0"/>
          </a:p>
        </p:txBody>
      </p:sp>
      <p:sp>
        <p:nvSpPr>
          <p:cNvPr id="21" name="Flèche vers le bas 20"/>
          <p:cNvSpPr/>
          <p:nvPr/>
        </p:nvSpPr>
        <p:spPr>
          <a:xfrm>
            <a:off x="4286248" y="2285992"/>
            <a:ext cx="142876" cy="35719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43042" y="1000108"/>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Image 22" descr="images.jpeg (2).jpg"/>
          <p:cNvPicPr/>
          <p:nvPr/>
        </p:nvPicPr>
        <p:blipFill>
          <a:blip r:embed="rId5" cstate="print"/>
          <a:stretch>
            <a:fillRect/>
          </a:stretch>
        </p:blipFill>
        <p:spPr>
          <a:xfrm>
            <a:off x="7572396" y="428604"/>
            <a:ext cx="1330698" cy="473336"/>
          </a:xfrm>
          <a:prstGeom prst="rect">
            <a:avLst/>
          </a:prstGeom>
        </p:spPr>
      </p:pic>
      <p:sp>
        <p:nvSpPr>
          <p:cNvPr id="17" name="Rectangle 16"/>
          <p:cNvSpPr/>
          <p:nvPr/>
        </p:nvSpPr>
        <p:spPr>
          <a:xfrm>
            <a:off x="5143504" y="5072075"/>
            <a:ext cx="4000496" cy="307777"/>
          </a:xfrm>
          <a:prstGeom prst="rect">
            <a:avLst/>
          </a:prstGeom>
        </p:spPr>
        <p:txBody>
          <a:bodyPr wrap="square">
            <a:spAutoFit/>
          </a:bodyPr>
          <a:lstStyle/>
          <a:p>
            <a:r>
              <a:rPr lang="fr-FR" sz="1400" dirty="0" smtClean="0"/>
              <a:t>LES femmes étant deux fois plus que les hommes</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8401080" cy="796908"/>
          </a:xfrm>
        </p:spPr>
        <p:txBody>
          <a:bodyPr>
            <a:normAutofit fontScale="90000"/>
          </a:bodyPr>
          <a:lstStyle/>
          <a:p>
            <a:r>
              <a:rPr lang="fr-FR" sz="2700" b="1" dirty="0" smtClean="0">
                <a:solidFill>
                  <a:schemeClr val="accent1">
                    <a:lumMod val="75000"/>
                  </a:schemeClr>
                </a:solidFill>
              </a:rPr>
              <a:t>Epidémiologie et Etiologies</a:t>
            </a:r>
            <a:r>
              <a:rPr lang="fr-FR" sz="3200" dirty="0" smtClean="0"/>
              <a:t/>
            </a:r>
            <a:br>
              <a:rPr lang="fr-FR" sz="3200" dirty="0" smtClean="0"/>
            </a:br>
            <a:endParaRPr lang="fr-FR" sz="3200" dirty="0"/>
          </a:p>
        </p:txBody>
      </p:sp>
      <p:sp>
        <p:nvSpPr>
          <p:cNvPr id="4" name="Espace réservé de la date 3"/>
          <p:cNvSpPr>
            <a:spLocks noGrp="1"/>
          </p:cNvSpPr>
          <p:nvPr>
            <p:ph type="dt" sz="half" idx="10"/>
          </p:nvPr>
        </p:nvSpPr>
        <p:spPr>
          <a:xfrm>
            <a:off x="0" y="6286520"/>
            <a:ext cx="2133600" cy="365125"/>
          </a:xfrm>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a:xfrm>
            <a:off x="7215206" y="6492875"/>
            <a:ext cx="2133600" cy="365125"/>
          </a:xfrm>
        </p:spPr>
        <p:txBody>
          <a:bodyPr/>
          <a:lstStyle/>
          <a:p>
            <a:fld id="{541FBF4A-80E0-4385-873C-B463835052AB}" type="slidenum">
              <a:rPr lang="fr-FR" smtClean="0"/>
              <a:pPr/>
              <a:t>4</a:t>
            </a:fld>
            <a:endParaRPr lang="fr-FR"/>
          </a:p>
        </p:txBody>
      </p:sp>
      <p:sp>
        <p:nvSpPr>
          <p:cNvPr id="33" name="Rectangle 32"/>
          <p:cNvSpPr/>
          <p:nvPr/>
        </p:nvSpPr>
        <p:spPr>
          <a:xfrm>
            <a:off x="3500430" y="1357298"/>
            <a:ext cx="6429404" cy="646331"/>
          </a:xfrm>
          <a:prstGeom prst="rect">
            <a:avLst/>
          </a:prstGeom>
        </p:spPr>
        <p:txBody>
          <a:bodyPr wrap="square">
            <a:spAutoFit/>
          </a:bodyPr>
          <a:lstStyle/>
          <a:p>
            <a:r>
              <a:rPr lang="fr-FR" dirty="0" smtClean="0"/>
              <a:t/>
            </a:r>
            <a:br>
              <a:rPr lang="fr-FR" dirty="0" smtClean="0"/>
            </a:br>
            <a:endParaRPr lang="fr-FR" dirty="0"/>
          </a:p>
        </p:txBody>
      </p:sp>
      <p:sp>
        <p:nvSpPr>
          <p:cNvPr id="36" name="Pentagone 35"/>
          <p:cNvSpPr/>
          <p:nvPr/>
        </p:nvSpPr>
        <p:spPr>
          <a:xfrm>
            <a:off x="2786050" y="1071546"/>
            <a:ext cx="2071702" cy="71438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chemeClr val="tx1"/>
                </a:solidFill>
              </a:rPr>
              <a:t>A_ Epidémiologie </a:t>
            </a:r>
            <a:endParaRPr lang="fr-FR" dirty="0">
              <a:solidFill>
                <a:schemeClr val="tx1"/>
              </a:solidFill>
            </a:endParaRPr>
          </a:p>
        </p:txBody>
      </p:sp>
      <p:pic>
        <p:nvPicPr>
          <p:cNvPr id="3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1604" y="785794"/>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Image 37" descr="images.jpeg (2).jpg"/>
          <p:cNvPicPr/>
          <p:nvPr/>
        </p:nvPicPr>
        <p:blipFill>
          <a:blip r:embed="rId3" cstate="print"/>
          <a:stretch>
            <a:fillRect/>
          </a:stretch>
        </p:blipFill>
        <p:spPr>
          <a:xfrm>
            <a:off x="7500958" y="285728"/>
            <a:ext cx="1330698" cy="473336"/>
          </a:xfrm>
          <a:prstGeom prst="rect">
            <a:avLst/>
          </a:prstGeom>
        </p:spPr>
      </p:pic>
      <p:sp>
        <p:nvSpPr>
          <p:cNvPr id="12" name="Rectangle 11"/>
          <p:cNvSpPr/>
          <p:nvPr/>
        </p:nvSpPr>
        <p:spPr>
          <a:xfrm>
            <a:off x="3071802" y="2357431"/>
            <a:ext cx="5857916" cy="307777"/>
          </a:xfrm>
          <a:prstGeom prst="rect">
            <a:avLst/>
          </a:prstGeom>
        </p:spPr>
        <p:txBody>
          <a:bodyPr wrap="square">
            <a:spAutoFit/>
          </a:bodyPr>
          <a:lstStyle/>
          <a:p>
            <a:r>
              <a:rPr lang="fr-FR" sz="1400" dirty="0" smtClean="0"/>
              <a:t>touche environ 2,5 millions de personnes dans le monde </a:t>
            </a:r>
            <a:endParaRPr lang="fr-FR" sz="1400" dirty="0"/>
          </a:p>
        </p:txBody>
      </p:sp>
      <p:sp>
        <p:nvSpPr>
          <p:cNvPr id="13" name="Rectangle 12"/>
          <p:cNvSpPr/>
          <p:nvPr/>
        </p:nvSpPr>
        <p:spPr>
          <a:xfrm>
            <a:off x="3214678" y="3929066"/>
            <a:ext cx="5715040" cy="523220"/>
          </a:xfrm>
          <a:prstGeom prst="rect">
            <a:avLst/>
          </a:prstGeom>
        </p:spPr>
        <p:txBody>
          <a:bodyPr wrap="square">
            <a:spAutoFit/>
          </a:bodyPr>
          <a:lstStyle/>
          <a:p>
            <a:r>
              <a:rPr lang="fr-FR" sz="1400" dirty="0" smtClean="0"/>
              <a:t>spécialement les jeunes adultes de l’hémisphère nord   , Plus on descend vers l’équateur, plus les cas sont rares.</a:t>
            </a:r>
          </a:p>
        </p:txBody>
      </p:sp>
      <p:sp>
        <p:nvSpPr>
          <p:cNvPr id="14" name="Flèche droite 13"/>
          <p:cNvSpPr/>
          <p:nvPr/>
        </p:nvSpPr>
        <p:spPr>
          <a:xfrm>
            <a:off x="0" y="2357430"/>
            <a:ext cx="357158" cy="1428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grpSp>
        <p:nvGrpSpPr>
          <p:cNvPr id="16" name="Group 39">
            <a:extLst>
              <a:ext uri="{FF2B5EF4-FFF2-40B4-BE49-F238E27FC236}">
                <a16:creationId xmlns:a16="http://schemas.microsoft.com/office/drawing/2014/main" xmlns="" id="{26FE99D7-42C1-494F-81BC-DEF137A85FCE}"/>
              </a:ext>
            </a:extLst>
          </p:cNvPr>
          <p:cNvGrpSpPr/>
          <p:nvPr/>
        </p:nvGrpSpPr>
        <p:grpSpPr>
          <a:xfrm>
            <a:off x="0" y="0"/>
            <a:ext cx="3214710" cy="6713773"/>
            <a:chOff x="0" y="-530"/>
            <a:chExt cx="4664412" cy="6857155"/>
          </a:xfrm>
        </p:grpSpPr>
        <p:sp>
          <p:nvSpPr>
            <p:cNvPr id="17" name="Freeform: Shape 3">
              <a:extLst>
                <a:ext uri="{FF2B5EF4-FFF2-40B4-BE49-F238E27FC236}">
                  <a16:creationId xmlns:a16="http://schemas.microsoft.com/office/drawing/2014/main" xmlns="" id="{75826E1F-20FD-4257-969E-6E4366250CAA}"/>
                </a:ext>
              </a:extLst>
            </p:cNvPr>
            <p:cNvSpPr/>
            <p:nvPr/>
          </p:nvSpPr>
          <p:spPr>
            <a:xfrm>
              <a:off x="1362649" y="181009"/>
              <a:ext cx="1720247" cy="4556772"/>
            </a:xfrm>
            <a:custGeom>
              <a:avLst/>
              <a:gdLst>
                <a:gd name="connsiteX0" fmla="*/ 750892 w 747522"/>
                <a:gd name="connsiteY0" fmla="*/ 1914068 h 1975104"/>
                <a:gd name="connsiteX1" fmla="*/ 743348 w 747522"/>
                <a:gd name="connsiteY1" fmla="*/ 1778279 h 1975104"/>
                <a:gd name="connsiteX2" fmla="*/ 669967 w 747522"/>
                <a:gd name="connsiteY2" fmla="*/ 969721 h 1975104"/>
                <a:gd name="connsiteX3" fmla="*/ 565726 w 747522"/>
                <a:gd name="connsiteY3" fmla="*/ 469087 h 1975104"/>
                <a:gd name="connsiteX4" fmla="*/ 518406 w 747522"/>
                <a:gd name="connsiteY4" fmla="*/ 98069 h 1975104"/>
                <a:gd name="connsiteX5" fmla="*/ 508804 w 747522"/>
                <a:gd name="connsiteY5" fmla="*/ 85725 h 1975104"/>
                <a:gd name="connsiteX6" fmla="*/ 491659 w 747522"/>
                <a:gd name="connsiteY6" fmla="*/ 107671 h 1975104"/>
                <a:gd name="connsiteX7" fmla="*/ 409363 w 747522"/>
                <a:gd name="connsiteY7" fmla="*/ 263347 h 1975104"/>
                <a:gd name="connsiteX8" fmla="*/ 357243 w 747522"/>
                <a:gd name="connsiteY8" fmla="*/ 269519 h 1975104"/>
                <a:gd name="connsiteX9" fmla="*/ 102125 w 747522"/>
                <a:gd name="connsiteY9" fmla="*/ 59665 h 1975104"/>
                <a:gd name="connsiteX10" fmla="*/ 67835 w 747522"/>
                <a:gd name="connsiteY10" fmla="*/ 0 h 1975104"/>
                <a:gd name="connsiteX11" fmla="*/ 17772 w 747522"/>
                <a:gd name="connsiteY11" fmla="*/ 43205 h 1975104"/>
                <a:gd name="connsiteX12" fmla="*/ 1312 w 747522"/>
                <a:gd name="connsiteY12" fmla="*/ 95326 h 1975104"/>
                <a:gd name="connsiteX13" fmla="*/ 36288 w 747522"/>
                <a:gd name="connsiteY13" fmla="*/ 135788 h 1975104"/>
                <a:gd name="connsiteX14" fmla="*/ 93895 w 747522"/>
                <a:gd name="connsiteY14" fmla="*/ 211912 h 1975104"/>
                <a:gd name="connsiteX15" fmla="*/ 323638 w 747522"/>
                <a:gd name="connsiteY15" fmla="*/ 756437 h 1975104"/>
                <a:gd name="connsiteX16" fmla="*/ 368901 w 747522"/>
                <a:gd name="connsiteY16" fmla="*/ 984809 h 1975104"/>
                <a:gd name="connsiteX17" fmla="*/ 415536 w 747522"/>
                <a:gd name="connsiteY17" fmla="*/ 1261186 h 1975104"/>
                <a:gd name="connsiteX18" fmla="*/ 458055 w 747522"/>
                <a:gd name="connsiteY18" fmla="*/ 1675409 h 1975104"/>
                <a:gd name="connsiteX19" fmla="*/ 472457 w 747522"/>
                <a:gd name="connsiteY19" fmla="*/ 1942186 h 1975104"/>
                <a:gd name="connsiteX20" fmla="*/ 474514 w 747522"/>
                <a:gd name="connsiteY20" fmla="*/ 1981276 h 1975104"/>
                <a:gd name="connsiteX21" fmla="*/ 713173 w 747522"/>
                <a:gd name="connsiteY21" fmla="*/ 1971675 h 1975104"/>
                <a:gd name="connsiteX22" fmla="*/ 746091 w 747522"/>
                <a:gd name="connsiteY22" fmla="*/ 1970303 h 1975104"/>
                <a:gd name="connsiteX23" fmla="*/ 750892 w 747522"/>
                <a:gd name="connsiteY23" fmla="*/ 1914068 h 1975104"/>
                <a:gd name="connsiteX0" fmla="*/ 746091 w 751387"/>
                <a:gd name="connsiteY0" fmla="*/ 1970303 h 1981737"/>
                <a:gd name="connsiteX1" fmla="*/ 743348 w 751387"/>
                <a:gd name="connsiteY1" fmla="*/ 1778279 h 1981737"/>
                <a:gd name="connsiteX2" fmla="*/ 669967 w 751387"/>
                <a:gd name="connsiteY2" fmla="*/ 969721 h 1981737"/>
                <a:gd name="connsiteX3" fmla="*/ 565726 w 751387"/>
                <a:gd name="connsiteY3" fmla="*/ 469087 h 1981737"/>
                <a:gd name="connsiteX4" fmla="*/ 518406 w 751387"/>
                <a:gd name="connsiteY4" fmla="*/ 98069 h 1981737"/>
                <a:gd name="connsiteX5" fmla="*/ 508804 w 751387"/>
                <a:gd name="connsiteY5" fmla="*/ 85725 h 1981737"/>
                <a:gd name="connsiteX6" fmla="*/ 491659 w 751387"/>
                <a:gd name="connsiteY6" fmla="*/ 107671 h 1981737"/>
                <a:gd name="connsiteX7" fmla="*/ 409363 w 751387"/>
                <a:gd name="connsiteY7" fmla="*/ 263347 h 1981737"/>
                <a:gd name="connsiteX8" fmla="*/ 357243 w 751387"/>
                <a:gd name="connsiteY8" fmla="*/ 269519 h 1981737"/>
                <a:gd name="connsiteX9" fmla="*/ 102125 w 751387"/>
                <a:gd name="connsiteY9" fmla="*/ 59665 h 1981737"/>
                <a:gd name="connsiteX10" fmla="*/ 67835 w 751387"/>
                <a:gd name="connsiteY10" fmla="*/ 0 h 1981737"/>
                <a:gd name="connsiteX11" fmla="*/ 17772 w 751387"/>
                <a:gd name="connsiteY11" fmla="*/ 43205 h 1981737"/>
                <a:gd name="connsiteX12" fmla="*/ 1312 w 751387"/>
                <a:gd name="connsiteY12" fmla="*/ 95326 h 1981737"/>
                <a:gd name="connsiteX13" fmla="*/ 36288 w 751387"/>
                <a:gd name="connsiteY13" fmla="*/ 135788 h 1981737"/>
                <a:gd name="connsiteX14" fmla="*/ 93895 w 751387"/>
                <a:gd name="connsiteY14" fmla="*/ 211912 h 1981737"/>
                <a:gd name="connsiteX15" fmla="*/ 323638 w 751387"/>
                <a:gd name="connsiteY15" fmla="*/ 756437 h 1981737"/>
                <a:gd name="connsiteX16" fmla="*/ 368901 w 751387"/>
                <a:gd name="connsiteY16" fmla="*/ 984809 h 1981737"/>
                <a:gd name="connsiteX17" fmla="*/ 415536 w 751387"/>
                <a:gd name="connsiteY17" fmla="*/ 1261186 h 1981737"/>
                <a:gd name="connsiteX18" fmla="*/ 458055 w 751387"/>
                <a:gd name="connsiteY18" fmla="*/ 1675409 h 1981737"/>
                <a:gd name="connsiteX19" fmla="*/ 472457 w 751387"/>
                <a:gd name="connsiteY19" fmla="*/ 1942186 h 1981737"/>
                <a:gd name="connsiteX20" fmla="*/ 474514 w 751387"/>
                <a:gd name="connsiteY20" fmla="*/ 1981276 h 1981737"/>
                <a:gd name="connsiteX21" fmla="*/ 713173 w 751387"/>
                <a:gd name="connsiteY21" fmla="*/ 1971675 h 1981737"/>
                <a:gd name="connsiteX22" fmla="*/ 746091 w 751387"/>
                <a:gd name="connsiteY22" fmla="*/ 1970303 h 1981737"/>
                <a:gd name="connsiteX0" fmla="*/ 746091 w 751387"/>
                <a:gd name="connsiteY0" fmla="*/ 1970303 h 1990354"/>
                <a:gd name="connsiteX1" fmla="*/ 743348 w 751387"/>
                <a:gd name="connsiteY1" fmla="*/ 1778279 h 1990354"/>
                <a:gd name="connsiteX2" fmla="*/ 669967 w 751387"/>
                <a:gd name="connsiteY2" fmla="*/ 969721 h 1990354"/>
                <a:gd name="connsiteX3" fmla="*/ 565726 w 751387"/>
                <a:gd name="connsiteY3" fmla="*/ 469087 h 1990354"/>
                <a:gd name="connsiteX4" fmla="*/ 518406 w 751387"/>
                <a:gd name="connsiteY4" fmla="*/ 98069 h 1990354"/>
                <a:gd name="connsiteX5" fmla="*/ 508804 w 751387"/>
                <a:gd name="connsiteY5" fmla="*/ 85725 h 1990354"/>
                <a:gd name="connsiteX6" fmla="*/ 491659 w 751387"/>
                <a:gd name="connsiteY6" fmla="*/ 107671 h 1990354"/>
                <a:gd name="connsiteX7" fmla="*/ 409363 w 751387"/>
                <a:gd name="connsiteY7" fmla="*/ 263347 h 1990354"/>
                <a:gd name="connsiteX8" fmla="*/ 357243 w 751387"/>
                <a:gd name="connsiteY8" fmla="*/ 269519 h 1990354"/>
                <a:gd name="connsiteX9" fmla="*/ 102125 w 751387"/>
                <a:gd name="connsiteY9" fmla="*/ 59665 h 1990354"/>
                <a:gd name="connsiteX10" fmla="*/ 67835 w 751387"/>
                <a:gd name="connsiteY10" fmla="*/ 0 h 1990354"/>
                <a:gd name="connsiteX11" fmla="*/ 17772 w 751387"/>
                <a:gd name="connsiteY11" fmla="*/ 43205 h 1990354"/>
                <a:gd name="connsiteX12" fmla="*/ 1312 w 751387"/>
                <a:gd name="connsiteY12" fmla="*/ 95326 h 1990354"/>
                <a:gd name="connsiteX13" fmla="*/ 36288 w 751387"/>
                <a:gd name="connsiteY13" fmla="*/ 135788 h 1990354"/>
                <a:gd name="connsiteX14" fmla="*/ 93895 w 751387"/>
                <a:gd name="connsiteY14" fmla="*/ 211912 h 1990354"/>
                <a:gd name="connsiteX15" fmla="*/ 323638 w 751387"/>
                <a:gd name="connsiteY15" fmla="*/ 756437 h 1990354"/>
                <a:gd name="connsiteX16" fmla="*/ 368901 w 751387"/>
                <a:gd name="connsiteY16" fmla="*/ 984809 h 1990354"/>
                <a:gd name="connsiteX17" fmla="*/ 415536 w 751387"/>
                <a:gd name="connsiteY17" fmla="*/ 1261186 h 1990354"/>
                <a:gd name="connsiteX18" fmla="*/ 458055 w 751387"/>
                <a:gd name="connsiteY18" fmla="*/ 1675409 h 1990354"/>
                <a:gd name="connsiteX19" fmla="*/ 472457 w 751387"/>
                <a:gd name="connsiteY19" fmla="*/ 1942186 h 1990354"/>
                <a:gd name="connsiteX20" fmla="*/ 474514 w 751387"/>
                <a:gd name="connsiteY20" fmla="*/ 1981276 h 1990354"/>
                <a:gd name="connsiteX21" fmla="*/ 746091 w 751387"/>
                <a:gd name="connsiteY21" fmla="*/ 1970303 h 1990354"/>
                <a:gd name="connsiteX0" fmla="*/ 746091 w 751387"/>
                <a:gd name="connsiteY0" fmla="*/ 1970303 h 1990354"/>
                <a:gd name="connsiteX1" fmla="*/ 743348 w 751387"/>
                <a:gd name="connsiteY1" fmla="*/ 1778279 h 1990354"/>
                <a:gd name="connsiteX2" fmla="*/ 669967 w 751387"/>
                <a:gd name="connsiteY2" fmla="*/ 969721 h 1990354"/>
                <a:gd name="connsiteX3" fmla="*/ 565726 w 751387"/>
                <a:gd name="connsiteY3" fmla="*/ 469087 h 1990354"/>
                <a:gd name="connsiteX4" fmla="*/ 518406 w 751387"/>
                <a:gd name="connsiteY4" fmla="*/ 98069 h 1990354"/>
                <a:gd name="connsiteX5" fmla="*/ 508804 w 751387"/>
                <a:gd name="connsiteY5" fmla="*/ 85725 h 1990354"/>
                <a:gd name="connsiteX6" fmla="*/ 491659 w 751387"/>
                <a:gd name="connsiteY6" fmla="*/ 107671 h 1990354"/>
                <a:gd name="connsiteX7" fmla="*/ 409363 w 751387"/>
                <a:gd name="connsiteY7" fmla="*/ 263347 h 1990354"/>
                <a:gd name="connsiteX8" fmla="*/ 357243 w 751387"/>
                <a:gd name="connsiteY8" fmla="*/ 269519 h 1990354"/>
                <a:gd name="connsiteX9" fmla="*/ 102125 w 751387"/>
                <a:gd name="connsiteY9" fmla="*/ 59665 h 1990354"/>
                <a:gd name="connsiteX10" fmla="*/ 67835 w 751387"/>
                <a:gd name="connsiteY10" fmla="*/ 0 h 1990354"/>
                <a:gd name="connsiteX11" fmla="*/ 17772 w 751387"/>
                <a:gd name="connsiteY11" fmla="*/ 43205 h 1990354"/>
                <a:gd name="connsiteX12" fmla="*/ 1312 w 751387"/>
                <a:gd name="connsiteY12" fmla="*/ 95326 h 1990354"/>
                <a:gd name="connsiteX13" fmla="*/ 36288 w 751387"/>
                <a:gd name="connsiteY13" fmla="*/ 135788 h 1990354"/>
                <a:gd name="connsiteX14" fmla="*/ 93895 w 751387"/>
                <a:gd name="connsiteY14" fmla="*/ 211912 h 1990354"/>
                <a:gd name="connsiteX15" fmla="*/ 323638 w 751387"/>
                <a:gd name="connsiteY15" fmla="*/ 756437 h 1990354"/>
                <a:gd name="connsiteX16" fmla="*/ 368901 w 751387"/>
                <a:gd name="connsiteY16" fmla="*/ 984809 h 1990354"/>
                <a:gd name="connsiteX17" fmla="*/ 415536 w 751387"/>
                <a:gd name="connsiteY17" fmla="*/ 1261186 h 1990354"/>
                <a:gd name="connsiteX18" fmla="*/ 458055 w 751387"/>
                <a:gd name="connsiteY18" fmla="*/ 1675409 h 1990354"/>
                <a:gd name="connsiteX19" fmla="*/ 474514 w 751387"/>
                <a:gd name="connsiteY19" fmla="*/ 1981276 h 1990354"/>
                <a:gd name="connsiteX20" fmla="*/ 746091 w 751387"/>
                <a:gd name="connsiteY20" fmla="*/ 1970303 h 1990354"/>
                <a:gd name="connsiteX0" fmla="*/ 746091 w 751387"/>
                <a:gd name="connsiteY0" fmla="*/ 1970303 h 1990354"/>
                <a:gd name="connsiteX1" fmla="*/ 743348 w 751387"/>
                <a:gd name="connsiteY1" fmla="*/ 1778279 h 1990354"/>
                <a:gd name="connsiteX2" fmla="*/ 669967 w 751387"/>
                <a:gd name="connsiteY2" fmla="*/ 969721 h 1990354"/>
                <a:gd name="connsiteX3" fmla="*/ 565726 w 751387"/>
                <a:gd name="connsiteY3" fmla="*/ 469087 h 1990354"/>
                <a:gd name="connsiteX4" fmla="*/ 518406 w 751387"/>
                <a:gd name="connsiteY4" fmla="*/ 98069 h 1990354"/>
                <a:gd name="connsiteX5" fmla="*/ 508804 w 751387"/>
                <a:gd name="connsiteY5" fmla="*/ 85725 h 1990354"/>
                <a:gd name="connsiteX6" fmla="*/ 491659 w 751387"/>
                <a:gd name="connsiteY6" fmla="*/ 107671 h 1990354"/>
                <a:gd name="connsiteX7" fmla="*/ 409363 w 751387"/>
                <a:gd name="connsiteY7" fmla="*/ 263347 h 1990354"/>
                <a:gd name="connsiteX8" fmla="*/ 357243 w 751387"/>
                <a:gd name="connsiteY8" fmla="*/ 269519 h 1990354"/>
                <a:gd name="connsiteX9" fmla="*/ 102125 w 751387"/>
                <a:gd name="connsiteY9" fmla="*/ 59665 h 1990354"/>
                <a:gd name="connsiteX10" fmla="*/ 67835 w 751387"/>
                <a:gd name="connsiteY10" fmla="*/ 0 h 1990354"/>
                <a:gd name="connsiteX11" fmla="*/ 17772 w 751387"/>
                <a:gd name="connsiteY11" fmla="*/ 43205 h 1990354"/>
                <a:gd name="connsiteX12" fmla="*/ 1312 w 751387"/>
                <a:gd name="connsiteY12" fmla="*/ 95326 h 1990354"/>
                <a:gd name="connsiteX13" fmla="*/ 36288 w 751387"/>
                <a:gd name="connsiteY13" fmla="*/ 135788 h 1990354"/>
                <a:gd name="connsiteX14" fmla="*/ 93895 w 751387"/>
                <a:gd name="connsiteY14" fmla="*/ 211912 h 1990354"/>
                <a:gd name="connsiteX15" fmla="*/ 323638 w 751387"/>
                <a:gd name="connsiteY15" fmla="*/ 756437 h 1990354"/>
                <a:gd name="connsiteX16" fmla="*/ 368901 w 751387"/>
                <a:gd name="connsiteY16" fmla="*/ 984809 h 1990354"/>
                <a:gd name="connsiteX17" fmla="*/ 415536 w 751387"/>
                <a:gd name="connsiteY17" fmla="*/ 1261186 h 1990354"/>
                <a:gd name="connsiteX18" fmla="*/ 458055 w 751387"/>
                <a:gd name="connsiteY18" fmla="*/ 1675409 h 1990354"/>
                <a:gd name="connsiteX19" fmla="*/ 474514 w 751387"/>
                <a:gd name="connsiteY19" fmla="*/ 1981276 h 1990354"/>
                <a:gd name="connsiteX20" fmla="*/ 746091 w 751387"/>
                <a:gd name="connsiteY20" fmla="*/ 1970303 h 199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1387" h="1990354">
                  <a:moveTo>
                    <a:pt x="746091" y="1970303"/>
                  </a:moveTo>
                  <a:cubicBezTo>
                    <a:pt x="751120" y="1938070"/>
                    <a:pt x="756035" y="1945042"/>
                    <a:pt x="743348" y="1778279"/>
                  </a:cubicBezTo>
                  <a:cubicBezTo>
                    <a:pt x="739919" y="1715186"/>
                    <a:pt x="675454" y="1010183"/>
                    <a:pt x="669967" y="969721"/>
                  </a:cubicBezTo>
                  <a:cubicBezTo>
                    <a:pt x="648022" y="801700"/>
                    <a:pt x="597273" y="635737"/>
                    <a:pt x="565726" y="469087"/>
                  </a:cubicBezTo>
                  <a:cubicBezTo>
                    <a:pt x="547895" y="375133"/>
                    <a:pt x="518406" y="100127"/>
                    <a:pt x="518406" y="98069"/>
                  </a:cubicBezTo>
                  <a:cubicBezTo>
                    <a:pt x="514977" y="93955"/>
                    <a:pt x="517034" y="86411"/>
                    <a:pt x="508804" y="85725"/>
                  </a:cubicBezTo>
                  <a:cubicBezTo>
                    <a:pt x="499203" y="90526"/>
                    <a:pt x="496460" y="100127"/>
                    <a:pt x="491659" y="107671"/>
                  </a:cubicBezTo>
                  <a:cubicBezTo>
                    <a:pt x="471085" y="145390"/>
                    <a:pt x="427880" y="224257"/>
                    <a:pt x="409363" y="263347"/>
                  </a:cubicBezTo>
                  <a:cubicBezTo>
                    <a:pt x="402505" y="277063"/>
                    <a:pt x="381246" y="272948"/>
                    <a:pt x="357243" y="269519"/>
                  </a:cubicBezTo>
                  <a:cubicBezTo>
                    <a:pt x="351070" y="269519"/>
                    <a:pt x="178249" y="119329"/>
                    <a:pt x="102125" y="59665"/>
                  </a:cubicBezTo>
                  <a:cubicBezTo>
                    <a:pt x="81551" y="43891"/>
                    <a:pt x="64406" y="28804"/>
                    <a:pt x="67835" y="0"/>
                  </a:cubicBezTo>
                  <a:cubicBezTo>
                    <a:pt x="42460" y="3429"/>
                    <a:pt x="21886" y="9601"/>
                    <a:pt x="17772" y="43205"/>
                  </a:cubicBezTo>
                  <a:cubicBezTo>
                    <a:pt x="17086" y="71323"/>
                    <a:pt x="6799" y="76124"/>
                    <a:pt x="1312" y="95326"/>
                  </a:cubicBezTo>
                  <a:cubicBezTo>
                    <a:pt x="-5546" y="117958"/>
                    <a:pt x="15714" y="122758"/>
                    <a:pt x="36288" y="135788"/>
                  </a:cubicBezTo>
                  <a:cubicBezTo>
                    <a:pt x="59605" y="150876"/>
                    <a:pt x="76750" y="190652"/>
                    <a:pt x="93895" y="211912"/>
                  </a:cubicBezTo>
                  <a:cubicBezTo>
                    <a:pt x="199509" y="341528"/>
                    <a:pt x="315409" y="719404"/>
                    <a:pt x="323638" y="756437"/>
                  </a:cubicBezTo>
                  <a:cubicBezTo>
                    <a:pt x="340098" y="831875"/>
                    <a:pt x="355185" y="907999"/>
                    <a:pt x="368901" y="984809"/>
                  </a:cubicBezTo>
                  <a:cubicBezTo>
                    <a:pt x="386046" y="1076706"/>
                    <a:pt x="401820" y="1168603"/>
                    <a:pt x="415536" y="1261186"/>
                  </a:cubicBezTo>
                  <a:cubicBezTo>
                    <a:pt x="436110" y="1398346"/>
                    <a:pt x="448454" y="1536878"/>
                    <a:pt x="458055" y="1675409"/>
                  </a:cubicBezTo>
                  <a:cubicBezTo>
                    <a:pt x="467885" y="1795424"/>
                    <a:pt x="468112" y="1886363"/>
                    <a:pt x="474514" y="1981276"/>
                  </a:cubicBezTo>
                  <a:cubicBezTo>
                    <a:pt x="520120" y="1985962"/>
                    <a:pt x="701285" y="2004136"/>
                    <a:pt x="746091" y="1970303"/>
                  </a:cubicBezTo>
                  <a:close/>
                </a:path>
              </a:pathLst>
            </a:custGeom>
            <a:solidFill>
              <a:schemeClr val="accent4"/>
            </a:solidFill>
            <a:ln w="6854" cap="flat">
              <a:noFill/>
              <a:prstDash val="solid"/>
              <a:miter/>
            </a:ln>
          </p:spPr>
          <p:txBody>
            <a:bodyPr rtlCol="0" anchor="ctr"/>
            <a:lstStyle/>
            <a:p>
              <a:endParaRPr lang="en-US" dirty="0"/>
            </a:p>
          </p:txBody>
        </p:sp>
        <p:sp>
          <p:nvSpPr>
            <p:cNvPr id="18" name="Freeform: Shape 38">
              <a:extLst>
                <a:ext uri="{FF2B5EF4-FFF2-40B4-BE49-F238E27FC236}">
                  <a16:creationId xmlns:a16="http://schemas.microsoft.com/office/drawing/2014/main" xmlns="" id="{973E71D0-3FF1-4EEC-8E81-9F679CE0EACE}"/>
                </a:ext>
              </a:extLst>
            </p:cNvPr>
            <p:cNvSpPr/>
            <p:nvPr/>
          </p:nvSpPr>
          <p:spPr>
            <a:xfrm>
              <a:off x="700584" y="4688266"/>
              <a:ext cx="2657562" cy="2168355"/>
            </a:xfrm>
            <a:custGeom>
              <a:avLst/>
              <a:gdLst>
                <a:gd name="connsiteX0" fmla="*/ 2278552 w 2666423"/>
                <a:gd name="connsiteY0" fmla="*/ 156 h 2183348"/>
                <a:gd name="connsiteX1" fmla="*/ 2250485 w 2666423"/>
                <a:gd name="connsiteY1" fmla="*/ 359 h 2183348"/>
                <a:gd name="connsiteX2" fmla="*/ 1930695 w 2666423"/>
                <a:gd name="connsiteY2" fmla="*/ 22415 h 2183348"/>
                <a:gd name="connsiteX3" fmla="*/ 1856654 w 2666423"/>
                <a:gd name="connsiteY3" fmla="*/ 42893 h 2183348"/>
                <a:gd name="connsiteX4" fmla="*/ 241947 w 2666423"/>
                <a:gd name="connsiteY4" fmla="*/ 41317 h 2183348"/>
                <a:gd name="connsiteX5" fmla="*/ 164756 w 2666423"/>
                <a:gd name="connsiteY5" fmla="*/ 496586 h 2183348"/>
                <a:gd name="connsiteX6" fmla="*/ 70237 w 2666423"/>
                <a:gd name="connsiteY6" fmla="*/ 1396096 h 2183348"/>
                <a:gd name="connsiteX7" fmla="*/ 0 w 2666423"/>
                <a:gd name="connsiteY7" fmla="*/ 2183348 h 2183348"/>
                <a:gd name="connsiteX8" fmla="*/ 2666423 w 2666423"/>
                <a:gd name="connsiteY8" fmla="*/ 2183348 h 2183348"/>
                <a:gd name="connsiteX9" fmla="*/ 2666248 w 2666423"/>
                <a:gd name="connsiteY9" fmla="*/ 2138454 h 2183348"/>
                <a:gd name="connsiteX10" fmla="*/ 2660070 w 2666423"/>
                <a:gd name="connsiteY10" fmla="*/ 61798 h 2183348"/>
                <a:gd name="connsiteX11" fmla="*/ 2278552 w 2666423"/>
                <a:gd name="connsiteY11" fmla="*/ 156 h 2183348"/>
                <a:gd name="connsiteX0" fmla="*/ 2278552 w 2666423"/>
                <a:gd name="connsiteY0" fmla="*/ 156 h 2183348"/>
                <a:gd name="connsiteX1" fmla="*/ 2250485 w 2666423"/>
                <a:gd name="connsiteY1" fmla="*/ 359 h 2183348"/>
                <a:gd name="connsiteX2" fmla="*/ 1856654 w 2666423"/>
                <a:gd name="connsiteY2" fmla="*/ 42893 h 2183348"/>
                <a:gd name="connsiteX3" fmla="*/ 241947 w 2666423"/>
                <a:gd name="connsiteY3" fmla="*/ 41317 h 2183348"/>
                <a:gd name="connsiteX4" fmla="*/ 164756 w 2666423"/>
                <a:gd name="connsiteY4" fmla="*/ 496586 h 2183348"/>
                <a:gd name="connsiteX5" fmla="*/ 70237 w 2666423"/>
                <a:gd name="connsiteY5" fmla="*/ 1396096 h 2183348"/>
                <a:gd name="connsiteX6" fmla="*/ 0 w 2666423"/>
                <a:gd name="connsiteY6" fmla="*/ 2183348 h 2183348"/>
                <a:gd name="connsiteX7" fmla="*/ 2666423 w 2666423"/>
                <a:gd name="connsiteY7" fmla="*/ 2183348 h 2183348"/>
                <a:gd name="connsiteX8" fmla="*/ 2666248 w 2666423"/>
                <a:gd name="connsiteY8" fmla="*/ 2138454 h 2183348"/>
                <a:gd name="connsiteX9" fmla="*/ 2660070 w 2666423"/>
                <a:gd name="connsiteY9" fmla="*/ 61798 h 2183348"/>
                <a:gd name="connsiteX10" fmla="*/ 2278552 w 2666423"/>
                <a:gd name="connsiteY10" fmla="*/ 156 h 2183348"/>
                <a:gd name="connsiteX0" fmla="*/ 2660070 w 2666423"/>
                <a:gd name="connsiteY0" fmla="*/ 175207 h 2296757"/>
                <a:gd name="connsiteX1" fmla="*/ 2250485 w 2666423"/>
                <a:gd name="connsiteY1" fmla="*/ 113768 h 2296757"/>
                <a:gd name="connsiteX2" fmla="*/ 1856654 w 2666423"/>
                <a:gd name="connsiteY2" fmla="*/ 156302 h 2296757"/>
                <a:gd name="connsiteX3" fmla="*/ 241947 w 2666423"/>
                <a:gd name="connsiteY3" fmla="*/ 154726 h 2296757"/>
                <a:gd name="connsiteX4" fmla="*/ 164756 w 2666423"/>
                <a:gd name="connsiteY4" fmla="*/ 609995 h 2296757"/>
                <a:gd name="connsiteX5" fmla="*/ 70237 w 2666423"/>
                <a:gd name="connsiteY5" fmla="*/ 1509505 h 2296757"/>
                <a:gd name="connsiteX6" fmla="*/ 0 w 2666423"/>
                <a:gd name="connsiteY6" fmla="*/ 2296757 h 2296757"/>
                <a:gd name="connsiteX7" fmla="*/ 2666423 w 2666423"/>
                <a:gd name="connsiteY7" fmla="*/ 2296757 h 2296757"/>
                <a:gd name="connsiteX8" fmla="*/ 2666248 w 2666423"/>
                <a:gd name="connsiteY8" fmla="*/ 2251863 h 2296757"/>
                <a:gd name="connsiteX9" fmla="*/ 2660070 w 2666423"/>
                <a:gd name="connsiteY9" fmla="*/ 175207 h 2296757"/>
                <a:gd name="connsiteX0" fmla="*/ 2660070 w 2666423"/>
                <a:gd name="connsiteY0" fmla="*/ 159487 h 2281037"/>
                <a:gd name="connsiteX1" fmla="*/ 1856654 w 2666423"/>
                <a:gd name="connsiteY1" fmla="*/ 140582 h 2281037"/>
                <a:gd name="connsiteX2" fmla="*/ 241947 w 2666423"/>
                <a:gd name="connsiteY2" fmla="*/ 139006 h 2281037"/>
                <a:gd name="connsiteX3" fmla="*/ 164756 w 2666423"/>
                <a:gd name="connsiteY3" fmla="*/ 594275 h 2281037"/>
                <a:gd name="connsiteX4" fmla="*/ 70237 w 2666423"/>
                <a:gd name="connsiteY4" fmla="*/ 1493785 h 2281037"/>
                <a:gd name="connsiteX5" fmla="*/ 0 w 2666423"/>
                <a:gd name="connsiteY5" fmla="*/ 2281037 h 2281037"/>
                <a:gd name="connsiteX6" fmla="*/ 2666423 w 2666423"/>
                <a:gd name="connsiteY6" fmla="*/ 2281037 h 2281037"/>
                <a:gd name="connsiteX7" fmla="*/ 2666248 w 2666423"/>
                <a:gd name="connsiteY7" fmla="*/ 2236143 h 2281037"/>
                <a:gd name="connsiteX8" fmla="*/ 2660070 w 2666423"/>
                <a:gd name="connsiteY8" fmla="*/ 159487 h 2281037"/>
                <a:gd name="connsiteX0" fmla="*/ 2660070 w 2666423"/>
                <a:gd name="connsiteY0" fmla="*/ 179276 h 2300826"/>
                <a:gd name="connsiteX1" fmla="*/ 241947 w 2666423"/>
                <a:gd name="connsiteY1" fmla="*/ 158795 h 2300826"/>
                <a:gd name="connsiteX2" fmla="*/ 164756 w 2666423"/>
                <a:gd name="connsiteY2" fmla="*/ 614064 h 2300826"/>
                <a:gd name="connsiteX3" fmla="*/ 70237 w 2666423"/>
                <a:gd name="connsiteY3" fmla="*/ 1513574 h 2300826"/>
                <a:gd name="connsiteX4" fmla="*/ 0 w 2666423"/>
                <a:gd name="connsiteY4" fmla="*/ 2300826 h 2300826"/>
                <a:gd name="connsiteX5" fmla="*/ 2666423 w 2666423"/>
                <a:gd name="connsiteY5" fmla="*/ 2300826 h 2300826"/>
                <a:gd name="connsiteX6" fmla="*/ 2666248 w 2666423"/>
                <a:gd name="connsiteY6" fmla="*/ 2255932 h 2300826"/>
                <a:gd name="connsiteX7" fmla="*/ 2660070 w 2666423"/>
                <a:gd name="connsiteY7" fmla="*/ 179276 h 2300826"/>
                <a:gd name="connsiteX0" fmla="*/ 2660070 w 2666423"/>
                <a:gd name="connsiteY0" fmla="*/ 78896 h 2200446"/>
                <a:gd name="connsiteX1" fmla="*/ 241947 w 2666423"/>
                <a:gd name="connsiteY1" fmla="*/ 58415 h 2200446"/>
                <a:gd name="connsiteX2" fmla="*/ 164756 w 2666423"/>
                <a:gd name="connsiteY2" fmla="*/ 513684 h 2200446"/>
                <a:gd name="connsiteX3" fmla="*/ 70237 w 2666423"/>
                <a:gd name="connsiteY3" fmla="*/ 1413194 h 2200446"/>
                <a:gd name="connsiteX4" fmla="*/ 0 w 2666423"/>
                <a:gd name="connsiteY4" fmla="*/ 2200446 h 2200446"/>
                <a:gd name="connsiteX5" fmla="*/ 2666423 w 2666423"/>
                <a:gd name="connsiteY5" fmla="*/ 2200446 h 2200446"/>
                <a:gd name="connsiteX6" fmla="*/ 2666248 w 2666423"/>
                <a:gd name="connsiteY6" fmla="*/ 2155552 h 2200446"/>
                <a:gd name="connsiteX7" fmla="*/ 2660070 w 2666423"/>
                <a:gd name="connsiteY7" fmla="*/ 78896 h 2200446"/>
                <a:gd name="connsiteX0" fmla="*/ 2660070 w 2666423"/>
                <a:gd name="connsiteY0" fmla="*/ 54035 h 2175585"/>
                <a:gd name="connsiteX1" fmla="*/ 241947 w 2666423"/>
                <a:gd name="connsiteY1" fmla="*/ 33554 h 2175585"/>
                <a:gd name="connsiteX2" fmla="*/ 164756 w 2666423"/>
                <a:gd name="connsiteY2" fmla="*/ 488823 h 2175585"/>
                <a:gd name="connsiteX3" fmla="*/ 70237 w 2666423"/>
                <a:gd name="connsiteY3" fmla="*/ 1388333 h 2175585"/>
                <a:gd name="connsiteX4" fmla="*/ 0 w 2666423"/>
                <a:gd name="connsiteY4" fmla="*/ 2175585 h 2175585"/>
                <a:gd name="connsiteX5" fmla="*/ 2666423 w 2666423"/>
                <a:gd name="connsiteY5" fmla="*/ 2175585 h 2175585"/>
                <a:gd name="connsiteX6" fmla="*/ 2666248 w 2666423"/>
                <a:gd name="connsiteY6" fmla="*/ 2130691 h 2175585"/>
                <a:gd name="connsiteX7" fmla="*/ 2660070 w 2666423"/>
                <a:gd name="connsiteY7" fmla="*/ 54035 h 21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6423" h="2175585">
                  <a:moveTo>
                    <a:pt x="2660070" y="54035"/>
                  </a:moveTo>
                  <a:cubicBezTo>
                    <a:pt x="2026658" y="-56569"/>
                    <a:pt x="782070" y="37543"/>
                    <a:pt x="241947" y="33554"/>
                  </a:cubicBezTo>
                  <a:cubicBezTo>
                    <a:pt x="180509" y="165881"/>
                    <a:pt x="182085" y="347044"/>
                    <a:pt x="164756" y="488823"/>
                  </a:cubicBezTo>
                  <a:cubicBezTo>
                    <a:pt x="128525" y="788134"/>
                    <a:pt x="98591" y="1089022"/>
                    <a:pt x="70237" y="1388333"/>
                  </a:cubicBezTo>
                  <a:lnTo>
                    <a:pt x="0" y="2175585"/>
                  </a:lnTo>
                  <a:lnTo>
                    <a:pt x="2666423" y="2175585"/>
                  </a:lnTo>
                  <a:cubicBezTo>
                    <a:pt x="2666365" y="2160620"/>
                    <a:pt x="2666306" y="2145656"/>
                    <a:pt x="2666248" y="2130691"/>
                  </a:cubicBezTo>
                  <a:cubicBezTo>
                    <a:pt x="2662506" y="1169438"/>
                    <a:pt x="2658297" y="74416"/>
                    <a:pt x="2660070" y="54035"/>
                  </a:cubicBezTo>
                  <a:close/>
                </a:path>
              </a:pathLst>
            </a:custGeom>
            <a:solidFill>
              <a:schemeClr val="tx1"/>
            </a:solidFill>
            <a:ln w="6854" cap="flat">
              <a:noFill/>
              <a:prstDash val="solid"/>
              <a:miter/>
            </a:ln>
          </p:spPr>
          <p:txBody>
            <a:bodyPr wrap="square" rtlCol="0" anchor="ctr">
              <a:noAutofit/>
            </a:bodyPr>
            <a:lstStyle/>
            <a:p>
              <a:endParaRPr lang="en-US"/>
            </a:p>
          </p:txBody>
        </p:sp>
        <p:sp>
          <p:nvSpPr>
            <p:cNvPr id="19" name="Freeform: Shape 9">
              <a:extLst>
                <a:ext uri="{FF2B5EF4-FFF2-40B4-BE49-F238E27FC236}">
                  <a16:creationId xmlns:a16="http://schemas.microsoft.com/office/drawing/2014/main" xmlns="" id="{EE4787ED-7F79-4347-876A-C2318678DC73}"/>
                </a:ext>
              </a:extLst>
            </p:cNvPr>
            <p:cNvSpPr/>
            <p:nvPr/>
          </p:nvSpPr>
          <p:spPr>
            <a:xfrm>
              <a:off x="0" y="226153"/>
              <a:ext cx="4664412" cy="6630472"/>
            </a:xfrm>
            <a:custGeom>
              <a:avLst/>
              <a:gdLst>
                <a:gd name="connsiteX0" fmla="*/ 2570601 w 4679962"/>
                <a:gd name="connsiteY0" fmla="*/ 285525 h 6652578"/>
                <a:gd name="connsiteX1" fmla="*/ 2865188 w 4679962"/>
                <a:gd name="connsiteY1" fmla="*/ 2276735 h 6652578"/>
                <a:gd name="connsiteX2" fmla="*/ 3058952 w 4679962"/>
                <a:gd name="connsiteY2" fmla="*/ 4945335 h 6652578"/>
                <a:gd name="connsiteX3" fmla="*/ 3145923 w 4679962"/>
                <a:gd name="connsiteY3" fmla="*/ 6556538 h 6652578"/>
                <a:gd name="connsiteX4" fmla="*/ 3150679 w 4679962"/>
                <a:gd name="connsiteY4" fmla="*/ 6652578 h 6652578"/>
                <a:gd name="connsiteX5" fmla="*/ 3807167 w 4679962"/>
                <a:gd name="connsiteY5" fmla="*/ 6652578 h 6652578"/>
                <a:gd name="connsiteX6" fmla="*/ 3667028 w 4679962"/>
                <a:gd name="connsiteY6" fmla="*/ 4236439 h 6652578"/>
                <a:gd name="connsiteX7" fmla="*/ 3934834 w 4679962"/>
                <a:gd name="connsiteY7" fmla="*/ 5135951 h 6652578"/>
                <a:gd name="connsiteX8" fmla="*/ 4679962 w 4679962"/>
                <a:gd name="connsiteY8" fmla="*/ 5167457 h 6652578"/>
                <a:gd name="connsiteX9" fmla="*/ 4509827 w 4679962"/>
                <a:gd name="connsiteY9" fmla="*/ 3960757 h 6652578"/>
                <a:gd name="connsiteX10" fmla="*/ 4040379 w 4679962"/>
                <a:gd name="connsiteY10" fmla="*/ 1875028 h 6652578"/>
                <a:gd name="connsiteX11" fmla="*/ 3386619 w 4679962"/>
                <a:gd name="connsiteY11" fmla="*/ 794354 h 6652578"/>
                <a:gd name="connsiteX12" fmla="*/ 2644642 w 4679962"/>
                <a:gd name="connsiteY12" fmla="*/ 513947 h 6652578"/>
                <a:gd name="connsiteX13" fmla="*/ 2597382 w 4679962"/>
                <a:gd name="connsiteY13" fmla="*/ 309155 h 6652578"/>
                <a:gd name="connsiteX14" fmla="*/ 2570601 w 4679962"/>
                <a:gd name="connsiteY14" fmla="*/ 285525 h 6652578"/>
                <a:gd name="connsiteX15" fmla="*/ 1284153 w 4679962"/>
                <a:gd name="connsiteY15" fmla="*/ 0 h 6652578"/>
                <a:gd name="connsiteX16" fmla="*/ 1225276 w 4679962"/>
                <a:gd name="connsiteY16" fmla="*/ 1969 h 6652578"/>
                <a:gd name="connsiteX17" fmla="*/ 1004730 w 4679962"/>
                <a:gd name="connsiteY17" fmla="*/ 317034 h 6652578"/>
                <a:gd name="connsiteX18" fmla="*/ 207616 w 4679962"/>
                <a:gd name="connsiteY18" fmla="*/ 647852 h 6652578"/>
                <a:gd name="connsiteX19" fmla="*/ 52003 w 4679962"/>
                <a:gd name="connsiteY19" fmla="*/ 770309 h 6652578"/>
                <a:gd name="connsiteX20" fmla="*/ 0 w 4679962"/>
                <a:gd name="connsiteY20" fmla="*/ 827682 h 6652578"/>
                <a:gd name="connsiteX21" fmla="*/ 0 w 4679962"/>
                <a:gd name="connsiteY21" fmla="*/ 4113092 h 6652578"/>
                <a:gd name="connsiteX22" fmla="*/ 77701 w 4679962"/>
                <a:gd name="connsiteY22" fmla="*/ 4144411 h 6652578"/>
                <a:gd name="connsiteX23" fmla="*/ 327341 w 4679962"/>
                <a:gd name="connsiteY23" fmla="*/ 4217540 h 6652578"/>
                <a:gd name="connsiteX24" fmla="*/ 305877 w 4679962"/>
                <a:gd name="connsiteY24" fmla="*/ 6404485 h 6652578"/>
                <a:gd name="connsiteX25" fmla="*/ 311484 w 4679962"/>
                <a:gd name="connsiteY25" fmla="*/ 6652578 h 6652578"/>
                <a:gd name="connsiteX26" fmla="*/ 2550036 w 4679962"/>
                <a:gd name="connsiteY26" fmla="*/ 6652578 h 6652578"/>
                <a:gd name="connsiteX27" fmla="*/ 2548648 w 4679962"/>
                <a:gd name="connsiteY27" fmla="*/ 6596334 h 6652578"/>
                <a:gd name="connsiteX28" fmla="*/ 2400465 w 4679962"/>
                <a:gd name="connsiteY28" fmla="*/ 3102210 h 6652578"/>
                <a:gd name="connsiteX29" fmla="*/ 1370204 w 4679962"/>
                <a:gd name="connsiteY29" fmla="*/ 143748 h 6652578"/>
                <a:gd name="connsiteX30" fmla="*/ 1422191 w 4679962"/>
                <a:gd name="connsiteY30" fmla="*/ 9845 h 6652578"/>
                <a:gd name="connsiteX31" fmla="*/ 1284153 w 4679962"/>
                <a:gd name="connsiteY31" fmla="*/ 0 h 66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9962" h="6652578">
                  <a:moveTo>
                    <a:pt x="2570601" y="285525"/>
                  </a:moveTo>
                  <a:cubicBezTo>
                    <a:pt x="2583203" y="791205"/>
                    <a:pt x="2758064" y="1537908"/>
                    <a:pt x="2865188" y="2276735"/>
                  </a:cubicBezTo>
                  <a:cubicBezTo>
                    <a:pt x="3014844" y="3303848"/>
                    <a:pt x="3003816" y="4085210"/>
                    <a:pt x="3058952" y="4945335"/>
                  </a:cubicBezTo>
                  <a:cubicBezTo>
                    <a:pt x="3083074" y="5325088"/>
                    <a:pt x="3116242" y="5961138"/>
                    <a:pt x="3145923" y="6556538"/>
                  </a:cubicBezTo>
                  <a:lnTo>
                    <a:pt x="3150679" y="6652578"/>
                  </a:lnTo>
                  <a:lnTo>
                    <a:pt x="3807167" y="6652578"/>
                  </a:lnTo>
                  <a:lnTo>
                    <a:pt x="3667028" y="4236439"/>
                  </a:lnTo>
                  <a:lnTo>
                    <a:pt x="3934834" y="5135951"/>
                  </a:lnTo>
                  <a:lnTo>
                    <a:pt x="4679962" y="5167457"/>
                  </a:lnTo>
                  <a:cubicBezTo>
                    <a:pt x="4679962" y="5167457"/>
                    <a:pt x="4612224" y="4690135"/>
                    <a:pt x="4509827" y="3960757"/>
                  </a:cubicBezTo>
                  <a:cubicBezTo>
                    <a:pt x="4407431" y="3231383"/>
                    <a:pt x="4087639" y="2108177"/>
                    <a:pt x="4040379" y="1875028"/>
                  </a:cubicBezTo>
                  <a:cubicBezTo>
                    <a:pt x="3993119" y="1641880"/>
                    <a:pt x="3656000" y="955038"/>
                    <a:pt x="3386619" y="794354"/>
                  </a:cubicBezTo>
                  <a:cubicBezTo>
                    <a:pt x="3117240" y="633672"/>
                    <a:pt x="2644642" y="513947"/>
                    <a:pt x="2644642" y="513947"/>
                  </a:cubicBezTo>
                  <a:lnTo>
                    <a:pt x="2597382" y="309155"/>
                  </a:lnTo>
                  <a:cubicBezTo>
                    <a:pt x="2597382" y="309155"/>
                    <a:pt x="2598956" y="302854"/>
                    <a:pt x="2570601" y="285525"/>
                  </a:cubicBezTo>
                  <a:close/>
                  <a:moveTo>
                    <a:pt x="1284153" y="0"/>
                  </a:moveTo>
                  <a:cubicBezTo>
                    <a:pt x="1248118" y="0"/>
                    <a:pt x="1225276" y="1969"/>
                    <a:pt x="1225276" y="1969"/>
                  </a:cubicBezTo>
                  <a:lnTo>
                    <a:pt x="1004730" y="317034"/>
                  </a:lnTo>
                  <a:cubicBezTo>
                    <a:pt x="1004730" y="317034"/>
                    <a:pt x="445490" y="498196"/>
                    <a:pt x="207616" y="647852"/>
                  </a:cubicBezTo>
                  <a:cubicBezTo>
                    <a:pt x="148147" y="685266"/>
                    <a:pt x="96752" y="726126"/>
                    <a:pt x="52003" y="770309"/>
                  </a:cubicBezTo>
                  <a:lnTo>
                    <a:pt x="0" y="827682"/>
                  </a:lnTo>
                  <a:lnTo>
                    <a:pt x="0" y="4113092"/>
                  </a:lnTo>
                  <a:lnTo>
                    <a:pt x="77701" y="4144411"/>
                  </a:lnTo>
                  <a:cubicBezTo>
                    <a:pt x="162227" y="4173924"/>
                    <a:pt x="246212" y="4198636"/>
                    <a:pt x="327341" y="4217540"/>
                  </a:cubicBezTo>
                  <a:cubicBezTo>
                    <a:pt x="277717" y="4420755"/>
                    <a:pt x="285594" y="5438022"/>
                    <a:pt x="305877" y="6404485"/>
                  </a:cubicBezTo>
                  <a:lnTo>
                    <a:pt x="311484" y="6652578"/>
                  </a:lnTo>
                  <a:lnTo>
                    <a:pt x="2550036" y="6652578"/>
                  </a:lnTo>
                  <a:lnTo>
                    <a:pt x="2548648" y="6596334"/>
                  </a:lnTo>
                  <a:cubicBezTo>
                    <a:pt x="2519814" y="5472748"/>
                    <a:pt x="2471354" y="3993646"/>
                    <a:pt x="2400465" y="3102210"/>
                  </a:cubicBezTo>
                  <a:cubicBezTo>
                    <a:pt x="2283892" y="1630855"/>
                    <a:pt x="1975128" y="591140"/>
                    <a:pt x="1370204" y="143748"/>
                  </a:cubicBezTo>
                  <a:cubicBezTo>
                    <a:pt x="1390684" y="101216"/>
                    <a:pt x="1395410" y="63406"/>
                    <a:pt x="1422191" y="9845"/>
                  </a:cubicBezTo>
                  <a:cubicBezTo>
                    <a:pt x="1369417" y="1969"/>
                    <a:pt x="1320189" y="0"/>
                    <a:pt x="1284153" y="0"/>
                  </a:cubicBezTo>
                  <a:close/>
                </a:path>
              </a:pathLst>
            </a:custGeom>
            <a:solidFill>
              <a:schemeClr val="bg1"/>
            </a:solidFill>
            <a:ln w="6854" cap="flat">
              <a:noFill/>
              <a:prstDash val="solid"/>
              <a:miter/>
            </a:ln>
          </p:spPr>
          <p:txBody>
            <a:bodyPr wrap="square" rtlCol="0" anchor="ctr">
              <a:noAutofit/>
            </a:bodyPr>
            <a:lstStyle/>
            <a:p>
              <a:endParaRPr lang="en-US"/>
            </a:p>
          </p:txBody>
        </p:sp>
        <p:sp>
          <p:nvSpPr>
            <p:cNvPr id="20" name="Freeform: Shape 4">
              <a:extLst>
                <a:ext uri="{FF2B5EF4-FFF2-40B4-BE49-F238E27FC236}">
                  <a16:creationId xmlns:a16="http://schemas.microsoft.com/office/drawing/2014/main" xmlns="" id="{5F33F55C-06E6-44F9-A03C-6EE1CC40FE34}"/>
                </a:ext>
              </a:extLst>
            </p:cNvPr>
            <p:cNvSpPr/>
            <p:nvPr/>
          </p:nvSpPr>
          <p:spPr>
            <a:xfrm>
              <a:off x="1506088" y="-530"/>
              <a:ext cx="1126951" cy="809234"/>
            </a:xfrm>
            <a:custGeom>
              <a:avLst/>
              <a:gdLst>
                <a:gd name="connsiteX0" fmla="*/ 1130709 w 1130709"/>
                <a:gd name="connsiteY0" fmla="*/ 0 h 811931"/>
                <a:gd name="connsiteX1" fmla="*/ 28840 w 1130709"/>
                <a:gd name="connsiteY1" fmla="*/ 0 h 811931"/>
                <a:gd name="connsiteX2" fmla="*/ 27423 w 1130709"/>
                <a:gd name="connsiteY2" fmla="*/ 11472 h 811931"/>
                <a:gd name="connsiteX3" fmla="*/ 871 w 1130709"/>
                <a:gd name="connsiteY3" fmla="*/ 185295 h 811931"/>
                <a:gd name="connsiteX4" fmla="*/ 71760 w 1130709"/>
                <a:gd name="connsiteY4" fmla="*/ 328650 h 811931"/>
                <a:gd name="connsiteX5" fmla="*/ 536481 w 1130709"/>
                <a:gd name="connsiteY5" fmla="*/ 694126 h 811931"/>
                <a:gd name="connsiteX6" fmla="*/ 676685 w 1130709"/>
                <a:gd name="connsiteY6" fmla="*/ 804399 h 811931"/>
                <a:gd name="connsiteX7" fmla="*/ 829490 w 1130709"/>
                <a:gd name="connsiteY7" fmla="*/ 747687 h 811931"/>
                <a:gd name="connsiteX8" fmla="*/ 1020105 w 1130709"/>
                <a:gd name="connsiteY8" fmla="*/ 405841 h 811931"/>
                <a:gd name="connsiteX9" fmla="*/ 1002776 w 1130709"/>
                <a:gd name="connsiteY9" fmla="*/ 240431 h 811931"/>
                <a:gd name="connsiteX10" fmla="*/ 1102858 w 1130709"/>
                <a:gd name="connsiteY10" fmla="*/ 62691 h 8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709" h="811931">
                  <a:moveTo>
                    <a:pt x="1130709" y="0"/>
                  </a:moveTo>
                  <a:lnTo>
                    <a:pt x="28840" y="0"/>
                  </a:lnTo>
                  <a:lnTo>
                    <a:pt x="27423" y="11472"/>
                  </a:lnTo>
                  <a:cubicBezTo>
                    <a:pt x="14162" y="106899"/>
                    <a:pt x="-1099" y="168558"/>
                    <a:pt x="871" y="185295"/>
                  </a:cubicBezTo>
                  <a:cubicBezTo>
                    <a:pt x="-5432" y="248308"/>
                    <a:pt x="22925" y="290843"/>
                    <a:pt x="71760" y="328650"/>
                  </a:cubicBezTo>
                  <a:cubicBezTo>
                    <a:pt x="226141" y="449951"/>
                    <a:pt x="385250" y="569674"/>
                    <a:pt x="536481" y="694126"/>
                  </a:cubicBezTo>
                  <a:cubicBezTo>
                    <a:pt x="560111" y="713029"/>
                    <a:pt x="654631" y="785494"/>
                    <a:pt x="676685" y="804399"/>
                  </a:cubicBezTo>
                  <a:cubicBezTo>
                    <a:pt x="689287" y="812276"/>
                    <a:pt x="790107" y="831178"/>
                    <a:pt x="829490" y="747687"/>
                  </a:cubicBezTo>
                  <a:cubicBezTo>
                    <a:pt x="889354" y="621661"/>
                    <a:pt x="949215" y="527141"/>
                    <a:pt x="1020105" y="405841"/>
                  </a:cubicBezTo>
                  <a:cubicBezTo>
                    <a:pt x="1020105" y="396388"/>
                    <a:pt x="938189" y="327074"/>
                    <a:pt x="1002776" y="240431"/>
                  </a:cubicBezTo>
                  <a:cubicBezTo>
                    <a:pt x="1034676" y="197898"/>
                    <a:pt x="1069038" y="134491"/>
                    <a:pt x="1102858" y="62691"/>
                  </a:cubicBezTo>
                  <a:close/>
                </a:path>
              </a:pathLst>
            </a:custGeom>
            <a:solidFill>
              <a:srgbClr val="FECBA3"/>
            </a:solidFill>
            <a:ln w="6350" cap="flat">
              <a:noFill/>
              <a:prstDash val="solid"/>
              <a:miter/>
            </a:ln>
          </p:spPr>
          <p:txBody>
            <a:bodyPr rtlCol="0" anchor="ctr"/>
            <a:lstStyle/>
            <a:p>
              <a:endParaRPr lang="en-US"/>
            </a:p>
          </p:txBody>
        </p:sp>
        <p:sp>
          <p:nvSpPr>
            <p:cNvPr id="21" name="Freeform: Shape 5">
              <a:extLst>
                <a:ext uri="{FF2B5EF4-FFF2-40B4-BE49-F238E27FC236}">
                  <a16:creationId xmlns:a16="http://schemas.microsoft.com/office/drawing/2014/main" xmlns="" id="{DA8E0C6A-96F6-44D3-A642-1A800ECC262A}"/>
                </a:ext>
              </a:extLst>
            </p:cNvPr>
            <p:cNvSpPr/>
            <p:nvPr/>
          </p:nvSpPr>
          <p:spPr>
            <a:xfrm>
              <a:off x="1717351" y="24002"/>
              <a:ext cx="800747" cy="785047"/>
            </a:xfrm>
            <a:custGeom>
              <a:avLst/>
              <a:gdLst>
                <a:gd name="connsiteX0" fmla="*/ 351815 w 349758"/>
                <a:gd name="connsiteY0" fmla="*/ 165278 h 342900"/>
                <a:gd name="connsiteX1" fmla="*/ 266776 w 349758"/>
                <a:gd name="connsiteY1" fmla="*/ 317525 h 342900"/>
                <a:gd name="connsiteX2" fmla="*/ 183794 w 349758"/>
                <a:gd name="connsiteY2" fmla="*/ 309982 h 342900"/>
                <a:gd name="connsiteX3" fmla="*/ 121387 w 349758"/>
                <a:gd name="connsiteY3" fmla="*/ 210541 h 342900"/>
                <a:gd name="connsiteX4" fmla="*/ 0 w 349758"/>
                <a:gd name="connsiteY4" fmla="*/ 0 h 342900"/>
                <a:gd name="connsiteX5" fmla="*/ 111785 w 349758"/>
                <a:gd name="connsiteY5" fmla="*/ 93955 h 342900"/>
                <a:gd name="connsiteX6" fmla="*/ 336728 w 349758"/>
                <a:gd name="connsiteY6" fmla="*/ 106985 h 342900"/>
                <a:gd name="connsiteX7" fmla="*/ 351815 w 349758"/>
                <a:gd name="connsiteY7" fmla="*/ 16527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58" h="342900">
                  <a:moveTo>
                    <a:pt x="351815" y="165278"/>
                  </a:moveTo>
                  <a:cubicBezTo>
                    <a:pt x="320954" y="218084"/>
                    <a:pt x="295580" y="264033"/>
                    <a:pt x="266776" y="317525"/>
                  </a:cubicBezTo>
                  <a:cubicBezTo>
                    <a:pt x="245516" y="353873"/>
                    <a:pt x="215341" y="361417"/>
                    <a:pt x="183794" y="309982"/>
                  </a:cubicBezTo>
                  <a:cubicBezTo>
                    <a:pt x="159791" y="275006"/>
                    <a:pt x="139903" y="242773"/>
                    <a:pt x="121387" y="210541"/>
                  </a:cubicBezTo>
                  <a:cubicBezTo>
                    <a:pt x="84353" y="145390"/>
                    <a:pt x="4115" y="10287"/>
                    <a:pt x="0" y="0"/>
                  </a:cubicBezTo>
                  <a:cubicBezTo>
                    <a:pt x="37719" y="39776"/>
                    <a:pt x="76810" y="66523"/>
                    <a:pt x="111785" y="93955"/>
                  </a:cubicBezTo>
                  <a:cubicBezTo>
                    <a:pt x="183109" y="150876"/>
                    <a:pt x="262661" y="165964"/>
                    <a:pt x="336728" y="106985"/>
                  </a:cubicBezTo>
                  <a:cubicBezTo>
                    <a:pt x="338099" y="160477"/>
                    <a:pt x="351130" y="161849"/>
                    <a:pt x="351815" y="165278"/>
                  </a:cubicBezTo>
                  <a:close/>
                </a:path>
              </a:pathLst>
            </a:custGeom>
            <a:solidFill>
              <a:schemeClr val="tx1">
                <a:alpha val="20000"/>
              </a:schemeClr>
            </a:solidFill>
            <a:ln w="9293" cap="flat">
              <a:noFill/>
              <a:prstDash val="solid"/>
              <a:miter/>
            </a:ln>
          </p:spPr>
          <p:txBody>
            <a:bodyPr rtlCol="0" anchor="ctr"/>
            <a:lstStyle/>
            <a:p>
              <a:endParaRPr lang="en-US"/>
            </a:p>
          </p:txBody>
        </p:sp>
        <p:sp>
          <p:nvSpPr>
            <p:cNvPr id="22" name="Freeform: Shape 6">
              <a:extLst>
                <a:ext uri="{FF2B5EF4-FFF2-40B4-BE49-F238E27FC236}">
                  <a16:creationId xmlns:a16="http://schemas.microsoft.com/office/drawing/2014/main" xmlns="" id="{3B0CC610-6C45-407C-B61C-E9E550637BA3}"/>
                </a:ext>
              </a:extLst>
            </p:cNvPr>
            <p:cNvSpPr/>
            <p:nvPr/>
          </p:nvSpPr>
          <p:spPr>
            <a:xfrm>
              <a:off x="3979452" y="5679057"/>
              <a:ext cx="659436" cy="1177568"/>
            </a:xfrm>
            <a:custGeom>
              <a:avLst/>
              <a:gdLst>
                <a:gd name="connsiteX0" fmla="*/ 288211 w 288036"/>
                <a:gd name="connsiteY0" fmla="*/ 224436 h 514350"/>
                <a:gd name="connsiteX1" fmla="*/ 288896 w 288036"/>
                <a:gd name="connsiteY1" fmla="*/ 286843 h 514350"/>
                <a:gd name="connsiteX2" fmla="*/ 113332 w 288036"/>
                <a:gd name="connsiteY2" fmla="*/ 504928 h 514350"/>
                <a:gd name="connsiteX3" fmla="*/ 52981 w 288036"/>
                <a:gd name="connsiteY3" fmla="*/ 481611 h 514350"/>
                <a:gd name="connsiteX4" fmla="*/ 61897 w 288036"/>
                <a:gd name="connsiteY4" fmla="*/ 441148 h 514350"/>
                <a:gd name="connsiteX5" fmla="*/ 82471 w 288036"/>
                <a:gd name="connsiteY5" fmla="*/ 380798 h 514350"/>
                <a:gd name="connsiteX6" fmla="*/ 133906 w 288036"/>
                <a:gd name="connsiteY6" fmla="*/ 195632 h 514350"/>
                <a:gd name="connsiteX7" fmla="*/ 87271 w 288036"/>
                <a:gd name="connsiteY7" fmla="*/ 246381 h 514350"/>
                <a:gd name="connsiteX8" fmla="*/ 82471 w 288036"/>
                <a:gd name="connsiteY8" fmla="*/ 303988 h 514350"/>
                <a:gd name="connsiteX9" fmla="*/ 40637 w 288036"/>
                <a:gd name="connsiteY9" fmla="*/ 382170 h 514350"/>
                <a:gd name="connsiteX10" fmla="*/ 1546 w 288036"/>
                <a:gd name="connsiteY10" fmla="*/ 373254 h 514350"/>
                <a:gd name="connsiteX11" fmla="*/ 7718 w 288036"/>
                <a:gd name="connsiteY11" fmla="*/ 80418 h 514350"/>
                <a:gd name="connsiteX12" fmla="*/ 42008 w 288036"/>
                <a:gd name="connsiteY12" fmla="*/ 6351 h 514350"/>
                <a:gd name="connsiteX13" fmla="*/ 66011 w 288036"/>
                <a:gd name="connsiteY13" fmla="*/ 865 h 514350"/>
                <a:gd name="connsiteX14" fmla="*/ 252549 w 288036"/>
                <a:gd name="connsiteY14" fmla="*/ 27611 h 514350"/>
                <a:gd name="connsiteX15" fmla="*/ 272437 w 288036"/>
                <a:gd name="connsiteY15" fmla="*/ 37898 h 514350"/>
                <a:gd name="connsiteX16" fmla="*/ 288211 w 288036"/>
                <a:gd name="connsiteY16" fmla="*/ 22443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036" h="514350">
                  <a:moveTo>
                    <a:pt x="288211" y="224436"/>
                  </a:moveTo>
                  <a:cubicBezTo>
                    <a:pt x="288211" y="234037"/>
                    <a:pt x="293011" y="275871"/>
                    <a:pt x="288896" y="286843"/>
                  </a:cubicBezTo>
                  <a:cubicBezTo>
                    <a:pt x="253921" y="378741"/>
                    <a:pt x="192199" y="449378"/>
                    <a:pt x="113332" y="504928"/>
                  </a:cubicBezTo>
                  <a:cubicBezTo>
                    <a:pt x="81099" y="527559"/>
                    <a:pt x="61211" y="517272"/>
                    <a:pt x="52981" y="481611"/>
                  </a:cubicBezTo>
                  <a:cubicBezTo>
                    <a:pt x="53667" y="463780"/>
                    <a:pt x="57782" y="452121"/>
                    <a:pt x="61897" y="441148"/>
                  </a:cubicBezTo>
                  <a:cubicBezTo>
                    <a:pt x="63268" y="416460"/>
                    <a:pt x="64640" y="393142"/>
                    <a:pt x="82471" y="380798"/>
                  </a:cubicBezTo>
                  <a:cubicBezTo>
                    <a:pt x="133220" y="345136"/>
                    <a:pt x="172996" y="202490"/>
                    <a:pt x="133906" y="195632"/>
                  </a:cubicBezTo>
                  <a:cubicBezTo>
                    <a:pt x="93443" y="194946"/>
                    <a:pt x="89329" y="213463"/>
                    <a:pt x="87271" y="246381"/>
                  </a:cubicBezTo>
                  <a:cubicBezTo>
                    <a:pt x="84528" y="273813"/>
                    <a:pt x="88643" y="285472"/>
                    <a:pt x="82471" y="303988"/>
                  </a:cubicBezTo>
                  <a:cubicBezTo>
                    <a:pt x="75613" y="333478"/>
                    <a:pt x="68069" y="363653"/>
                    <a:pt x="40637" y="382170"/>
                  </a:cubicBezTo>
                  <a:cubicBezTo>
                    <a:pt x="24178" y="393142"/>
                    <a:pt x="9090" y="398629"/>
                    <a:pt x="1546" y="373254"/>
                  </a:cubicBezTo>
                  <a:cubicBezTo>
                    <a:pt x="-2569" y="341022"/>
                    <a:pt x="2232" y="96191"/>
                    <a:pt x="7718" y="80418"/>
                  </a:cubicBezTo>
                  <a:cubicBezTo>
                    <a:pt x="11833" y="52300"/>
                    <a:pt x="22120" y="26925"/>
                    <a:pt x="42008" y="6351"/>
                  </a:cubicBezTo>
                  <a:cubicBezTo>
                    <a:pt x="48866" y="-1192"/>
                    <a:pt x="57096" y="-507"/>
                    <a:pt x="66011" y="865"/>
                  </a:cubicBezTo>
                  <a:cubicBezTo>
                    <a:pt x="128419" y="9095"/>
                    <a:pt x="190141" y="18010"/>
                    <a:pt x="252549" y="27611"/>
                  </a:cubicBezTo>
                  <a:cubicBezTo>
                    <a:pt x="260093" y="28983"/>
                    <a:pt x="267637" y="31040"/>
                    <a:pt x="272437" y="37898"/>
                  </a:cubicBezTo>
                  <a:cubicBezTo>
                    <a:pt x="277238" y="49557"/>
                    <a:pt x="279981" y="203862"/>
                    <a:pt x="288211" y="224436"/>
                  </a:cubicBezTo>
                  <a:close/>
                </a:path>
              </a:pathLst>
            </a:custGeom>
            <a:solidFill>
              <a:srgbClr val="FECBA3"/>
            </a:solidFill>
            <a:ln w="6350" cap="flat">
              <a:noFill/>
              <a:prstDash val="solid"/>
              <a:miter/>
            </a:ln>
          </p:spPr>
          <p:txBody>
            <a:bodyPr rtlCol="0" anchor="ctr"/>
            <a:lstStyle/>
            <a:p>
              <a:endParaRPr lang="en-US"/>
            </a:p>
          </p:txBody>
        </p:sp>
        <p:sp>
          <p:nvSpPr>
            <p:cNvPr id="23" name="Freeform: Shape 7">
              <a:extLst>
                <a:ext uri="{FF2B5EF4-FFF2-40B4-BE49-F238E27FC236}">
                  <a16:creationId xmlns:a16="http://schemas.microsoft.com/office/drawing/2014/main" xmlns="" id="{9E4E12C2-50C9-4D1E-BAE1-2F07D09BD4DA}"/>
                </a:ext>
              </a:extLst>
            </p:cNvPr>
            <p:cNvSpPr/>
            <p:nvPr/>
          </p:nvSpPr>
          <p:spPr>
            <a:xfrm>
              <a:off x="4029912" y="5220842"/>
              <a:ext cx="580933" cy="549532"/>
            </a:xfrm>
            <a:custGeom>
              <a:avLst/>
              <a:gdLst>
                <a:gd name="connsiteX0" fmla="*/ 249025 w 253746"/>
                <a:gd name="connsiteY0" fmla="*/ 240785 h 240030"/>
                <a:gd name="connsiteX1" fmla="*/ 61116 w 253746"/>
                <a:gd name="connsiteY1" fmla="*/ 211981 h 240030"/>
                <a:gd name="connsiteX2" fmla="*/ 18596 w 253746"/>
                <a:gd name="connsiteY2" fmla="*/ 206495 h 240030"/>
                <a:gd name="connsiteX3" fmla="*/ 13110 w 253746"/>
                <a:gd name="connsiteY3" fmla="*/ 205809 h 240030"/>
                <a:gd name="connsiteX4" fmla="*/ 6938 w 253746"/>
                <a:gd name="connsiteY4" fmla="*/ 159860 h 240030"/>
                <a:gd name="connsiteX5" fmla="*/ 6252 w 253746"/>
                <a:gd name="connsiteY5" fmla="*/ 131742 h 240030"/>
                <a:gd name="connsiteX6" fmla="*/ 765 w 253746"/>
                <a:gd name="connsiteY6" fmla="*/ 74135 h 240030"/>
                <a:gd name="connsiteX7" fmla="*/ 22711 w 253746"/>
                <a:gd name="connsiteY7" fmla="*/ 32987 h 240030"/>
                <a:gd name="connsiteX8" fmla="*/ 244224 w 253746"/>
                <a:gd name="connsiteY8" fmla="*/ 50132 h 240030"/>
                <a:gd name="connsiteX9" fmla="*/ 253140 w 253746"/>
                <a:gd name="connsiteY9" fmla="*/ 75507 h 240030"/>
                <a:gd name="connsiteX10" fmla="*/ 253826 w 253746"/>
                <a:gd name="connsiteY10" fmla="*/ 155745 h 240030"/>
                <a:gd name="connsiteX11" fmla="*/ 253140 w 253746"/>
                <a:gd name="connsiteY11" fmla="*/ 241470 h 240030"/>
                <a:gd name="connsiteX12" fmla="*/ 253140 w 253746"/>
                <a:gd name="connsiteY12" fmla="*/ 241470 h 240030"/>
                <a:gd name="connsiteX13" fmla="*/ 249025 w 253746"/>
                <a:gd name="connsiteY13" fmla="*/ 240785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46" h="240030">
                  <a:moveTo>
                    <a:pt x="249025" y="240785"/>
                  </a:moveTo>
                  <a:cubicBezTo>
                    <a:pt x="186617" y="231183"/>
                    <a:pt x="123524" y="221582"/>
                    <a:pt x="61116" y="211981"/>
                  </a:cubicBezTo>
                  <a:cubicBezTo>
                    <a:pt x="47400" y="209924"/>
                    <a:pt x="32998" y="208552"/>
                    <a:pt x="18596" y="206495"/>
                  </a:cubicBezTo>
                  <a:cubicBezTo>
                    <a:pt x="16539" y="205809"/>
                    <a:pt x="15167" y="205809"/>
                    <a:pt x="13110" y="205809"/>
                  </a:cubicBezTo>
                  <a:cubicBezTo>
                    <a:pt x="4194" y="191407"/>
                    <a:pt x="14481" y="174262"/>
                    <a:pt x="6938" y="159860"/>
                  </a:cubicBezTo>
                  <a:cubicBezTo>
                    <a:pt x="6938" y="150259"/>
                    <a:pt x="6252" y="140658"/>
                    <a:pt x="6252" y="131742"/>
                  </a:cubicBezTo>
                  <a:cubicBezTo>
                    <a:pt x="-606" y="113226"/>
                    <a:pt x="8309" y="92652"/>
                    <a:pt x="765" y="74135"/>
                  </a:cubicBezTo>
                  <a:cubicBezTo>
                    <a:pt x="-2664" y="54933"/>
                    <a:pt x="5566" y="42588"/>
                    <a:pt x="22711" y="32987"/>
                  </a:cubicBezTo>
                  <a:cubicBezTo>
                    <a:pt x="108436" y="-15705"/>
                    <a:pt x="159185" y="-10904"/>
                    <a:pt x="244224" y="50132"/>
                  </a:cubicBezTo>
                  <a:cubicBezTo>
                    <a:pt x="253826" y="56990"/>
                    <a:pt x="253140" y="65906"/>
                    <a:pt x="253140" y="75507"/>
                  </a:cubicBezTo>
                  <a:cubicBezTo>
                    <a:pt x="253826" y="102253"/>
                    <a:pt x="253826" y="128999"/>
                    <a:pt x="253826" y="155745"/>
                  </a:cubicBezTo>
                  <a:cubicBezTo>
                    <a:pt x="257255" y="184549"/>
                    <a:pt x="258626" y="212667"/>
                    <a:pt x="253140" y="241470"/>
                  </a:cubicBezTo>
                  <a:lnTo>
                    <a:pt x="253140" y="241470"/>
                  </a:lnTo>
                  <a:cubicBezTo>
                    <a:pt x="252454" y="243528"/>
                    <a:pt x="251082" y="243528"/>
                    <a:pt x="249025" y="240785"/>
                  </a:cubicBezTo>
                  <a:close/>
                </a:path>
              </a:pathLst>
            </a:custGeom>
            <a:solidFill>
              <a:schemeClr val="accent4"/>
            </a:solidFill>
            <a:ln w="6854" cap="flat">
              <a:noFill/>
              <a:prstDash val="solid"/>
              <a:miter/>
            </a:ln>
          </p:spPr>
          <p:txBody>
            <a:bodyPr rtlCol="0" anchor="ctr"/>
            <a:lstStyle/>
            <a:p>
              <a:endParaRPr lang="en-US"/>
            </a:p>
          </p:txBody>
        </p:sp>
        <p:sp>
          <p:nvSpPr>
            <p:cNvPr id="24" name="Freeform: Shape 8">
              <a:extLst>
                <a:ext uri="{FF2B5EF4-FFF2-40B4-BE49-F238E27FC236}">
                  <a16:creationId xmlns:a16="http://schemas.microsoft.com/office/drawing/2014/main" xmlns="" id="{AB79347A-4FB0-4381-8B80-EAF24CF24DE4}"/>
                </a:ext>
              </a:extLst>
            </p:cNvPr>
            <p:cNvSpPr/>
            <p:nvPr/>
          </p:nvSpPr>
          <p:spPr>
            <a:xfrm>
              <a:off x="3048741" y="4563135"/>
              <a:ext cx="15702" cy="109905"/>
            </a:xfrm>
            <a:custGeom>
              <a:avLst/>
              <a:gdLst>
                <a:gd name="connsiteX0" fmla="*/ 5506 w 0"/>
                <a:gd name="connsiteY0" fmla="*/ 52121 h 48006"/>
                <a:gd name="connsiteX1" fmla="*/ 706 w 0"/>
                <a:gd name="connsiteY1" fmla="*/ 0 h 48006"/>
                <a:gd name="connsiteX2" fmla="*/ 5506 w 0"/>
                <a:gd name="connsiteY2" fmla="*/ 52121 h 48006"/>
              </a:gdLst>
              <a:ahLst/>
              <a:cxnLst>
                <a:cxn ang="0">
                  <a:pos x="connsiteX0" y="connsiteY0"/>
                </a:cxn>
                <a:cxn ang="0">
                  <a:pos x="connsiteX1" y="connsiteY1"/>
                </a:cxn>
                <a:cxn ang="0">
                  <a:pos x="connsiteX2" y="connsiteY2"/>
                </a:cxn>
              </a:cxnLst>
              <a:rect l="l" t="t" r="r" b="b"/>
              <a:pathLst>
                <a:path h="48006">
                  <a:moveTo>
                    <a:pt x="5506" y="52121"/>
                  </a:moveTo>
                  <a:cubicBezTo>
                    <a:pt x="-4095" y="35661"/>
                    <a:pt x="2077" y="17145"/>
                    <a:pt x="706" y="0"/>
                  </a:cubicBezTo>
                  <a:cubicBezTo>
                    <a:pt x="10993" y="16459"/>
                    <a:pt x="3449" y="34976"/>
                    <a:pt x="5506" y="52121"/>
                  </a:cubicBezTo>
                  <a:close/>
                </a:path>
              </a:pathLst>
            </a:custGeom>
            <a:solidFill>
              <a:srgbClr val="FDFDFD"/>
            </a:solidFill>
            <a:ln w="6854" cap="flat">
              <a:noFill/>
              <a:prstDash val="solid"/>
              <a:miter/>
            </a:ln>
          </p:spPr>
          <p:txBody>
            <a:bodyPr rtlCol="0" anchor="ctr"/>
            <a:lstStyle/>
            <a:p>
              <a:endParaRPr lang="en-US"/>
            </a:p>
          </p:txBody>
        </p:sp>
        <p:sp>
          <p:nvSpPr>
            <p:cNvPr id="25" name="Freeform: Shape 10">
              <a:extLst>
                <a:ext uri="{FF2B5EF4-FFF2-40B4-BE49-F238E27FC236}">
                  <a16:creationId xmlns:a16="http://schemas.microsoft.com/office/drawing/2014/main" xmlns="" id="{9E4EA0E0-405D-412C-8CFC-247D26D6B08D}"/>
                </a:ext>
              </a:extLst>
            </p:cNvPr>
            <p:cNvSpPr/>
            <p:nvPr/>
          </p:nvSpPr>
          <p:spPr>
            <a:xfrm>
              <a:off x="2051094" y="775349"/>
              <a:ext cx="942054" cy="3359992"/>
            </a:xfrm>
            <a:custGeom>
              <a:avLst/>
              <a:gdLst>
                <a:gd name="connsiteX0" fmla="*/ 199868 w 411480"/>
                <a:gd name="connsiteY0" fmla="*/ 1391119 h 1467612"/>
                <a:gd name="connsiteX1" fmla="*/ 195067 w 411480"/>
                <a:gd name="connsiteY1" fmla="*/ 1363687 h 1467612"/>
                <a:gd name="connsiteX2" fmla="*/ 106599 w 411480"/>
                <a:gd name="connsiteY2" fmla="*/ 580503 h 1467612"/>
                <a:gd name="connsiteX3" fmla="*/ 102484 w 411480"/>
                <a:gd name="connsiteY3" fmla="*/ 569531 h 1467612"/>
                <a:gd name="connsiteX4" fmla="*/ 66822 w 411480"/>
                <a:gd name="connsiteY4" fmla="*/ 228002 h 1467612"/>
                <a:gd name="connsiteX5" fmla="*/ 22245 w 411480"/>
                <a:gd name="connsiteY5" fmla="*/ 130619 h 1467612"/>
                <a:gd name="connsiteX6" fmla="*/ 9901 w 411480"/>
                <a:gd name="connsiteY6" fmla="*/ 75069 h 1467612"/>
                <a:gd name="connsiteX7" fmla="*/ 54478 w 411480"/>
                <a:gd name="connsiteY7" fmla="*/ 6489 h 1467612"/>
                <a:gd name="connsiteX8" fmla="*/ 102484 w 411480"/>
                <a:gd name="connsiteY8" fmla="*/ 317 h 1467612"/>
                <a:gd name="connsiteX9" fmla="*/ 136774 w 411480"/>
                <a:gd name="connsiteY9" fmla="*/ 17462 h 1467612"/>
                <a:gd name="connsiteX10" fmla="*/ 162834 w 411480"/>
                <a:gd name="connsiteY10" fmla="*/ 51752 h 1467612"/>
                <a:gd name="connsiteX11" fmla="*/ 173121 w 411480"/>
                <a:gd name="connsiteY11" fmla="*/ 127875 h 1467612"/>
                <a:gd name="connsiteX12" fmla="*/ 173807 w 411480"/>
                <a:gd name="connsiteY12" fmla="*/ 157365 h 1467612"/>
                <a:gd name="connsiteX13" fmla="*/ 283535 w 411480"/>
                <a:gd name="connsiteY13" fmla="*/ 496836 h 1467612"/>
                <a:gd name="connsiteX14" fmla="*/ 404922 w 411480"/>
                <a:gd name="connsiteY14" fmla="*/ 1290307 h 1467612"/>
                <a:gd name="connsiteX15" fmla="*/ 408351 w 411480"/>
                <a:gd name="connsiteY15" fmla="*/ 1304023 h 1467612"/>
                <a:gd name="connsiteX16" fmla="*/ 363774 w 411480"/>
                <a:gd name="connsiteY16" fmla="*/ 1427467 h 1467612"/>
                <a:gd name="connsiteX17" fmla="*/ 272562 w 411480"/>
                <a:gd name="connsiteY17" fmla="*/ 1445297 h 1467612"/>
                <a:gd name="connsiteX18" fmla="*/ 199868 w 411480"/>
                <a:gd name="connsiteY18" fmla="*/ 1391119 h 146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 h="1467612">
                  <a:moveTo>
                    <a:pt x="199868" y="1391119"/>
                  </a:moveTo>
                  <a:cubicBezTo>
                    <a:pt x="192324" y="1382890"/>
                    <a:pt x="195067" y="1373288"/>
                    <a:pt x="195067" y="1363687"/>
                  </a:cubicBezTo>
                  <a:cubicBezTo>
                    <a:pt x="194381" y="1099654"/>
                    <a:pt x="160777" y="839050"/>
                    <a:pt x="106599" y="580503"/>
                  </a:cubicBezTo>
                  <a:cubicBezTo>
                    <a:pt x="105913" y="577074"/>
                    <a:pt x="103856" y="573645"/>
                    <a:pt x="102484" y="569531"/>
                  </a:cubicBezTo>
                  <a:cubicBezTo>
                    <a:pt x="67508" y="457745"/>
                    <a:pt x="58593" y="343217"/>
                    <a:pt x="66822" y="228002"/>
                  </a:cubicBezTo>
                  <a:cubicBezTo>
                    <a:pt x="70251" y="182739"/>
                    <a:pt x="58593" y="154622"/>
                    <a:pt x="22245" y="130619"/>
                  </a:cubicBezTo>
                  <a:cubicBezTo>
                    <a:pt x="-4501" y="112788"/>
                    <a:pt x="-5187" y="103872"/>
                    <a:pt x="9901" y="75069"/>
                  </a:cubicBezTo>
                  <a:cubicBezTo>
                    <a:pt x="22931" y="51066"/>
                    <a:pt x="28418" y="22262"/>
                    <a:pt x="54478" y="6489"/>
                  </a:cubicBezTo>
                  <a:cubicBezTo>
                    <a:pt x="70251" y="1688"/>
                    <a:pt x="86711" y="5803"/>
                    <a:pt x="102484" y="317"/>
                  </a:cubicBezTo>
                  <a:cubicBezTo>
                    <a:pt x="117572" y="-1741"/>
                    <a:pt x="127859" y="6489"/>
                    <a:pt x="136774" y="17462"/>
                  </a:cubicBezTo>
                  <a:cubicBezTo>
                    <a:pt x="145689" y="28434"/>
                    <a:pt x="153233" y="40779"/>
                    <a:pt x="162834" y="51752"/>
                  </a:cubicBezTo>
                  <a:cubicBezTo>
                    <a:pt x="184094" y="75069"/>
                    <a:pt x="195067" y="99072"/>
                    <a:pt x="173121" y="127875"/>
                  </a:cubicBezTo>
                  <a:cubicBezTo>
                    <a:pt x="166263" y="136791"/>
                    <a:pt x="167635" y="147764"/>
                    <a:pt x="173807" y="157365"/>
                  </a:cubicBezTo>
                  <a:cubicBezTo>
                    <a:pt x="235529" y="262292"/>
                    <a:pt x="260904" y="378878"/>
                    <a:pt x="283535" y="496836"/>
                  </a:cubicBezTo>
                  <a:cubicBezTo>
                    <a:pt x="333599" y="759497"/>
                    <a:pt x="368574" y="1024902"/>
                    <a:pt x="404922" y="1290307"/>
                  </a:cubicBezTo>
                  <a:cubicBezTo>
                    <a:pt x="405608" y="1295107"/>
                    <a:pt x="407665" y="1299222"/>
                    <a:pt x="408351" y="1304023"/>
                  </a:cubicBezTo>
                  <a:cubicBezTo>
                    <a:pt x="423438" y="1356143"/>
                    <a:pt x="389148" y="1390433"/>
                    <a:pt x="363774" y="1427467"/>
                  </a:cubicBezTo>
                  <a:cubicBezTo>
                    <a:pt x="327426" y="1482331"/>
                    <a:pt x="326741" y="1483016"/>
                    <a:pt x="272562" y="1445297"/>
                  </a:cubicBezTo>
                  <a:cubicBezTo>
                    <a:pt x="247188" y="1428838"/>
                    <a:pt x="217698" y="1417180"/>
                    <a:pt x="199868" y="1391119"/>
                  </a:cubicBezTo>
                  <a:close/>
                </a:path>
              </a:pathLst>
            </a:custGeom>
            <a:solidFill>
              <a:schemeClr val="accent1"/>
            </a:solidFill>
            <a:ln w="6854" cap="flat">
              <a:noFill/>
              <a:prstDash val="solid"/>
              <a:miter/>
            </a:ln>
          </p:spPr>
          <p:txBody>
            <a:bodyPr rtlCol="0" anchor="ctr"/>
            <a:lstStyle/>
            <a:p>
              <a:endParaRPr lang="en-US"/>
            </a:p>
          </p:txBody>
        </p:sp>
        <p:sp>
          <p:nvSpPr>
            <p:cNvPr id="27" name="Freeform: Shape 11">
              <a:extLst>
                <a:ext uri="{FF2B5EF4-FFF2-40B4-BE49-F238E27FC236}">
                  <a16:creationId xmlns:a16="http://schemas.microsoft.com/office/drawing/2014/main" xmlns="" id="{CCD3B272-2F5A-48D9-B070-C8A67EEAFC41}"/>
                </a:ext>
              </a:extLst>
            </p:cNvPr>
            <p:cNvSpPr/>
            <p:nvPr/>
          </p:nvSpPr>
          <p:spPr>
            <a:xfrm>
              <a:off x="0" y="2348919"/>
              <a:ext cx="1791144" cy="2479556"/>
            </a:xfrm>
            <a:custGeom>
              <a:avLst/>
              <a:gdLst>
                <a:gd name="connsiteX0" fmla="*/ 0 w 1797116"/>
                <a:gd name="connsiteY0" fmla="*/ 0 h 2487823"/>
                <a:gd name="connsiteX1" fmla="*/ 0 w 1797116"/>
                <a:gd name="connsiteY1" fmla="*/ 809270 h 2487823"/>
                <a:gd name="connsiteX2" fmla="*/ 604597 w 1797116"/>
                <a:gd name="connsiteY2" fmla="*/ 2221592 h 2487823"/>
                <a:gd name="connsiteX3" fmla="*/ 1797116 w 1797116"/>
                <a:gd name="connsiteY3" fmla="*/ 2487823 h 2487823"/>
                <a:gd name="connsiteX4" fmla="*/ 856649 w 1797116"/>
                <a:gd name="connsiteY4" fmla="*/ 220931 h 24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116" h="2487823">
                  <a:moveTo>
                    <a:pt x="0" y="0"/>
                  </a:moveTo>
                  <a:lnTo>
                    <a:pt x="0" y="809270"/>
                  </a:lnTo>
                  <a:lnTo>
                    <a:pt x="604597" y="2221592"/>
                  </a:lnTo>
                  <a:lnTo>
                    <a:pt x="1797116" y="2487823"/>
                  </a:lnTo>
                  <a:lnTo>
                    <a:pt x="856649" y="220931"/>
                  </a:lnTo>
                  <a:close/>
                </a:path>
              </a:pathLst>
            </a:custGeom>
            <a:solidFill>
              <a:schemeClr val="tx1">
                <a:lumMod val="75000"/>
                <a:lumOff val="25000"/>
              </a:schemeClr>
            </a:solidFill>
            <a:ln w="6854" cap="flat">
              <a:noFill/>
              <a:prstDash val="solid"/>
              <a:miter/>
            </a:ln>
          </p:spPr>
          <p:txBody>
            <a:bodyPr wrap="square" rtlCol="0" anchor="ctr">
              <a:noAutofit/>
            </a:bodyPr>
            <a:lstStyle/>
            <a:p>
              <a:endParaRPr lang="en-US"/>
            </a:p>
          </p:txBody>
        </p:sp>
        <p:sp>
          <p:nvSpPr>
            <p:cNvPr id="28" name="Freeform: Shape 12">
              <a:extLst>
                <a:ext uri="{FF2B5EF4-FFF2-40B4-BE49-F238E27FC236}">
                  <a16:creationId xmlns:a16="http://schemas.microsoft.com/office/drawing/2014/main" xmlns="" id="{3BAE9CA8-BE4F-4E5A-B1B3-A37EFA65675E}"/>
                </a:ext>
              </a:extLst>
            </p:cNvPr>
            <p:cNvSpPr/>
            <p:nvPr/>
          </p:nvSpPr>
          <p:spPr>
            <a:xfrm>
              <a:off x="528795" y="3244903"/>
              <a:ext cx="1067661" cy="989157"/>
            </a:xfrm>
            <a:custGeom>
              <a:avLst/>
              <a:gdLst>
                <a:gd name="connsiteX0" fmla="*/ 59665 w 466344"/>
                <a:gd name="connsiteY0" fmla="*/ 140307 h 432054"/>
                <a:gd name="connsiteX1" fmla="*/ 117958 w 466344"/>
                <a:gd name="connsiteY1" fmla="*/ 63498 h 432054"/>
                <a:gd name="connsiteX2" fmla="*/ 304495 w 466344"/>
                <a:gd name="connsiteY2" fmla="*/ 27836 h 432054"/>
                <a:gd name="connsiteX3" fmla="*/ 301066 w 466344"/>
                <a:gd name="connsiteY3" fmla="*/ 74470 h 432054"/>
                <a:gd name="connsiteX4" fmla="*/ 330556 w 466344"/>
                <a:gd name="connsiteY4" fmla="*/ 70356 h 432054"/>
                <a:gd name="connsiteX5" fmla="*/ 378562 w 466344"/>
                <a:gd name="connsiteY5" fmla="*/ 77899 h 432054"/>
                <a:gd name="connsiteX6" fmla="*/ 393649 w 466344"/>
                <a:gd name="connsiteY6" fmla="*/ 121105 h 432054"/>
                <a:gd name="connsiteX7" fmla="*/ 426568 w 466344"/>
                <a:gd name="connsiteY7" fmla="*/ 150594 h 432054"/>
                <a:gd name="connsiteX8" fmla="*/ 433426 w 466344"/>
                <a:gd name="connsiteY8" fmla="*/ 194485 h 432054"/>
                <a:gd name="connsiteX9" fmla="*/ 453314 w 466344"/>
                <a:gd name="connsiteY9" fmla="*/ 217803 h 432054"/>
                <a:gd name="connsiteX10" fmla="*/ 452628 w 466344"/>
                <a:gd name="connsiteY10" fmla="*/ 269923 h 432054"/>
                <a:gd name="connsiteX11" fmla="*/ 466344 w 466344"/>
                <a:gd name="connsiteY11" fmla="*/ 304899 h 432054"/>
                <a:gd name="connsiteX12" fmla="*/ 439598 w 466344"/>
                <a:gd name="connsiteY12" fmla="*/ 359077 h 432054"/>
                <a:gd name="connsiteX13" fmla="*/ 362102 w 466344"/>
                <a:gd name="connsiteY13" fmla="*/ 393367 h 432054"/>
                <a:gd name="connsiteX14" fmla="*/ 202311 w 466344"/>
                <a:gd name="connsiteY14" fmla="*/ 436573 h 432054"/>
                <a:gd name="connsiteX15" fmla="*/ 128930 w 466344"/>
                <a:gd name="connsiteY15" fmla="*/ 434515 h 432054"/>
                <a:gd name="connsiteX16" fmla="*/ 52807 w 466344"/>
                <a:gd name="connsiteY16" fmla="*/ 436573 h 432054"/>
                <a:gd name="connsiteX17" fmla="*/ 4115 w 466344"/>
                <a:gd name="connsiteY17" fmla="*/ 409827 h 432054"/>
                <a:gd name="connsiteX18" fmla="*/ 0 w 466344"/>
                <a:gd name="connsiteY18" fmla="*/ 354277 h 432054"/>
                <a:gd name="connsiteX19" fmla="*/ 23317 w 466344"/>
                <a:gd name="connsiteY19" fmla="*/ 191742 h 432054"/>
                <a:gd name="connsiteX20" fmla="*/ 59665 w 466344"/>
                <a:gd name="connsiteY20" fmla="*/ 140307 h 43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 h="432054">
                  <a:moveTo>
                    <a:pt x="59665" y="140307"/>
                  </a:moveTo>
                  <a:cubicBezTo>
                    <a:pt x="78867" y="114933"/>
                    <a:pt x="90526" y="87501"/>
                    <a:pt x="117958" y="63498"/>
                  </a:cubicBezTo>
                  <a:cubicBezTo>
                    <a:pt x="205740" y="-282"/>
                    <a:pt x="235915" y="-22913"/>
                    <a:pt x="304495" y="27836"/>
                  </a:cubicBezTo>
                  <a:cubicBezTo>
                    <a:pt x="323698" y="47038"/>
                    <a:pt x="298323" y="72413"/>
                    <a:pt x="301066" y="74470"/>
                  </a:cubicBezTo>
                  <a:cubicBezTo>
                    <a:pt x="305181" y="83386"/>
                    <a:pt x="311353" y="72413"/>
                    <a:pt x="330556" y="70356"/>
                  </a:cubicBezTo>
                  <a:cubicBezTo>
                    <a:pt x="347701" y="68298"/>
                    <a:pt x="366903" y="66927"/>
                    <a:pt x="378562" y="77899"/>
                  </a:cubicBezTo>
                  <a:cubicBezTo>
                    <a:pt x="395707" y="92987"/>
                    <a:pt x="384048" y="99845"/>
                    <a:pt x="393649" y="121105"/>
                  </a:cubicBezTo>
                  <a:cubicBezTo>
                    <a:pt x="402565" y="139621"/>
                    <a:pt x="414909" y="126591"/>
                    <a:pt x="426568" y="150594"/>
                  </a:cubicBezTo>
                  <a:cubicBezTo>
                    <a:pt x="436169" y="170482"/>
                    <a:pt x="427253" y="178026"/>
                    <a:pt x="433426" y="194485"/>
                  </a:cubicBezTo>
                  <a:cubicBezTo>
                    <a:pt x="437540" y="204087"/>
                    <a:pt x="446456" y="203401"/>
                    <a:pt x="453314" y="217803"/>
                  </a:cubicBezTo>
                  <a:cubicBezTo>
                    <a:pt x="460172" y="232204"/>
                    <a:pt x="447142" y="253464"/>
                    <a:pt x="452628" y="269923"/>
                  </a:cubicBezTo>
                  <a:cubicBezTo>
                    <a:pt x="458114" y="285011"/>
                    <a:pt x="460858" y="292555"/>
                    <a:pt x="466344" y="304899"/>
                  </a:cubicBezTo>
                  <a:cubicBezTo>
                    <a:pt x="473202" y="320673"/>
                    <a:pt x="454000" y="351534"/>
                    <a:pt x="439598" y="359077"/>
                  </a:cubicBezTo>
                  <a:cubicBezTo>
                    <a:pt x="429311" y="364564"/>
                    <a:pt x="379247" y="384452"/>
                    <a:pt x="362102" y="393367"/>
                  </a:cubicBezTo>
                  <a:cubicBezTo>
                    <a:pt x="316840" y="422857"/>
                    <a:pt x="246888" y="437259"/>
                    <a:pt x="202311" y="436573"/>
                  </a:cubicBezTo>
                  <a:cubicBezTo>
                    <a:pt x="183794" y="434515"/>
                    <a:pt x="138532" y="436573"/>
                    <a:pt x="128930" y="434515"/>
                  </a:cubicBezTo>
                  <a:cubicBezTo>
                    <a:pt x="96698" y="431086"/>
                    <a:pt x="85039" y="441373"/>
                    <a:pt x="52807" y="436573"/>
                  </a:cubicBezTo>
                  <a:cubicBezTo>
                    <a:pt x="34976" y="433830"/>
                    <a:pt x="6858" y="426972"/>
                    <a:pt x="4115" y="409827"/>
                  </a:cubicBezTo>
                  <a:cubicBezTo>
                    <a:pt x="2057" y="398854"/>
                    <a:pt x="0" y="365250"/>
                    <a:pt x="0" y="354277"/>
                  </a:cubicBezTo>
                  <a:cubicBezTo>
                    <a:pt x="2057" y="299413"/>
                    <a:pt x="5486" y="243863"/>
                    <a:pt x="23317" y="191742"/>
                  </a:cubicBezTo>
                  <a:cubicBezTo>
                    <a:pt x="31547" y="171854"/>
                    <a:pt x="42520" y="153337"/>
                    <a:pt x="59665" y="140307"/>
                  </a:cubicBezTo>
                  <a:close/>
                </a:path>
              </a:pathLst>
            </a:custGeom>
            <a:solidFill>
              <a:srgbClr val="FECBA3"/>
            </a:solidFill>
            <a:ln w="6350" cap="flat">
              <a:noFill/>
              <a:prstDash val="solid"/>
              <a:miter/>
            </a:ln>
          </p:spPr>
          <p:txBody>
            <a:bodyPr rtlCol="0" anchor="ctr"/>
            <a:lstStyle/>
            <a:p>
              <a:endParaRPr lang="en-US"/>
            </a:p>
          </p:txBody>
        </p:sp>
        <p:sp>
          <p:nvSpPr>
            <p:cNvPr id="29" name="Freeform: Shape 13">
              <a:extLst>
                <a:ext uri="{FF2B5EF4-FFF2-40B4-BE49-F238E27FC236}">
                  <a16:creationId xmlns:a16="http://schemas.microsoft.com/office/drawing/2014/main" xmlns="" id="{8560509F-A33E-480A-872C-6CD0EC52A96D}"/>
                </a:ext>
              </a:extLst>
            </p:cNvPr>
            <p:cNvSpPr/>
            <p:nvPr/>
          </p:nvSpPr>
          <p:spPr>
            <a:xfrm>
              <a:off x="219866" y="3566125"/>
              <a:ext cx="619804" cy="848710"/>
            </a:xfrm>
            <a:custGeom>
              <a:avLst/>
              <a:gdLst>
                <a:gd name="connsiteX0" fmla="*/ 270724 w 267462"/>
                <a:gd name="connsiteY0" fmla="*/ 295913 h 370332"/>
                <a:gd name="connsiteX1" fmla="*/ 177455 w 267462"/>
                <a:gd name="connsiteY1" fmla="*/ 338432 h 370332"/>
                <a:gd name="connsiteX2" fmla="*/ 126706 w 267462"/>
                <a:gd name="connsiteY2" fmla="*/ 356263 h 370332"/>
                <a:gd name="connsiteX3" fmla="*/ 104760 w 267462"/>
                <a:gd name="connsiteY3" fmla="*/ 362435 h 370332"/>
                <a:gd name="connsiteX4" fmla="*/ 40981 w 267462"/>
                <a:gd name="connsiteY4" fmla="*/ 331574 h 370332"/>
                <a:gd name="connsiteX5" fmla="*/ 3262 w 267462"/>
                <a:gd name="connsiteY5" fmla="*/ 53825 h 370332"/>
                <a:gd name="connsiteX6" fmla="*/ 97902 w 267462"/>
                <a:gd name="connsiteY6" fmla="*/ 16106 h 370332"/>
                <a:gd name="connsiteX7" fmla="*/ 194600 w 267462"/>
                <a:gd name="connsiteY7" fmla="*/ 1019 h 370332"/>
                <a:gd name="connsiteX8" fmla="*/ 169911 w 267462"/>
                <a:gd name="connsiteY8" fmla="*/ 48339 h 370332"/>
                <a:gd name="connsiteX9" fmla="*/ 190485 w 267462"/>
                <a:gd name="connsiteY9" fmla="*/ 273281 h 370332"/>
                <a:gd name="connsiteX10" fmla="*/ 208316 w 267462"/>
                <a:gd name="connsiteY10" fmla="*/ 290426 h 370332"/>
                <a:gd name="connsiteX11" fmla="*/ 270724 w 267462"/>
                <a:gd name="connsiteY11" fmla="*/ 295913 h 370332"/>
                <a:gd name="connsiteX0" fmla="*/ 270724 w 270724"/>
                <a:gd name="connsiteY0" fmla="*/ 294894 h 370709"/>
                <a:gd name="connsiteX1" fmla="*/ 177455 w 270724"/>
                <a:gd name="connsiteY1" fmla="*/ 337413 h 370709"/>
                <a:gd name="connsiteX2" fmla="*/ 126706 w 270724"/>
                <a:gd name="connsiteY2" fmla="*/ 355244 h 370709"/>
                <a:gd name="connsiteX3" fmla="*/ 104760 w 270724"/>
                <a:gd name="connsiteY3" fmla="*/ 361416 h 370709"/>
                <a:gd name="connsiteX4" fmla="*/ 40981 w 270724"/>
                <a:gd name="connsiteY4" fmla="*/ 330555 h 370709"/>
                <a:gd name="connsiteX5" fmla="*/ 3262 w 270724"/>
                <a:gd name="connsiteY5" fmla="*/ 52806 h 370709"/>
                <a:gd name="connsiteX6" fmla="*/ 194600 w 270724"/>
                <a:gd name="connsiteY6" fmla="*/ 0 h 370709"/>
                <a:gd name="connsiteX7" fmla="*/ 169911 w 270724"/>
                <a:gd name="connsiteY7" fmla="*/ 47320 h 370709"/>
                <a:gd name="connsiteX8" fmla="*/ 190485 w 270724"/>
                <a:gd name="connsiteY8" fmla="*/ 272262 h 370709"/>
                <a:gd name="connsiteX9" fmla="*/ 208316 w 270724"/>
                <a:gd name="connsiteY9" fmla="*/ 289407 h 370709"/>
                <a:gd name="connsiteX10" fmla="*/ 270724 w 270724"/>
                <a:gd name="connsiteY10" fmla="*/ 294894 h 3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724" h="370709">
                  <a:moveTo>
                    <a:pt x="270724" y="294894"/>
                  </a:moveTo>
                  <a:cubicBezTo>
                    <a:pt x="236434" y="324383"/>
                    <a:pt x="211059" y="325755"/>
                    <a:pt x="177455" y="337413"/>
                  </a:cubicBezTo>
                  <a:lnTo>
                    <a:pt x="126706" y="355244"/>
                  </a:lnTo>
                  <a:lnTo>
                    <a:pt x="104760" y="361416"/>
                  </a:lnTo>
                  <a:cubicBezTo>
                    <a:pt x="56754" y="377190"/>
                    <a:pt x="58811" y="376504"/>
                    <a:pt x="40981" y="330555"/>
                  </a:cubicBezTo>
                  <a:cubicBezTo>
                    <a:pt x="-4968" y="213969"/>
                    <a:pt x="-2911" y="157734"/>
                    <a:pt x="3262" y="52806"/>
                  </a:cubicBezTo>
                  <a:cubicBezTo>
                    <a:pt x="28865" y="-2287"/>
                    <a:pt x="166825" y="914"/>
                    <a:pt x="194600" y="0"/>
                  </a:cubicBezTo>
                  <a:cubicBezTo>
                    <a:pt x="180884" y="19888"/>
                    <a:pt x="175397" y="30175"/>
                    <a:pt x="169911" y="47320"/>
                  </a:cubicBezTo>
                  <a:cubicBezTo>
                    <a:pt x="147965" y="113842"/>
                    <a:pt x="181570" y="202311"/>
                    <a:pt x="190485" y="272262"/>
                  </a:cubicBezTo>
                  <a:cubicBezTo>
                    <a:pt x="191857" y="284607"/>
                    <a:pt x="197343" y="287350"/>
                    <a:pt x="208316" y="289407"/>
                  </a:cubicBezTo>
                  <a:cubicBezTo>
                    <a:pt x="242606" y="295579"/>
                    <a:pt x="236434" y="288721"/>
                    <a:pt x="270724" y="294894"/>
                  </a:cubicBezTo>
                  <a:close/>
                </a:path>
              </a:pathLst>
            </a:custGeom>
            <a:solidFill>
              <a:schemeClr val="accent4"/>
            </a:solidFill>
            <a:ln w="6854" cap="flat">
              <a:noFill/>
              <a:prstDash val="solid"/>
              <a:miter/>
            </a:ln>
          </p:spPr>
          <p:txBody>
            <a:bodyPr rtlCol="0" anchor="ctr"/>
            <a:lstStyle/>
            <a:p>
              <a:endParaRPr lang="en-US" dirty="0"/>
            </a:p>
          </p:txBody>
        </p:sp>
        <p:grpSp>
          <p:nvGrpSpPr>
            <p:cNvPr id="30" name="Group 36">
              <a:extLst>
                <a:ext uri="{FF2B5EF4-FFF2-40B4-BE49-F238E27FC236}">
                  <a16:creationId xmlns:a16="http://schemas.microsoft.com/office/drawing/2014/main" xmlns="" id="{CB280867-FA94-4749-A904-3DDBA59260C7}"/>
                </a:ext>
              </a:extLst>
            </p:cNvPr>
            <p:cNvGrpSpPr/>
            <p:nvPr/>
          </p:nvGrpSpPr>
          <p:grpSpPr>
            <a:xfrm>
              <a:off x="1238079" y="49762"/>
              <a:ext cx="2466288" cy="2548272"/>
              <a:chOff x="1238079" y="49762"/>
              <a:chExt cx="2466288" cy="2548272"/>
            </a:xfrm>
          </p:grpSpPr>
          <p:sp>
            <p:nvSpPr>
              <p:cNvPr id="31" name="Freeform: Shape 22">
                <a:extLst>
                  <a:ext uri="{FF2B5EF4-FFF2-40B4-BE49-F238E27FC236}">
                    <a16:creationId xmlns:a16="http://schemas.microsoft.com/office/drawing/2014/main" xmlns="" id="{C7C032A9-A3A5-4240-810F-2987E4E0831C}"/>
                  </a:ext>
                </a:extLst>
              </p:cNvPr>
              <p:cNvSpPr/>
              <p:nvPr/>
            </p:nvSpPr>
            <p:spPr>
              <a:xfrm>
                <a:off x="1238079" y="49762"/>
                <a:ext cx="304313" cy="2244313"/>
              </a:xfrm>
              <a:custGeom>
                <a:avLst/>
                <a:gdLst>
                  <a:gd name="connsiteX0" fmla="*/ 95326 w 109728"/>
                  <a:gd name="connsiteY0" fmla="*/ 43205 h 809244"/>
                  <a:gd name="connsiteX1" fmla="*/ 66523 w 109728"/>
                  <a:gd name="connsiteY1" fmla="*/ 86411 h 809244"/>
                  <a:gd name="connsiteX2" fmla="*/ 28804 w 109728"/>
                  <a:gd name="connsiteY2" fmla="*/ 237287 h 809244"/>
                  <a:gd name="connsiteX3" fmla="*/ 65837 w 109728"/>
                  <a:gd name="connsiteY3" fmla="*/ 595274 h 809244"/>
                  <a:gd name="connsiteX4" fmla="*/ 111100 w 109728"/>
                  <a:gd name="connsiteY4" fmla="*/ 800329 h 809244"/>
                  <a:gd name="connsiteX5" fmla="*/ 80924 w 109728"/>
                  <a:gd name="connsiteY5" fmla="*/ 801700 h 809244"/>
                  <a:gd name="connsiteX6" fmla="*/ 0 w 109728"/>
                  <a:gd name="connsiteY6" fmla="*/ 265405 h 809244"/>
                  <a:gd name="connsiteX7" fmla="*/ 100813 w 109728"/>
                  <a:gd name="connsiteY7" fmla="*/ 0 h 809244"/>
                  <a:gd name="connsiteX8" fmla="*/ 95326 w 109728"/>
                  <a:gd name="connsiteY8" fmla="*/ 43205 h 8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 h="809244">
                    <a:moveTo>
                      <a:pt x="95326" y="43205"/>
                    </a:moveTo>
                    <a:cubicBezTo>
                      <a:pt x="81610" y="58979"/>
                      <a:pt x="77495" y="70637"/>
                      <a:pt x="66523" y="86411"/>
                    </a:cubicBezTo>
                    <a:cubicBezTo>
                      <a:pt x="36347" y="133731"/>
                      <a:pt x="28804" y="184480"/>
                      <a:pt x="28804" y="237287"/>
                    </a:cubicBezTo>
                    <a:cubicBezTo>
                      <a:pt x="29489" y="357988"/>
                      <a:pt x="43891" y="477317"/>
                      <a:pt x="65837" y="595274"/>
                    </a:cubicBezTo>
                    <a:cubicBezTo>
                      <a:pt x="77495" y="659054"/>
                      <a:pt x="99441" y="736549"/>
                      <a:pt x="111100" y="800329"/>
                    </a:cubicBezTo>
                    <a:cubicBezTo>
                      <a:pt x="113843" y="816102"/>
                      <a:pt x="93269" y="817474"/>
                      <a:pt x="80924" y="801700"/>
                    </a:cubicBezTo>
                    <a:cubicBezTo>
                      <a:pt x="43891" y="624764"/>
                      <a:pt x="0" y="448513"/>
                      <a:pt x="0" y="265405"/>
                    </a:cubicBezTo>
                    <a:cubicBezTo>
                      <a:pt x="0" y="166649"/>
                      <a:pt x="23317" y="70637"/>
                      <a:pt x="100813" y="0"/>
                    </a:cubicBezTo>
                    <a:cubicBezTo>
                      <a:pt x="100127" y="16459"/>
                      <a:pt x="96698" y="31547"/>
                      <a:pt x="95326" y="43205"/>
                    </a:cubicBezTo>
                    <a:close/>
                  </a:path>
                </a:pathLst>
              </a:custGeom>
              <a:solidFill>
                <a:schemeClr val="tx1">
                  <a:lumMod val="75000"/>
                  <a:lumOff val="25000"/>
                </a:schemeClr>
              </a:solidFill>
              <a:ln w="6854" cap="flat">
                <a:noFill/>
                <a:prstDash val="solid"/>
                <a:miter/>
              </a:ln>
            </p:spPr>
            <p:txBody>
              <a:bodyPr rtlCol="0" anchor="ctr"/>
              <a:lstStyle/>
              <a:p>
                <a:endParaRPr lang="en-US"/>
              </a:p>
            </p:txBody>
          </p:sp>
          <p:grpSp>
            <p:nvGrpSpPr>
              <p:cNvPr id="32" name="Group 15">
                <a:extLst>
                  <a:ext uri="{FF2B5EF4-FFF2-40B4-BE49-F238E27FC236}">
                    <a16:creationId xmlns:a16="http://schemas.microsoft.com/office/drawing/2014/main" xmlns="" id="{9D8AF34F-8296-4A48-93E5-15849C073D82}"/>
                  </a:ext>
                </a:extLst>
              </p:cNvPr>
              <p:cNvGrpSpPr/>
              <p:nvPr/>
            </p:nvGrpSpPr>
            <p:grpSpPr>
              <a:xfrm flipH="1">
                <a:off x="2570246" y="442425"/>
                <a:ext cx="1134121" cy="2094527"/>
                <a:chOff x="8696683" y="395466"/>
                <a:chExt cx="939346" cy="1734809"/>
              </a:xfrm>
            </p:grpSpPr>
            <p:sp>
              <p:nvSpPr>
                <p:cNvPr id="44" name="Freeform: Shape 16">
                  <a:extLst>
                    <a:ext uri="{FF2B5EF4-FFF2-40B4-BE49-F238E27FC236}">
                      <a16:creationId xmlns:a16="http://schemas.microsoft.com/office/drawing/2014/main" xmlns="" id="{AB99948E-4D1A-425A-8E33-FCB490A007A1}"/>
                    </a:ext>
                  </a:extLst>
                </p:cNvPr>
                <p:cNvSpPr/>
                <p:nvPr/>
              </p:nvSpPr>
              <p:spPr>
                <a:xfrm flipH="1">
                  <a:off x="9030650" y="2067261"/>
                  <a:ext cx="63014" cy="63014"/>
                </a:xfrm>
                <a:custGeom>
                  <a:avLst/>
                  <a:gdLst>
                    <a:gd name="connsiteX0" fmla="*/ 0 w 27432"/>
                    <a:gd name="connsiteY0" fmla="*/ 24526 h 27432"/>
                    <a:gd name="connsiteX1" fmla="*/ 0 w 27432"/>
                    <a:gd name="connsiteY1" fmla="*/ 7381 h 27432"/>
                    <a:gd name="connsiteX2" fmla="*/ 30861 w 27432"/>
                    <a:gd name="connsiteY2" fmla="*/ 8067 h 27432"/>
                    <a:gd name="connsiteX3" fmla="*/ 30861 w 27432"/>
                    <a:gd name="connsiteY3" fmla="*/ 23154 h 27432"/>
                    <a:gd name="connsiteX4" fmla="*/ 0 w 27432"/>
                    <a:gd name="connsiteY4" fmla="*/ 2452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a:moveTo>
                        <a:pt x="0" y="24526"/>
                      </a:moveTo>
                      <a:cubicBezTo>
                        <a:pt x="0" y="19040"/>
                        <a:pt x="0" y="12867"/>
                        <a:pt x="0" y="7381"/>
                      </a:cubicBezTo>
                      <a:cubicBezTo>
                        <a:pt x="10287" y="-2906"/>
                        <a:pt x="21260" y="-2220"/>
                        <a:pt x="30861" y="8067"/>
                      </a:cubicBezTo>
                      <a:cubicBezTo>
                        <a:pt x="35662" y="12867"/>
                        <a:pt x="34976" y="18354"/>
                        <a:pt x="30861" y="23154"/>
                      </a:cubicBezTo>
                      <a:cubicBezTo>
                        <a:pt x="21260" y="34127"/>
                        <a:pt x="10287" y="34127"/>
                        <a:pt x="0" y="24526"/>
                      </a:cubicBezTo>
                      <a:close/>
                    </a:path>
                  </a:pathLst>
                </a:custGeom>
                <a:solidFill>
                  <a:schemeClr val="tx1">
                    <a:lumMod val="75000"/>
                    <a:lumOff val="25000"/>
                  </a:schemeClr>
                </a:solidFill>
                <a:ln w="6854" cap="flat">
                  <a:noFill/>
                  <a:prstDash val="solid"/>
                  <a:miter/>
                </a:ln>
              </p:spPr>
              <p:txBody>
                <a:bodyPr rtlCol="0" anchor="ctr"/>
                <a:lstStyle/>
                <a:p>
                  <a:endParaRPr lang="en-US"/>
                </a:p>
              </p:txBody>
            </p:sp>
            <p:sp>
              <p:nvSpPr>
                <p:cNvPr id="45" name="Freeform: Shape 17">
                  <a:extLst>
                    <a:ext uri="{FF2B5EF4-FFF2-40B4-BE49-F238E27FC236}">
                      <a16:creationId xmlns:a16="http://schemas.microsoft.com/office/drawing/2014/main" xmlns="" id="{D21B655E-8E6C-40FD-B984-E0F53A4A7907}"/>
                    </a:ext>
                  </a:extLst>
                </p:cNvPr>
                <p:cNvSpPr/>
                <p:nvPr/>
              </p:nvSpPr>
              <p:spPr>
                <a:xfrm flipH="1">
                  <a:off x="8725762" y="2008599"/>
                  <a:ext cx="78765" cy="78765"/>
                </a:xfrm>
                <a:custGeom>
                  <a:avLst/>
                  <a:gdLst>
                    <a:gd name="connsiteX0" fmla="*/ 16088 w 34290"/>
                    <a:gd name="connsiteY0" fmla="*/ 0 h 34290"/>
                    <a:gd name="connsiteX1" fmla="*/ 38719 w 34290"/>
                    <a:gd name="connsiteY1" fmla="*/ 6172 h 34290"/>
                    <a:gd name="connsiteX2" fmla="*/ 18831 w 34290"/>
                    <a:gd name="connsiteY2" fmla="*/ 35662 h 34290"/>
                    <a:gd name="connsiteX3" fmla="*/ 314 w 34290"/>
                    <a:gd name="connsiteY3" fmla="*/ 28804 h 34290"/>
                    <a:gd name="connsiteX4" fmla="*/ 16088 w 34290"/>
                    <a:gd name="connsiteY4" fmla="*/ 0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16088" y="0"/>
                      </a:moveTo>
                      <a:cubicBezTo>
                        <a:pt x="23631" y="1372"/>
                        <a:pt x="32547" y="-686"/>
                        <a:pt x="38719" y="6172"/>
                      </a:cubicBezTo>
                      <a:cubicBezTo>
                        <a:pt x="40776" y="17145"/>
                        <a:pt x="32547" y="34290"/>
                        <a:pt x="18831" y="35662"/>
                      </a:cubicBezTo>
                      <a:cubicBezTo>
                        <a:pt x="11973" y="36347"/>
                        <a:pt x="2372" y="39091"/>
                        <a:pt x="314" y="28804"/>
                      </a:cubicBezTo>
                      <a:cubicBezTo>
                        <a:pt x="-1057" y="19202"/>
                        <a:pt x="1686" y="2057"/>
                        <a:pt x="16088" y="0"/>
                      </a:cubicBezTo>
                      <a:close/>
                    </a:path>
                  </a:pathLst>
                </a:custGeom>
                <a:solidFill>
                  <a:schemeClr val="tx1">
                    <a:lumMod val="75000"/>
                    <a:lumOff val="25000"/>
                  </a:schemeClr>
                </a:solidFill>
                <a:ln w="6854" cap="flat">
                  <a:noFill/>
                  <a:prstDash val="solid"/>
                  <a:miter/>
                </a:ln>
              </p:spPr>
              <p:txBody>
                <a:bodyPr rtlCol="0" anchor="ctr"/>
                <a:lstStyle/>
                <a:p>
                  <a:endParaRPr lang="en-US"/>
                </a:p>
              </p:txBody>
            </p:sp>
            <p:grpSp>
              <p:nvGrpSpPr>
                <p:cNvPr id="46" name="Group 18">
                  <a:extLst>
                    <a:ext uri="{FF2B5EF4-FFF2-40B4-BE49-F238E27FC236}">
                      <a16:creationId xmlns:a16="http://schemas.microsoft.com/office/drawing/2014/main" xmlns="" id="{4EA0F671-F8EA-42D2-A629-5727B11C0354}"/>
                    </a:ext>
                  </a:extLst>
                </p:cNvPr>
                <p:cNvGrpSpPr/>
                <p:nvPr/>
              </p:nvGrpSpPr>
              <p:grpSpPr>
                <a:xfrm>
                  <a:off x="8696683" y="395466"/>
                  <a:ext cx="939346" cy="1714491"/>
                  <a:chOff x="8696683" y="395466"/>
                  <a:chExt cx="939346" cy="1714491"/>
                </a:xfrm>
              </p:grpSpPr>
              <p:sp>
                <p:nvSpPr>
                  <p:cNvPr id="47" name="Freeform: Shape 19">
                    <a:extLst>
                      <a:ext uri="{FF2B5EF4-FFF2-40B4-BE49-F238E27FC236}">
                        <a16:creationId xmlns:a16="http://schemas.microsoft.com/office/drawing/2014/main" xmlns="" id="{39A02B95-66B7-4D62-BE09-0CDEB90AC502}"/>
                      </a:ext>
                    </a:extLst>
                  </p:cNvPr>
                  <p:cNvSpPr/>
                  <p:nvPr/>
                </p:nvSpPr>
                <p:spPr>
                  <a:xfrm flipH="1">
                    <a:off x="9092092" y="1401062"/>
                    <a:ext cx="330819" cy="708895"/>
                  </a:xfrm>
                  <a:custGeom>
                    <a:avLst/>
                    <a:gdLst>
                      <a:gd name="connsiteX0" fmla="*/ 0 w 144018"/>
                      <a:gd name="connsiteY0" fmla="*/ 4566 h 308610"/>
                      <a:gd name="connsiteX1" fmla="*/ 19888 w 144018"/>
                      <a:gd name="connsiteY1" fmla="*/ 7309 h 308610"/>
                      <a:gd name="connsiteX2" fmla="*/ 28804 w 144018"/>
                      <a:gd name="connsiteY2" fmla="*/ 73146 h 308610"/>
                      <a:gd name="connsiteX3" fmla="*/ 75438 w 144018"/>
                      <a:gd name="connsiteY3" fmla="*/ 239109 h 308610"/>
                      <a:gd name="connsiteX4" fmla="*/ 104242 w 144018"/>
                      <a:gd name="connsiteY4" fmla="*/ 280943 h 308610"/>
                      <a:gd name="connsiteX5" fmla="*/ 143332 w 144018"/>
                      <a:gd name="connsiteY5" fmla="*/ 297402 h 308610"/>
                      <a:gd name="connsiteX6" fmla="*/ 143332 w 144018"/>
                      <a:gd name="connsiteY6" fmla="*/ 314547 h 308610"/>
                      <a:gd name="connsiteX7" fmla="*/ 60350 w 144018"/>
                      <a:gd name="connsiteY7" fmla="*/ 243910 h 308610"/>
                      <a:gd name="connsiteX8" fmla="*/ 4115 w 144018"/>
                      <a:gd name="connsiteY8" fmla="*/ 29940 h 308610"/>
                      <a:gd name="connsiteX9" fmla="*/ 0 w 144018"/>
                      <a:gd name="connsiteY9" fmla="*/ 4566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8" h="308610">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solidFill>
                    <a:schemeClr val="bg1">
                      <a:lumMod val="75000"/>
                    </a:schemeClr>
                  </a:solidFill>
                  <a:ln w="6854" cap="flat">
                    <a:noFill/>
                    <a:prstDash val="solid"/>
                    <a:miter/>
                  </a:ln>
                </p:spPr>
                <p:txBody>
                  <a:bodyPr rtlCol="0" anchor="ctr"/>
                  <a:lstStyle/>
                  <a:p>
                    <a:endParaRPr lang="en-US" dirty="0"/>
                  </a:p>
                </p:txBody>
              </p:sp>
              <p:sp>
                <p:nvSpPr>
                  <p:cNvPr id="48" name="Freeform: Shape 20">
                    <a:extLst>
                      <a:ext uri="{FF2B5EF4-FFF2-40B4-BE49-F238E27FC236}">
                        <a16:creationId xmlns:a16="http://schemas.microsoft.com/office/drawing/2014/main" xmlns="" id="{89C039AC-3ED8-4970-AE74-0E5093FA3447}"/>
                      </a:ext>
                    </a:extLst>
                  </p:cNvPr>
                  <p:cNvSpPr/>
                  <p:nvPr/>
                </p:nvSpPr>
                <p:spPr>
                  <a:xfrm flipH="1">
                    <a:off x="8696683" y="1335935"/>
                    <a:ext cx="173286" cy="708895"/>
                  </a:xfrm>
                  <a:custGeom>
                    <a:avLst/>
                    <a:gdLst>
                      <a:gd name="connsiteX0" fmla="*/ 0 w 75438"/>
                      <a:gd name="connsiteY0" fmla="*/ 9601 h 308610"/>
                      <a:gd name="connsiteX1" fmla="*/ 17145 w 75438"/>
                      <a:gd name="connsiteY1" fmla="*/ 0 h 308610"/>
                      <a:gd name="connsiteX2" fmla="*/ 75438 w 75438"/>
                      <a:gd name="connsiteY2" fmla="*/ 233858 h 308610"/>
                      <a:gd name="connsiteX3" fmla="*/ 75438 w 75438"/>
                      <a:gd name="connsiteY3" fmla="*/ 279121 h 308610"/>
                      <a:gd name="connsiteX4" fmla="*/ 65151 w 75438"/>
                      <a:gd name="connsiteY4" fmla="*/ 311353 h 308610"/>
                      <a:gd name="connsiteX5" fmla="*/ 47320 w 75438"/>
                      <a:gd name="connsiteY5" fmla="*/ 296951 h 308610"/>
                      <a:gd name="connsiteX6" fmla="*/ 61722 w 75438"/>
                      <a:gd name="connsiteY6" fmla="*/ 256489 h 308610"/>
                      <a:gd name="connsiteX7" fmla="*/ 57607 w 75438"/>
                      <a:gd name="connsiteY7" fmla="*/ 225628 h 308610"/>
                      <a:gd name="connsiteX8" fmla="*/ 5487 w 75438"/>
                      <a:gd name="connsiteY8" fmla="*/ 25375 h 308610"/>
                      <a:gd name="connsiteX9" fmla="*/ 0 w 75438"/>
                      <a:gd name="connsiteY9" fmla="*/ 9601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8" h="308610">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solidFill>
                    <a:schemeClr val="bg1">
                      <a:lumMod val="75000"/>
                    </a:schemeClr>
                  </a:solidFill>
                  <a:ln w="6854" cap="flat">
                    <a:noFill/>
                    <a:prstDash val="solid"/>
                    <a:miter/>
                  </a:ln>
                </p:spPr>
                <p:txBody>
                  <a:bodyPr rtlCol="0" anchor="ctr"/>
                  <a:lstStyle/>
                  <a:p>
                    <a:endParaRPr lang="en-US"/>
                  </a:p>
                </p:txBody>
              </p:sp>
              <p:sp>
                <p:nvSpPr>
                  <p:cNvPr id="49" name="Freeform: Shape 21">
                    <a:extLst>
                      <a:ext uri="{FF2B5EF4-FFF2-40B4-BE49-F238E27FC236}">
                        <a16:creationId xmlns:a16="http://schemas.microsoft.com/office/drawing/2014/main" xmlns="" id="{344804AE-2F95-439A-AF89-ED3AB4ECC756}"/>
                      </a:ext>
                    </a:extLst>
                  </p:cNvPr>
                  <p:cNvSpPr/>
                  <p:nvPr/>
                </p:nvSpPr>
                <p:spPr>
                  <a:xfrm flipH="1">
                    <a:off x="8832612" y="395466"/>
                    <a:ext cx="803417" cy="1023961"/>
                  </a:xfrm>
                  <a:custGeom>
                    <a:avLst/>
                    <a:gdLst>
                      <a:gd name="connsiteX0" fmla="*/ 196 w 349758"/>
                      <a:gd name="connsiteY0" fmla="*/ 0 h 445770"/>
                      <a:gd name="connsiteX1" fmla="*/ 119525 w 349758"/>
                      <a:gd name="connsiteY1" fmla="*/ 109042 h 445770"/>
                      <a:gd name="connsiteX2" fmla="*/ 153815 w 349758"/>
                      <a:gd name="connsiteY2" fmla="*/ 161163 h 445770"/>
                      <a:gd name="connsiteX3" fmla="*/ 181247 w 349758"/>
                      <a:gd name="connsiteY3" fmla="*/ 189967 h 445770"/>
                      <a:gd name="connsiteX4" fmla="*/ 226510 w 349758"/>
                      <a:gd name="connsiteY4" fmla="*/ 200254 h 445770"/>
                      <a:gd name="connsiteX5" fmla="*/ 293033 w 349758"/>
                      <a:gd name="connsiteY5" fmla="*/ 270891 h 445770"/>
                      <a:gd name="connsiteX6" fmla="*/ 351326 w 349758"/>
                      <a:gd name="connsiteY6" fmla="*/ 407365 h 445770"/>
                      <a:gd name="connsiteX7" fmla="*/ 333495 w 349758"/>
                      <a:gd name="connsiteY7" fmla="*/ 425196 h 445770"/>
                      <a:gd name="connsiteX8" fmla="*/ 274516 w 349758"/>
                      <a:gd name="connsiteY8" fmla="*/ 291465 h 445770"/>
                      <a:gd name="connsiteX9" fmla="*/ 197707 w 349758"/>
                      <a:gd name="connsiteY9" fmla="*/ 216027 h 445770"/>
                      <a:gd name="connsiteX10" fmla="*/ 146957 w 349758"/>
                      <a:gd name="connsiteY10" fmla="*/ 228371 h 445770"/>
                      <a:gd name="connsiteX11" fmla="*/ 101009 w 349758"/>
                      <a:gd name="connsiteY11" fmla="*/ 369646 h 445770"/>
                      <a:gd name="connsiteX12" fmla="*/ 114725 w 349758"/>
                      <a:gd name="connsiteY12" fmla="*/ 447142 h 445770"/>
                      <a:gd name="connsiteX13" fmla="*/ 92779 w 349758"/>
                      <a:gd name="connsiteY13" fmla="*/ 445770 h 445770"/>
                      <a:gd name="connsiteX14" fmla="*/ 71519 w 349758"/>
                      <a:gd name="connsiteY14" fmla="*/ 350444 h 445770"/>
                      <a:gd name="connsiteX15" fmla="*/ 132556 w 349758"/>
                      <a:gd name="connsiteY15" fmla="*/ 205054 h 445770"/>
                      <a:gd name="connsiteX16" fmla="*/ 128441 w 349758"/>
                      <a:gd name="connsiteY16" fmla="*/ 176251 h 445770"/>
                      <a:gd name="connsiteX17" fmla="*/ 107181 w 349758"/>
                      <a:gd name="connsiteY17" fmla="*/ 137846 h 445770"/>
                      <a:gd name="connsiteX18" fmla="*/ 35858 w 349758"/>
                      <a:gd name="connsiteY18" fmla="*/ 63779 h 445770"/>
                      <a:gd name="connsiteX19" fmla="*/ 7740 w 349758"/>
                      <a:gd name="connsiteY19" fmla="*/ 38405 h 445770"/>
                      <a:gd name="connsiteX20" fmla="*/ 196 w 349758"/>
                      <a:gd name="connsiteY20" fmla="*/ 0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758" h="445770">
                        <a:moveTo>
                          <a:pt x="196" y="0"/>
                        </a:moveTo>
                        <a:cubicBezTo>
                          <a:pt x="30371" y="22631"/>
                          <a:pt x="85921" y="64465"/>
                          <a:pt x="119525" y="109042"/>
                        </a:cubicBezTo>
                        <a:cubicBezTo>
                          <a:pt x="119525" y="109042"/>
                          <a:pt x="142843" y="142646"/>
                          <a:pt x="153815" y="161163"/>
                        </a:cubicBezTo>
                        <a:cubicBezTo>
                          <a:pt x="162731" y="175565"/>
                          <a:pt x="163417" y="191338"/>
                          <a:pt x="181247" y="189967"/>
                        </a:cubicBezTo>
                        <a:cubicBezTo>
                          <a:pt x="197707" y="191338"/>
                          <a:pt x="216223" y="196139"/>
                          <a:pt x="226510" y="200254"/>
                        </a:cubicBezTo>
                        <a:cubicBezTo>
                          <a:pt x="256685" y="212598"/>
                          <a:pt x="280003" y="246888"/>
                          <a:pt x="293033" y="270891"/>
                        </a:cubicBezTo>
                        <a:cubicBezTo>
                          <a:pt x="317036" y="315468"/>
                          <a:pt x="335553" y="359359"/>
                          <a:pt x="351326" y="407365"/>
                        </a:cubicBezTo>
                        <a:cubicBezTo>
                          <a:pt x="352012" y="420395"/>
                          <a:pt x="346525" y="426568"/>
                          <a:pt x="333495" y="425196"/>
                        </a:cubicBezTo>
                        <a:cubicBezTo>
                          <a:pt x="310178" y="379933"/>
                          <a:pt x="304006" y="343586"/>
                          <a:pt x="274516" y="291465"/>
                        </a:cubicBezTo>
                        <a:cubicBezTo>
                          <a:pt x="258057" y="265405"/>
                          <a:pt x="248456" y="226314"/>
                          <a:pt x="197707" y="216027"/>
                        </a:cubicBezTo>
                        <a:cubicBezTo>
                          <a:pt x="185362" y="213284"/>
                          <a:pt x="156559" y="220828"/>
                          <a:pt x="146957" y="228371"/>
                        </a:cubicBezTo>
                        <a:cubicBezTo>
                          <a:pt x="104438" y="259232"/>
                          <a:pt x="88664" y="317525"/>
                          <a:pt x="101009" y="369646"/>
                        </a:cubicBezTo>
                        <a:cubicBezTo>
                          <a:pt x="106495" y="395021"/>
                          <a:pt x="111982" y="419024"/>
                          <a:pt x="114725" y="447142"/>
                        </a:cubicBezTo>
                        <a:cubicBezTo>
                          <a:pt x="112667" y="451942"/>
                          <a:pt x="99637" y="449199"/>
                          <a:pt x="92779" y="445770"/>
                        </a:cubicBezTo>
                        <a:cubicBezTo>
                          <a:pt x="85235" y="415595"/>
                          <a:pt x="74263" y="381991"/>
                          <a:pt x="71519" y="350444"/>
                        </a:cubicBezTo>
                        <a:cubicBezTo>
                          <a:pt x="66719" y="291465"/>
                          <a:pt x="88664" y="243459"/>
                          <a:pt x="132556" y="205054"/>
                        </a:cubicBezTo>
                        <a:cubicBezTo>
                          <a:pt x="142157" y="196825"/>
                          <a:pt x="134613" y="185852"/>
                          <a:pt x="128441" y="176251"/>
                        </a:cubicBezTo>
                        <a:cubicBezTo>
                          <a:pt x="128441" y="176251"/>
                          <a:pt x="117468" y="154991"/>
                          <a:pt x="107181" y="137846"/>
                        </a:cubicBezTo>
                        <a:cubicBezTo>
                          <a:pt x="94837" y="115900"/>
                          <a:pt x="68090" y="90526"/>
                          <a:pt x="35858" y="63779"/>
                        </a:cubicBezTo>
                        <a:cubicBezTo>
                          <a:pt x="27628" y="55550"/>
                          <a:pt x="15970" y="45949"/>
                          <a:pt x="7740" y="38405"/>
                        </a:cubicBezTo>
                        <a:cubicBezTo>
                          <a:pt x="4997" y="36347"/>
                          <a:pt x="-1175" y="11659"/>
                          <a:pt x="196" y="0"/>
                        </a:cubicBezTo>
                        <a:close/>
                      </a:path>
                    </a:pathLst>
                  </a:custGeom>
                  <a:solidFill>
                    <a:schemeClr val="tx1">
                      <a:lumMod val="75000"/>
                      <a:lumOff val="25000"/>
                    </a:schemeClr>
                  </a:solidFill>
                  <a:ln w="6854" cap="flat">
                    <a:noFill/>
                    <a:prstDash val="solid"/>
                    <a:miter/>
                  </a:ln>
                </p:spPr>
                <p:txBody>
                  <a:bodyPr rtlCol="0" anchor="ctr"/>
                  <a:lstStyle/>
                  <a:p>
                    <a:endParaRPr lang="en-US"/>
                  </a:p>
                </p:txBody>
              </p:sp>
            </p:grpSp>
          </p:grpSp>
          <p:grpSp>
            <p:nvGrpSpPr>
              <p:cNvPr id="34" name="Group 29">
                <a:extLst>
                  <a:ext uri="{FF2B5EF4-FFF2-40B4-BE49-F238E27FC236}">
                    <a16:creationId xmlns:a16="http://schemas.microsoft.com/office/drawing/2014/main" xmlns="" id="{99347FB4-2D23-47DA-B85F-067B1216A47A}"/>
                  </a:ext>
                </a:extLst>
              </p:cNvPr>
              <p:cNvGrpSpPr/>
              <p:nvPr/>
            </p:nvGrpSpPr>
            <p:grpSpPr>
              <a:xfrm rot="11700000">
                <a:off x="1322631" y="2252611"/>
                <a:ext cx="345423" cy="345423"/>
                <a:chOff x="7123973" y="1204727"/>
                <a:chExt cx="252497" cy="252497"/>
              </a:xfrm>
            </p:grpSpPr>
            <p:grpSp>
              <p:nvGrpSpPr>
                <p:cNvPr id="35" name="Group 30">
                  <a:extLst>
                    <a:ext uri="{FF2B5EF4-FFF2-40B4-BE49-F238E27FC236}">
                      <a16:creationId xmlns:a16="http://schemas.microsoft.com/office/drawing/2014/main" xmlns="" id="{67F4A3D1-6287-4461-A538-076C4354D92D}"/>
                    </a:ext>
                  </a:extLst>
                </p:cNvPr>
                <p:cNvGrpSpPr/>
                <p:nvPr/>
              </p:nvGrpSpPr>
              <p:grpSpPr>
                <a:xfrm>
                  <a:off x="7123973" y="1204727"/>
                  <a:ext cx="252497" cy="252497"/>
                  <a:chOff x="4915373" y="1633391"/>
                  <a:chExt cx="342000" cy="342000"/>
                </a:xfrm>
              </p:grpSpPr>
              <p:sp>
                <p:nvSpPr>
                  <p:cNvPr id="41" name="Oval 33">
                    <a:extLst>
                      <a:ext uri="{FF2B5EF4-FFF2-40B4-BE49-F238E27FC236}">
                        <a16:creationId xmlns:a16="http://schemas.microsoft.com/office/drawing/2014/main" xmlns="" id="{64B6B7BF-9940-4230-AC21-1EC6A5632CAA}"/>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34">
                    <a:extLst>
                      <a:ext uri="{FF2B5EF4-FFF2-40B4-BE49-F238E27FC236}">
                        <a16:creationId xmlns:a16="http://schemas.microsoft.com/office/drawing/2014/main" xmlns="" id="{208B47BB-D735-4B37-BCFA-0495B4126452}"/>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35">
                    <a:extLst>
                      <a:ext uri="{FF2B5EF4-FFF2-40B4-BE49-F238E27FC236}">
                        <a16:creationId xmlns:a16="http://schemas.microsoft.com/office/drawing/2014/main" xmlns="" id="{4161C802-ED76-45D6-9A21-D79858724920}"/>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9" name="Chord 31">
                  <a:extLst>
                    <a:ext uri="{FF2B5EF4-FFF2-40B4-BE49-F238E27FC236}">
                      <a16:creationId xmlns:a16="http://schemas.microsoft.com/office/drawing/2014/main" xmlns="" id="{802181C8-7C7A-41B1-817C-3870E1DBB6DE}"/>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0" name="Chord 32">
                  <a:extLst>
                    <a:ext uri="{FF2B5EF4-FFF2-40B4-BE49-F238E27FC236}">
                      <a16:creationId xmlns:a16="http://schemas.microsoft.com/office/drawing/2014/main" xmlns="" id="{8E2CA8A9-407F-41A0-A01A-9B6DCEE72975}"/>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a:bodyPr>
          <a:lstStyle/>
          <a:p>
            <a:r>
              <a:rPr lang="fr-FR" sz="2400" b="1" dirty="0" smtClean="0">
                <a:solidFill>
                  <a:schemeClr val="accent4">
                    <a:lumMod val="75000"/>
                  </a:schemeClr>
                </a:solidFill>
              </a:rPr>
              <a:t>Prévalence</a:t>
            </a:r>
            <a:r>
              <a:rPr lang="fr-FR" sz="2400" b="1" dirty="0" smtClean="0"/>
              <a:t> </a:t>
            </a:r>
            <a:r>
              <a:rPr lang="fr-FR" sz="2400" b="1" dirty="0" smtClean="0">
                <a:solidFill>
                  <a:schemeClr val="accent4">
                    <a:lumMod val="75000"/>
                  </a:schemeClr>
                </a:solidFill>
              </a:rPr>
              <a:t>de la Sclérose en plaques</a:t>
            </a:r>
            <a:endParaRPr lang="fr-FR" sz="2400" dirty="0">
              <a:solidFill>
                <a:schemeClr val="accent4">
                  <a:lumMod val="75000"/>
                </a:schemeClr>
              </a:solidFill>
            </a:endParaRPr>
          </a:p>
        </p:txBody>
      </p:sp>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a:p>
        </p:txBody>
      </p:sp>
      <p:sp>
        <p:nvSpPr>
          <p:cNvPr id="5" name="Espace réservé du numéro de diapositive 4"/>
          <p:cNvSpPr>
            <a:spLocks noGrp="1"/>
          </p:cNvSpPr>
          <p:nvPr>
            <p:ph type="sldNum" sz="quarter" idx="12"/>
          </p:nvPr>
        </p:nvSpPr>
        <p:spPr/>
        <p:txBody>
          <a:bodyPr>
            <a:normAutofit/>
          </a:bodyPr>
          <a:lstStyle/>
          <a:p>
            <a:fld id="{541FBF4A-80E0-4385-873C-B463835052AB}" type="slidenum">
              <a:rPr lang="fr-FR" smtClean="0"/>
              <a:pPr/>
              <a:t>5</a:t>
            </a:fld>
            <a:endParaRPr lang="fr-FR"/>
          </a:p>
        </p:txBody>
      </p:sp>
      <p:sp>
        <p:nvSpPr>
          <p:cNvPr id="6" name="Flèche droite 5"/>
          <p:cNvSpPr/>
          <p:nvPr/>
        </p:nvSpPr>
        <p:spPr>
          <a:xfrm>
            <a:off x="857224" y="857232"/>
            <a:ext cx="2000264" cy="4286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Sur  Le monde</a:t>
            </a:r>
            <a:endParaRPr lang="fr-FR"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5852" y="785794"/>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 8" descr="images.jpeg (2).jpg"/>
          <p:cNvPicPr/>
          <p:nvPr/>
        </p:nvPicPr>
        <p:blipFill>
          <a:blip r:embed="rId3" cstate="print"/>
          <a:stretch>
            <a:fillRect/>
          </a:stretch>
        </p:blipFill>
        <p:spPr>
          <a:xfrm>
            <a:off x="7429520" y="571480"/>
            <a:ext cx="1330698" cy="473336"/>
          </a:xfrm>
          <a:prstGeom prst="rect">
            <a:avLst/>
          </a:prstGeom>
        </p:spPr>
      </p:pic>
      <p:pic>
        <p:nvPicPr>
          <p:cNvPr id="11" name="Image 10" descr="Capture d’écran (95).png"/>
          <p:cNvPicPr>
            <a:picLocks noChangeAspect="1"/>
          </p:cNvPicPr>
          <p:nvPr/>
        </p:nvPicPr>
        <p:blipFill>
          <a:blip r:embed="rId4"/>
          <a:stretch>
            <a:fillRect/>
          </a:stretch>
        </p:blipFill>
        <p:spPr>
          <a:xfrm>
            <a:off x="500034" y="1357298"/>
            <a:ext cx="7400394" cy="4134096"/>
          </a:xfrm>
          <a:prstGeom prst="rect">
            <a:avLst/>
          </a:prstGeom>
        </p:spPr>
      </p:pic>
      <p:sp>
        <p:nvSpPr>
          <p:cNvPr id="10" name="Flèche droite 9"/>
          <p:cNvSpPr/>
          <p:nvPr/>
        </p:nvSpPr>
        <p:spPr>
          <a:xfrm>
            <a:off x="1000100" y="5929330"/>
            <a:ext cx="2000264" cy="4286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Sur  </a:t>
            </a:r>
            <a:r>
              <a:rPr lang="fr-FR" b="1" dirty="0" smtClean="0"/>
              <a:t>Tlemcen </a:t>
            </a:r>
            <a:endParaRPr lang="fr-FR" dirty="0"/>
          </a:p>
        </p:txBody>
      </p:sp>
      <p:sp>
        <p:nvSpPr>
          <p:cNvPr id="12" name="Flèche droite 11"/>
          <p:cNvSpPr/>
          <p:nvPr/>
        </p:nvSpPr>
        <p:spPr>
          <a:xfrm>
            <a:off x="928662" y="5357826"/>
            <a:ext cx="2000264" cy="4286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Sur  </a:t>
            </a:r>
            <a:r>
              <a:rPr lang="fr-FR" b="1" dirty="0" smtClean="0"/>
              <a:t>l’ Algérie</a:t>
            </a:r>
            <a:endParaRPr lang="fr-F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500034" y="1500174"/>
            <a:ext cx="8186766" cy="4824426"/>
          </a:xfrm>
        </p:spPr>
        <p:txBody>
          <a:bodyPr/>
          <a:lstStyle/>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pPr>
              <a:buNone/>
            </a:pPr>
            <a:r>
              <a:rPr lang="fr-FR" sz="1200" dirty="0" smtClean="0"/>
              <a:t>                                                                                                 </a:t>
            </a:r>
            <a:endParaRPr lang="fr-FR" dirty="0"/>
          </a:p>
        </p:txBody>
      </p:sp>
      <p:sp>
        <p:nvSpPr>
          <p:cNvPr id="4" name="Espace réservé de la date 3"/>
          <p:cNvSpPr>
            <a:spLocks noGrp="1"/>
          </p:cNvSpPr>
          <p:nvPr>
            <p:ph type="dt" sz="half" idx="10"/>
          </p:nvPr>
        </p:nvSpPr>
        <p:spPr/>
        <p:txBody>
          <a:bodyPr/>
          <a:lstStyle/>
          <a:p>
            <a:fld id="{B0DA9E16-DB92-45C7-90A4-6DD8C33AAC07}" type="datetime1">
              <a:rPr lang="fr-FR" smtClean="0"/>
              <a:pPr/>
              <a:t>28/06/2022</a:t>
            </a:fld>
            <a:endParaRPr lang="fr-FR" dirty="0"/>
          </a:p>
        </p:txBody>
      </p:sp>
      <p:sp>
        <p:nvSpPr>
          <p:cNvPr id="5" name="Espace réservé du numéro de diapositive 4"/>
          <p:cNvSpPr>
            <a:spLocks noGrp="1"/>
          </p:cNvSpPr>
          <p:nvPr>
            <p:ph type="sldNum" sz="quarter" idx="12"/>
          </p:nvPr>
        </p:nvSpPr>
        <p:spPr/>
        <p:txBody>
          <a:bodyPr>
            <a:normAutofit/>
          </a:bodyPr>
          <a:lstStyle/>
          <a:p>
            <a:fld id="{541FBF4A-80E0-4385-873C-B463835052AB}" type="slidenum">
              <a:rPr lang="fr-FR" smtClean="0"/>
              <a:pPr/>
              <a:t>6</a:t>
            </a:fld>
            <a:endParaRPr lang="fr-FR"/>
          </a:p>
        </p:txBody>
      </p:sp>
      <p:sp>
        <p:nvSpPr>
          <p:cNvPr id="38" name="Pentagone 37"/>
          <p:cNvSpPr/>
          <p:nvPr/>
        </p:nvSpPr>
        <p:spPr>
          <a:xfrm>
            <a:off x="1142976" y="214290"/>
            <a:ext cx="2071702" cy="71438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chemeClr val="tx1"/>
                </a:solidFill>
              </a:rPr>
              <a:t>B_ Etiologies</a:t>
            </a:r>
            <a:endParaRPr lang="fr-FR" dirty="0">
              <a:solidFill>
                <a:schemeClr val="tx1"/>
              </a:solidFill>
            </a:endParaRPr>
          </a:p>
        </p:txBody>
      </p:sp>
      <p:pic>
        <p:nvPicPr>
          <p:cNvPr id="40" name="Image 39" descr="images.jpeg (2).jpg"/>
          <p:cNvPicPr/>
          <p:nvPr/>
        </p:nvPicPr>
        <p:blipFill>
          <a:blip r:embed="rId2" cstate="print"/>
          <a:stretch>
            <a:fillRect/>
          </a:stretch>
        </p:blipFill>
        <p:spPr>
          <a:xfrm>
            <a:off x="7000892" y="285728"/>
            <a:ext cx="1330698" cy="473336"/>
          </a:xfrm>
          <a:prstGeom prst="rect">
            <a:avLst/>
          </a:prstGeom>
        </p:spPr>
      </p:pic>
      <p:sp>
        <p:nvSpPr>
          <p:cNvPr id="48" name="Forme libre : forme 21">
            <a:extLst>
              <a:ext uri="{FF2B5EF4-FFF2-40B4-BE49-F238E27FC236}">
                <a16:creationId xmlns:a16="http://schemas.microsoft.com/office/drawing/2014/main" xmlns="" id="{81E404A9-F01B-4E5E-9426-27BF24076B83}"/>
              </a:ext>
            </a:extLst>
          </p:cNvPr>
          <p:cNvSpPr/>
          <p:nvPr/>
        </p:nvSpPr>
        <p:spPr>
          <a:xfrm>
            <a:off x="0" y="1928802"/>
            <a:ext cx="517822" cy="536912"/>
          </a:xfrm>
          <a:custGeom>
            <a:avLst/>
            <a:gdLst>
              <a:gd name="connsiteX0" fmla="*/ 374541 w 759741"/>
              <a:gd name="connsiteY0" fmla="*/ 0 h 799200"/>
              <a:gd name="connsiteX1" fmla="*/ 759741 w 759741"/>
              <a:gd name="connsiteY1" fmla="*/ 399600 h 799200"/>
              <a:gd name="connsiteX2" fmla="*/ 374541 w 759741"/>
              <a:gd name="connsiteY2" fmla="*/ 799200 h 799200"/>
              <a:gd name="connsiteX3" fmla="*/ 19612 w 759741"/>
              <a:gd name="connsiteY3" fmla="*/ 555142 h 799200"/>
              <a:gd name="connsiteX4" fmla="*/ 0 w 759741"/>
              <a:gd name="connsiteY4" fmla="*/ 489600 h 799200"/>
              <a:gd name="connsiteX5" fmla="*/ 154880 w 759741"/>
              <a:gd name="connsiteY5" fmla="*/ 489600 h 799200"/>
              <a:gd name="connsiteX6" fmla="*/ 156359 w 759741"/>
              <a:gd name="connsiteY6" fmla="*/ 497374 h 799200"/>
              <a:gd name="connsiteX7" fmla="*/ 374541 w 759741"/>
              <a:gd name="connsiteY7" fmla="*/ 650790 h 799200"/>
              <a:gd name="connsiteX8" fmla="*/ 611331 w 759741"/>
              <a:gd name="connsiteY8" fmla="*/ 399600 h 799200"/>
              <a:gd name="connsiteX9" fmla="*/ 374541 w 759741"/>
              <a:gd name="connsiteY9" fmla="*/ 148410 h 799200"/>
              <a:gd name="connsiteX10" fmla="*/ 156359 w 759741"/>
              <a:gd name="connsiteY10" fmla="*/ 301826 h 799200"/>
              <a:gd name="connsiteX11" fmla="*/ 154880 w 759741"/>
              <a:gd name="connsiteY11" fmla="*/ 309600 h 799200"/>
              <a:gd name="connsiteX12" fmla="*/ 0 w 759741"/>
              <a:gd name="connsiteY12" fmla="*/ 309600 h 799200"/>
              <a:gd name="connsiteX13" fmla="*/ 19612 w 759741"/>
              <a:gd name="connsiteY13" fmla="*/ 244058 h 799200"/>
              <a:gd name="connsiteX14" fmla="*/ 374541 w 759741"/>
              <a:gd name="connsiteY14" fmla="*/ 0 h 7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741" h="799200">
                <a:moveTo>
                  <a:pt x="374541" y="0"/>
                </a:moveTo>
                <a:cubicBezTo>
                  <a:pt x="587281" y="0"/>
                  <a:pt x="759741" y="178907"/>
                  <a:pt x="759741" y="399600"/>
                </a:cubicBezTo>
                <a:cubicBezTo>
                  <a:pt x="759741" y="620293"/>
                  <a:pt x="587281" y="799200"/>
                  <a:pt x="374541" y="799200"/>
                </a:cubicBezTo>
                <a:cubicBezTo>
                  <a:pt x="214986" y="799200"/>
                  <a:pt x="78089" y="698565"/>
                  <a:pt x="19612" y="555142"/>
                </a:cubicBezTo>
                <a:lnTo>
                  <a:pt x="0" y="489600"/>
                </a:lnTo>
                <a:lnTo>
                  <a:pt x="154880" y="489600"/>
                </a:lnTo>
                <a:lnTo>
                  <a:pt x="156359" y="497374"/>
                </a:lnTo>
                <a:cubicBezTo>
                  <a:pt x="192306" y="587530"/>
                  <a:pt x="276459" y="650790"/>
                  <a:pt x="374541" y="650790"/>
                </a:cubicBezTo>
                <a:cubicBezTo>
                  <a:pt x="505317" y="650790"/>
                  <a:pt x="611331" y="538328"/>
                  <a:pt x="611331" y="399600"/>
                </a:cubicBezTo>
                <a:cubicBezTo>
                  <a:pt x="611331" y="260872"/>
                  <a:pt x="505317" y="148410"/>
                  <a:pt x="374541" y="148410"/>
                </a:cubicBezTo>
                <a:cubicBezTo>
                  <a:pt x="276459" y="148410"/>
                  <a:pt x="192306" y="211670"/>
                  <a:pt x="156359" y="301826"/>
                </a:cubicBezTo>
                <a:lnTo>
                  <a:pt x="154880" y="309600"/>
                </a:lnTo>
                <a:lnTo>
                  <a:pt x="0" y="309600"/>
                </a:lnTo>
                <a:lnTo>
                  <a:pt x="19612" y="244058"/>
                </a:lnTo>
                <a:cubicBezTo>
                  <a:pt x="78089" y="100635"/>
                  <a:pt x="214986" y="0"/>
                  <a:pt x="374541" y="0"/>
                </a:cubicBezTo>
                <a:close/>
              </a:path>
            </a:pathLst>
          </a:custGeom>
          <a:solidFill>
            <a:srgbClr val="D8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49" name="Groupe 48">
            <a:extLst>
              <a:ext uri="{FF2B5EF4-FFF2-40B4-BE49-F238E27FC236}">
                <a16:creationId xmlns:a16="http://schemas.microsoft.com/office/drawing/2014/main" xmlns="" id="{614EEFB6-EFD3-487C-8DE6-AAE4DFCCBF14}"/>
              </a:ext>
            </a:extLst>
          </p:cNvPr>
          <p:cNvGrpSpPr/>
          <p:nvPr/>
        </p:nvGrpSpPr>
        <p:grpSpPr>
          <a:xfrm>
            <a:off x="357158" y="2428868"/>
            <a:ext cx="107508" cy="449799"/>
            <a:chOff x="1624956" y="2235200"/>
            <a:chExt cx="129601" cy="1067824"/>
          </a:xfrm>
          <a:solidFill>
            <a:srgbClr val="BDC832"/>
          </a:solidFill>
        </p:grpSpPr>
        <p:sp>
          <p:nvSpPr>
            <p:cNvPr id="50" name="Ellipse 49">
              <a:extLst>
                <a:ext uri="{FF2B5EF4-FFF2-40B4-BE49-F238E27FC236}">
                  <a16:creationId xmlns:a16="http://schemas.microsoft.com/office/drawing/2014/main" xmlns="" id="{01FBB0F2-2B77-407A-9EA0-74A726025DF2}"/>
                </a:ext>
              </a:extLst>
            </p:cNvPr>
            <p:cNvSpPr/>
            <p:nvPr/>
          </p:nvSpPr>
          <p:spPr>
            <a:xfrm>
              <a:off x="1624957" y="2235200"/>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xmlns="" id="{8E271C34-3CB6-4F81-AAAE-DE49A38991B0}"/>
                </a:ext>
              </a:extLst>
            </p:cNvPr>
            <p:cNvSpPr/>
            <p:nvPr/>
          </p:nvSpPr>
          <p:spPr>
            <a:xfrm>
              <a:off x="1624957" y="2423883"/>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xmlns="" id="{6B8EDEC7-53B1-4F1C-A6DF-EDC96E1AAC8C}"/>
                </a:ext>
              </a:extLst>
            </p:cNvPr>
            <p:cNvSpPr/>
            <p:nvPr/>
          </p:nvSpPr>
          <p:spPr>
            <a:xfrm>
              <a:off x="1624956" y="2612565"/>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Ellipse 52">
              <a:extLst>
                <a:ext uri="{FF2B5EF4-FFF2-40B4-BE49-F238E27FC236}">
                  <a16:creationId xmlns:a16="http://schemas.microsoft.com/office/drawing/2014/main" xmlns="" id="{B0FE8829-3C60-491D-9C2F-746E71EC5BA2}"/>
                </a:ext>
              </a:extLst>
            </p:cNvPr>
            <p:cNvSpPr/>
            <p:nvPr/>
          </p:nvSpPr>
          <p:spPr>
            <a:xfrm>
              <a:off x="1624956" y="2806437"/>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xmlns="" id="{5A65A076-8CF6-40C1-BC80-5BE8223CBFD5}"/>
                </a:ext>
              </a:extLst>
            </p:cNvPr>
            <p:cNvSpPr/>
            <p:nvPr/>
          </p:nvSpPr>
          <p:spPr>
            <a:xfrm>
              <a:off x="1624956" y="2989931"/>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xmlns="" id="{53760AF0-8DC6-4E7A-805F-D6F7B2C03642}"/>
                </a:ext>
              </a:extLst>
            </p:cNvPr>
            <p:cNvSpPr/>
            <p:nvPr/>
          </p:nvSpPr>
          <p:spPr>
            <a:xfrm>
              <a:off x="1624956" y="3173424"/>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6" name="Forme libre : forme 8">
            <a:extLst>
              <a:ext uri="{FF2B5EF4-FFF2-40B4-BE49-F238E27FC236}">
                <a16:creationId xmlns:a16="http://schemas.microsoft.com/office/drawing/2014/main" xmlns="" id="{8DFCBDC8-B6CC-46D5-AECC-064412537DC7}"/>
              </a:ext>
            </a:extLst>
          </p:cNvPr>
          <p:cNvSpPr/>
          <p:nvPr/>
        </p:nvSpPr>
        <p:spPr>
          <a:xfrm rot="1153813">
            <a:off x="106222" y="2917887"/>
            <a:ext cx="1383267" cy="879350"/>
          </a:xfrm>
          <a:custGeom>
            <a:avLst/>
            <a:gdLst>
              <a:gd name="connsiteX0" fmla="*/ 137889 w 1903686"/>
              <a:gd name="connsiteY0" fmla="*/ 126131 h 1277257"/>
              <a:gd name="connsiteX1" fmla="*/ 131228 w 1903686"/>
              <a:gd name="connsiteY1" fmla="*/ 217530 h 1277257"/>
              <a:gd name="connsiteX2" fmla="*/ 222627 w 1903686"/>
              <a:gd name="connsiteY2" fmla="*/ 224190 h 1277257"/>
              <a:gd name="connsiteX3" fmla="*/ 229288 w 1903686"/>
              <a:gd name="connsiteY3" fmla="*/ 132791 h 1277257"/>
              <a:gd name="connsiteX4" fmla="*/ 137889 w 1903686"/>
              <a:gd name="connsiteY4" fmla="*/ 126131 h 1277257"/>
              <a:gd name="connsiteX5" fmla="*/ 62351 w 1903686"/>
              <a:gd name="connsiteY5" fmla="*/ 62351 h 1277257"/>
              <a:gd name="connsiteX6" fmla="*/ 212880 w 1903686"/>
              <a:gd name="connsiteY6" fmla="*/ 0 h 1277257"/>
              <a:gd name="connsiteX7" fmla="*/ 1690806 w 1903686"/>
              <a:gd name="connsiteY7" fmla="*/ 0 h 1277257"/>
              <a:gd name="connsiteX8" fmla="*/ 1903686 w 1903686"/>
              <a:gd name="connsiteY8" fmla="*/ 212880 h 1277257"/>
              <a:gd name="connsiteX9" fmla="*/ 1903686 w 1903686"/>
              <a:gd name="connsiteY9" fmla="*/ 1064377 h 1277257"/>
              <a:gd name="connsiteX10" fmla="*/ 1690806 w 1903686"/>
              <a:gd name="connsiteY10" fmla="*/ 1277257 h 1277257"/>
              <a:gd name="connsiteX11" fmla="*/ 212880 w 1903686"/>
              <a:gd name="connsiteY11" fmla="*/ 1277257 h 1277257"/>
              <a:gd name="connsiteX12" fmla="*/ 0 w 1903686"/>
              <a:gd name="connsiteY12" fmla="*/ 1064377 h 1277257"/>
              <a:gd name="connsiteX13" fmla="*/ 0 w 1903686"/>
              <a:gd name="connsiteY13" fmla="*/ 212880 h 1277257"/>
              <a:gd name="connsiteX14" fmla="*/ 62351 w 1903686"/>
              <a:gd name="connsiteY14" fmla="*/ 62351 h 127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86" h="1277257">
                <a:moveTo>
                  <a:pt x="137889" y="126131"/>
                </a:moveTo>
                <a:cubicBezTo>
                  <a:pt x="110811" y="149531"/>
                  <a:pt x="107829" y="190451"/>
                  <a:pt x="131228" y="217530"/>
                </a:cubicBezTo>
                <a:cubicBezTo>
                  <a:pt x="154628" y="244608"/>
                  <a:pt x="195549" y="247590"/>
                  <a:pt x="222627" y="224190"/>
                </a:cubicBezTo>
                <a:cubicBezTo>
                  <a:pt x="249705" y="200790"/>
                  <a:pt x="252687" y="159870"/>
                  <a:pt x="229288" y="132791"/>
                </a:cubicBezTo>
                <a:cubicBezTo>
                  <a:pt x="205888" y="105713"/>
                  <a:pt x="164967" y="102731"/>
                  <a:pt x="137889" y="126131"/>
                </a:cubicBezTo>
                <a:close/>
                <a:moveTo>
                  <a:pt x="62351" y="62351"/>
                </a:moveTo>
                <a:cubicBezTo>
                  <a:pt x="100875" y="23827"/>
                  <a:pt x="154095" y="0"/>
                  <a:pt x="212880" y="0"/>
                </a:cubicBezTo>
                <a:lnTo>
                  <a:pt x="1690806" y="0"/>
                </a:lnTo>
                <a:cubicBezTo>
                  <a:pt x="1808376" y="0"/>
                  <a:pt x="1903686" y="95310"/>
                  <a:pt x="1903686" y="212880"/>
                </a:cubicBezTo>
                <a:lnTo>
                  <a:pt x="1903686" y="1064377"/>
                </a:lnTo>
                <a:cubicBezTo>
                  <a:pt x="1903686" y="1181947"/>
                  <a:pt x="1808376" y="1277257"/>
                  <a:pt x="1690806" y="1277257"/>
                </a:cubicBezTo>
                <a:lnTo>
                  <a:pt x="212880" y="1277257"/>
                </a:lnTo>
                <a:cubicBezTo>
                  <a:pt x="95310" y="1277257"/>
                  <a:pt x="0" y="1181947"/>
                  <a:pt x="0" y="1064377"/>
                </a:cubicBezTo>
                <a:lnTo>
                  <a:pt x="0" y="212880"/>
                </a:lnTo>
                <a:cubicBezTo>
                  <a:pt x="0" y="154095"/>
                  <a:pt x="23828" y="100875"/>
                  <a:pt x="62351" y="62351"/>
                </a:cubicBezTo>
                <a:close/>
              </a:path>
            </a:pathLst>
          </a:custGeom>
          <a:solidFill>
            <a:srgbClr val="D8DF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b="1"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Facteurs génétiques </a:t>
            </a:r>
            <a:endParaRPr lang="fr-FR" sz="1600" b="1"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6" name="Rectangle 65"/>
          <p:cNvSpPr/>
          <p:nvPr/>
        </p:nvSpPr>
        <p:spPr>
          <a:xfrm>
            <a:off x="428596" y="1142984"/>
            <a:ext cx="7501022" cy="523220"/>
          </a:xfrm>
          <a:prstGeom prst="rect">
            <a:avLst/>
          </a:prstGeom>
        </p:spPr>
        <p:txBody>
          <a:bodyPr wrap="square">
            <a:spAutoFit/>
          </a:bodyPr>
          <a:lstStyle/>
          <a:p>
            <a:pPr>
              <a:buNone/>
            </a:pPr>
            <a:r>
              <a:rPr lang="fr-FR" sz="1400" dirty="0" smtClean="0"/>
              <a:t>La SEP est une maladie chronique  multifactorielle a cause mal connue, il a été démontré que la survenue de la maladie résulte à des facteurs d’origine:</a:t>
            </a:r>
          </a:p>
        </p:txBody>
      </p:sp>
      <p:pic>
        <p:nvPicPr>
          <p:cNvPr id="67" name="Image 66" descr="Capture d’écran (96).png"/>
          <p:cNvPicPr>
            <a:picLocks noChangeAspect="1"/>
          </p:cNvPicPr>
          <p:nvPr/>
        </p:nvPicPr>
        <p:blipFill>
          <a:blip r:embed="rId3"/>
          <a:stretch>
            <a:fillRect/>
          </a:stretch>
        </p:blipFill>
        <p:spPr>
          <a:xfrm>
            <a:off x="1466829" y="1571612"/>
            <a:ext cx="7677171" cy="4429156"/>
          </a:xfrm>
          <a:prstGeom prst="rect">
            <a:avLst/>
          </a:prstGeom>
        </p:spPr>
      </p:pic>
      <p:sp>
        <p:nvSpPr>
          <p:cNvPr id="69" name="Rectangle 68">
            <a:extLst>
              <a:ext uri="{FF2B5EF4-FFF2-40B4-BE49-F238E27FC236}">
                <a16:creationId xmlns:a16="http://schemas.microsoft.com/office/drawing/2014/main" xmlns="" id="{6BFCE9BE-8478-44B7-8F10-451EB2344B37}"/>
              </a:ext>
            </a:extLst>
          </p:cNvPr>
          <p:cNvSpPr/>
          <p:nvPr/>
        </p:nvSpPr>
        <p:spPr>
          <a:xfrm>
            <a:off x="0" y="2143116"/>
            <a:ext cx="571471" cy="714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1000" fill="hold"/>
                                        <p:tgtEl>
                                          <p:spTgt spid="5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6"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CEFCD75-4E1A-46F8-8234-7CA20D588A8C}" type="datetime1">
              <a:rPr lang="fr-FR" smtClean="0"/>
              <a:pPr/>
              <a:t>28/06/2022</a:t>
            </a:fld>
            <a:endParaRPr lang="fr-FR"/>
          </a:p>
        </p:txBody>
      </p:sp>
      <p:sp>
        <p:nvSpPr>
          <p:cNvPr id="5" name="Espace réservé du numéro de diapositive 4"/>
          <p:cNvSpPr>
            <a:spLocks noGrp="1"/>
          </p:cNvSpPr>
          <p:nvPr>
            <p:ph type="sldNum" sz="quarter" idx="12"/>
          </p:nvPr>
        </p:nvSpPr>
        <p:spPr/>
        <p:txBody>
          <a:bodyPr>
            <a:normAutofit/>
          </a:bodyPr>
          <a:lstStyle/>
          <a:p>
            <a:fld id="{541FBF4A-80E0-4385-873C-B463835052AB}" type="slidenum">
              <a:rPr lang="fr-FR" smtClean="0"/>
              <a:pPr/>
              <a:t>7</a:t>
            </a:fld>
            <a:endParaRPr lang="fr-FR"/>
          </a:p>
        </p:txBody>
      </p:sp>
      <p:pic>
        <p:nvPicPr>
          <p:cNvPr id="29" name="Image 28" descr="images.jpeg (2).jpg"/>
          <p:cNvPicPr/>
          <p:nvPr/>
        </p:nvPicPr>
        <p:blipFill>
          <a:blip r:embed="rId2" cstate="print"/>
          <a:stretch>
            <a:fillRect/>
          </a:stretch>
        </p:blipFill>
        <p:spPr>
          <a:xfrm>
            <a:off x="6429388" y="285728"/>
            <a:ext cx="1330698" cy="473336"/>
          </a:xfrm>
          <a:prstGeom prst="rect">
            <a:avLst/>
          </a:prstGeom>
        </p:spPr>
      </p:pic>
      <p:sp>
        <p:nvSpPr>
          <p:cNvPr id="30" name="Forme libre : forme 21">
            <a:extLst>
              <a:ext uri="{FF2B5EF4-FFF2-40B4-BE49-F238E27FC236}">
                <a16:creationId xmlns:a16="http://schemas.microsoft.com/office/drawing/2014/main" xmlns="" id="{81E404A9-F01B-4E5E-9426-27BF24076B83}"/>
              </a:ext>
            </a:extLst>
          </p:cNvPr>
          <p:cNvSpPr/>
          <p:nvPr/>
        </p:nvSpPr>
        <p:spPr>
          <a:xfrm>
            <a:off x="285720" y="642918"/>
            <a:ext cx="500034" cy="500066"/>
          </a:xfrm>
          <a:custGeom>
            <a:avLst/>
            <a:gdLst>
              <a:gd name="connsiteX0" fmla="*/ 374541 w 759741"/>
              <a:gd name="connsiteY0" fmla="*/ 0 h 799200"/>
              <a:gd name="connsiteX1" fmla="*/ 759741 w 759741"/>
              <a:gd name="connsiteY1" fmla="*/ 399600 h 799200"/>
              <a:gd name="connsiteX2" fmla="*/ 374541 w 759741"/>
              <a:gd name="connsiteY2" fmla="*/ 799200 h 799200"/>
              <a:gd name="connsiteX3" fmla="*/ 19612 w 759741"/>
              <a:gd name="connsiteY3" fmla="*/ 555142 h 799200"/>
              <a:gd name="connsiteX4" fmla="*/ 0 w 759741"/>
              <a:gd name="connsiteY4" fmla="*/ 489600 h 799200"/>
              <a:gd name="connsiteX5" fmla="*/ 154880 w 759741"/>
              <a:gd name="connsiteY5" fmla="*/ 489600 h 799200"/>
              <a:gd name="connsiteX6" fmla="*/ 156359 w 759741"/>
              <a:gd name="connsiteY6" fmla="*/ 497374 h 799200"/>
              <a:gd name="connsiteX7" fmla="*/ 374541 w 759741"/>
              <a:gd name="connsiteY7" fmla="*/ 650790 h 799200"/>
              <a:gd name="connsiteX8" fmla="*/ 611331 w 759741"/>
              <a:gd name="connsiteY8" fmla="*/ 399600 h 799200"/>
              <a:gd name="connsiteX9" fmla="*/ 374541 w 759741"/>
              <a:gd name="connsiteY9" fmla="*/ 148410 h 799200"/>
              <a:gd name="connsiteX10" fmla="*/ 156359 w 759741"/>
              <a:gd name="connsiteY10" fmla="*/ 301826 h 799200"/>
              <a:gd name="connsiteX11" fmla="*/ 154880 w 759741"/>
              <a:gd name="connsiteY11" fmla="*/ 309600 h 799200"/>
              <a:gd name="connsiteX12" fmla="*/ 0 w 759741"/>
              <a:gd name="connsiteY12" fmla="*/ 309600 h 799200"/>
              <a:gd name="connsiteX13" fmla="*/ 19612 w 759741"/>
              <a:gd name="connsiteY13" fmla="*/ 244058 h 799200"/>
              <a:gd name="connsiteX14" fmla="*/ 374541 w 759741"/>
              <a:gd name="connsiteY14" fmla="*/ 0 h 7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741" h="799200">
                <a:moveTo>
                  <a:pt x="374541" y="0"/>
                </a:moveTo>
                <a:cubicBezTo>
                  <a:pt x="587281" y="0"/>
                  <a:pt x="759741" y="178907"/>
                  <a:pt x="759741" y="399600"/>
                </a:cubicBezTo>
                <a:cubicBezTo>
                  <a:pt x="759741" y="620293"/>
                  <a:pt x="587281" y="799200"/>
                  <a:pt x="374541" y="799200"/>
                </a:cubicBezTo>
                <a:cubicBezTo>
                  <a:pt x="214986" y="799200"/>
                  <a:pt x="78089" y="698565"/>
                  <a:pt x="19612" y="555142"/>
                </a:cubicBezTo>
                <a:lnTo>
                  <a:pt x="0" y="489600"/>
                </a:lnTo>
                <a:lnTo>
                  <a:pt x="154880" y="489600"/>
                </a:lnTo>
                <a:lnTo>
                  <a:pt x="156359" y="497374"/>
                </a:lnTo>
                <a:cubicBezTo>
                  <a:pt x="192306" y="587530"/>
                  <a:pt x="276459" y="650790"/>
                  <a:pt x="374541" y="650790"/>
                </a:cubicBezTo>
                <a:cubicBezTo>
                  <a:pt x="505317" y="650790"/>
                  <a:pt x="611331" y="538328"/>
                  <a:pt x="611331" y="399600"/>
                </a:cubicBezTo>
                <a:cubicBezTo>
                  <a:pt x="611331" y="260872"/>
                  <a:pt x="505317" y="148410"/>
                  <a:pt x="374541" y="148410"/>
                </a:cubicBezTo>
                <a:cubicBezTo>
                  <a:pt x="276459" y="148410"/>
                  <a:pt x="192306" y="211670"/>
                  <a:pt x="156359" y="301826"/>
                </a:cubicBezTo>
                <a:lnTo>
                  <a:pt x="154880" y="309600"/>
                </a:lnTo>
                <a:lnTo>
                  <a:pt x="0" y="309600"/>
                </a:lnTo>
                <a:lnTo>
                  <a:pt x="19612" y="244058"/>
                </a:lnTo>
                <a:cubicBezTo>
                  <a:pt x="78089" y="100635"/>
                  <a:pt x="214986" y="0"/>
                  <a:pt x="374541" y="0"/>
                </a:cubicBezTo>
                <a:close/>
              </a:path>
            </a:pathLst>
          </a:custGeom>
          <a:solidFill>
            <a:srgbClr val="D8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1" name="Groupe 30">
            <a:extLst>
              <a:ext uri="{FF2B5EF4-FFF2-40B4-BE49-F238E27FC236}">
                <a16:creationId xmlns:a16="http://schemas.microsoft.com/office/drawing/2014/main" xmlns="" id="{614EEFB6-EFD3-487C-8DE6-AAE4DFCCBF14}"/>
              </a:ext>
            </a:extLst>
          </p:cNvPr>
          <p:cNvGrpSpPr/>
          <p:nvPr/>
        </p:nvGrpSpPr>
        <p:grpSpPr>
          <a:xfrm>
            <a:off x="428596" y="1000108"/>
            <a:ext cx="107508" cy="449799"/>
            <a:chOff x="1624956" y="2235200"/>
            <a:chExt cx="129601" cy="1067824"/>
          </a:xfrm>
          <a:solidFill>
            <a:srgbClr val="BDC832"/>
          </a:solidFill>
        </p:grpSpPr>
        <p:sp>
          <p:nvSpPr>
            <p:cNvPr id="32" name="Ellipse 31">
              <a:extLst>
                <a:ext uri="{FF2B5EF4-FFF2-40B4-BE49-F238E27FC236}">
                  <a16:creationId xmlns:a16="http://schemas.microsoft.com/office/drawing/2014/main" xmlns="" id="{01FBB0F2-2B77-407A-9EA0-74A726025DF2}"/>
                </a:ext>
              </a:extLst>
            </p:cNvPr>
            <p:cNvSpPr/>
            <p:nvPr/>
          </p:nvSpPr>
          <p:spPr>
            <a:xfrm>
              <a:off x="1624957" y="2235200"/>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xmlns="" id="{8E271C34-3CB6-4F81-AAAE-DE49A38991B0}"/>
                </a:ext>
              </a:extLst>
            </p:cNvPr>
            <p:cNvSpPr/>
            <p:nvPr/>
          </p:nvSpPr>
          <p:spPr>
            <a:xfrm>
              <a:off x="1624957" y="2423883"/>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xmlns="" id="{6B8EDEC7-53B1-4F1C-A6DF-EDC96E1AAC8C}"/>
                </a:ext>
              </a:extLst>
            </p:cNvPr>
            <p:cNvSpPr/>
            <p:nvPr/>
          </p:nvSpPr>
          <p:spPr>
            <a:xfrm>
              <a:off x="1624956" y="2612565"/>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Ellipse 34">
              <a:extLst>
                <a:ext uri="{FF2B5EF4-FFF2-40B4-BE49-F238E27FC236}">
                  <a16:creationId xmlns:a16="http://schemas.microsoft.com/office/drawing/2014/main" xmlns="" id="{B0FE8829-3C60-491D-9C2F-746E71EC5BA2}"/>
                </a:ext>
              </a:extLst>
            </p:cNvPr>
            <p:cNvSpPr/>
            <p:nvPr/>
          </p:nvSpPr>
          <p:spPr>
            <a:xfrm>
              <a:off x="1624956" y="2806437"/>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xmlns="" id="{5A65A076-8CF6-40C1-BC80-5BE8223CBFD5}"/>
                </a:ext>
              </a:extLst>
            </p:cNvPr>
            <p:cNvSpPr/>
            <p:nvPr/>
          </p:nvSpPr>
          <p:spPr>
            <a:xfrm>
              <a:off x="1624956" y="2989931"/>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xmlns="" id="{53760AF0-8DC6-4E7A-805F-D6F7B2C03642}"/>
                </a:ext>
              </a:extLst>
            </p:cNvPr>
            <p:cNvSpPr/>
            <p:nvPr/>
          </p:nvSpPr>
          <p:spPr>
            <a:xfrm>
              <a:off x="1624956" y="3173424"/>
              <a:ext cx="129600" cy="12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Forme libre : forme 8">
            <a:extLst>
              <a:ext uri="{FF2B5EF4-FFF2-40B4-BE49-F238E27FC236}">
                <a16:creationId xmlns:a16="http://schemas.microsoft.com/office/drawing/2014/main" xmlns="" id="{8DFCBDC8-B6CC-46D5-AECC-064412537DC7}"/>
              </a:ext>
            </a:extLst>
          </p:cNvPr>
          <p:cNvSpPr/>
          <p:nvPr/>
        </p:nvSpPr>
        <p:spPr>
          <a:xfrm rot="1153813">
            <a:off x="86215" y="1692099"/>
            <a:ext cx="1737785" cy="817921"/>
          </a:xfrm>
          <a:custGeom>
            <a:avLst/>
            <a:gdLst>
              <a:gd name="connsiteX0" fmla="*/ 137889 w 1903686"/>
              <a:gd name="connsiteY0" fmla="*/ 126131 h 1277257"/>
              <a:gd name="connsiteX1" fmla="*/ 131228 w 1903686"/>
              <a:gd name="connsiteY1" fmla="*/ 217530 h 1277257"/>
              <a:gd name="connsiteX2" fmla="*/ 222627 w 1903686"/>
              <a:gd name="connsiteY2" fmla="*/ 224190 h 1277257"/>
              <a:gd name="connsiteX3" fmla="*/ 229288 w 1903686"/>
              <a:gd name="connsiteY3" fmla="*/ 132791 h 1277257"/>
              <a:gd name="connsiteX4" fmla="*/ 137889 w 1903686"/>
              <a:gd name="connsiteY4" fmla="*/ 126131 h 1277257"/>
              <a:gd name="connsiteX5" fmla="*/ 62351 w 1903686"/>
              <a:gd name="connsiteY5" fmla="*/ 62351 h 1277257"/>
              <a:gd name="connsiteX6" fmla="*/ 212880 w 1903686"/>
              <a:gd name="connsiteY6" fmla="*/ 0 h 1277257"/>
              <a:gd name="connsiteX7" fmla="*/ 1690806 w 1903686"/>
              <a:gd name="connsiteY7" fmla="*/ 0 h 1277257"/>
              <a:gd name="connsiteX8" fmla="*/ 1903686 w 1903686"/>
              <a:gd name="connsiteY8" fmla="*/ 212880 h 1277257"/>
              <a:gd name="connsiteX9" fmla="*/ 1903686 w 1903686"/>
              <a:gd name="connsiteY9" fmla="*/ 1064377 h 1277257"/>
              <a:gd name="connsiteX10" fmla="*/ 1690806 w 1903686"/>
              <a:gd name="connsiteY10" fmla="*/ 1277257 h 1277257"/>
              <a:gd name="connsiteX11" fmla="*/ 212880 w 1903686"/>
              <a:gd name="connsiteY11" fmla="*/ 1277257 h 1277257"/>
              <a:gd name="connsiteX12" fmla="*/ 0 w 1903686"/>
              <a:gd name="connsiteY12" fmla="*/ 1064377 h 1277257"/>
              <a:gd name="connsiteX13" fmla="*/ 0 w 1903686"/>
              <a:gd name="connsiteY13" fmla="*/ 212880 h 1277257"/>
              <a:gd name="connsiteX14" fmla="*/ 62351 w 1903686"/>
              <a:gd name="connsiteY14" fmla="*/ 62351 h 127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86" h="1277257">
                <a:moveTo>
                  <a:pt x="137889" y="126131"/>
                </a:moveTo>
                <a:cubicBezTo>
                  <a:pt x="110811" y="149531"/>
                  <a:pt x="107829" y="190451"/>
                  <a:pt x="131228" y="217530"/>
                </a:cubicBezTo>
                <a:cubicBezTo>
                  <a:pt x="154628" y="244608"/>
                  <a:pt x="195549" y="247590"/>
                  <a:pt x="222627" y="224190"/>
                </a:cubicBezTo>
                <a:cubicBezTo>
                  <a:pt x="249705" y="200790"/>
                  <a:pt x="252687" y="159870"/>
                  <a:pt x="229288" y="132791"/>
                </a:cubicBezTo>
                <a:cubicBezTo>
                  <a:pt x="205888" y="105713"/>
                  <a:pt x="164967" y="102731"/>
                  <a:pt x="137889" y="126131"/>
                </a:cubicBezTo>
                <a:close/>
                <a:moveTo>
                  <a:pt x="62351" y="62351"/>
                </a:moveTo>
                <a:cubicBezTo>
                  <a:pt x="100875" y="23827"/>
                  <a:pt x="154095" y="0"/>
                  <a:pt x="212880" y="0"/>
                </a:cubicBezTo>
                <a:lnTo>
                  <a:pt x="1690806" y="0"/>
                </a:lnTo>
                <a:cubicBezTo>
                  <a:pt x="1808376" y="0"/>
                  <a:pt x="1903686" y="95310"/>
                  <a:pt x="1903686" y="212880"/>
                </a:cubicBezTo>
                <a:lnTo>
                  <a:pt x="1903686" y="1064377"/>
                </a:lnTo>
                <a:cubicBezTo>
                  <a:pt x="1903686" y="1181947"/>
                  <a:pt x="1808376" y="1277257"/>
                  <a:pt x="1690806" y="1277257"/>
                </a:cubicBezTo>
                <a:lnTo>
                  <a:pt x="212880" y="1277257"/>
                </a:lnTo>
                <a:cubicBezTo>
                  <a:pt x="95310" y="1277257"/>
                  <a:pt x="0" y="1181947"/>
                  <a:pt x="0" y="1064377"/>
                </a:cubicBezTo>
                <a:lnTo>
                  <a:pt x="0" y="212880"/>
                </a:lnTo>
                <a:cubicBezTo>
                  <a:pt x="0" y="154095"/>
                  <a:pt x="23828" y="100875"/>
                  <a:pt x="62351" y="62351"/>
                </a:cubicBezTo>
                <a:close/>
              </a:path>
            </a:pathLst>
          </a:custGeom>
          <a:solidFill>
            <a:srgbClr val="D8DF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b="1"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Facteurs enviromentaux </a:t>
            </a:r>
            <a:endParaRPr lang="fr-FR" sz="1600" b="1"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Rectangle 38">
            <a:extLst>
              <a:ext uri="{FF2B5EF4-FFF2-40B4-BE49-F238E27FC236}">
                <a16:creationId xmlns:a16="http://schemas.microsoft.com/office/drawing/2014/main" xmlns="" id="{6BFCE9BE-8478-44B7-8F10-451EB2344B37}"/>
              </a:ext>
            </a:extLst>
          </p:cNvPr>
          <p:cNvSpPr/>
          <p:nvPr/>
        </p:nvSpPr>
        <p:spPr>
          <a:xfrm>
            <a:off x="0" y="785794"/>
            <a:ext cx="428596" cy="1428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28926" y="2357430"/>
            <a:ext cx="2723181" cy="369332"/>
          </a:xfrm>
          <a:prstGeom prst="rect">
            <a:avLst/>
          </a:prstGeom>
        </p:spPr>
        <p:txBody>
          <a:bodyPr wrap="none">
            <a:spAutoFit/>
          </a:bodyPr>
          <a:lstStyle/>
          <a:p>
            <a:r>
              <a:rPr lang="fr-FR" dirty="0" smtClean="0"/>
              <a:t>_ vaccin </a:t>
            </a:r>
            <a:r>
              <a:rPr lang="fr-FR" dirty="0" smtClean="0"/>
              <a:t>contre </a:t>
            </a:r>
            <a:r>
              <a:rPr lang="fr-FR" dirty="0" smtClean="0"/>
              <a:t>l’hépatite B</a:t>
            </a:r>
            <a:endParaRPr lang="fr-FR" dirty="0"/>
          </a:p>
        </p:txBody>
      </p:sp>
      <p:sp>
        <p:nvSpPr>
          <p:cNvPr id="20" name="Rectangle 19"/>
          <p:cNvSpPr/>
          <p:nvPr/>
        </p:nvSpPr>
        <p:spPr>
          <a:xfrm>
            <a:off x="2857488" y="1857364"/>
            <a:ext cx="2309985" cy="369332"/>
          </a:xfrm>
          <a:prstGeom prst="rect">
            <a:avLst/>
          </a:prstGeom>
        </p:spPr>
        <p:txBody>
          <a:bodyPr wrap="square">
            <a:spAutoFit/>
          </a:bodyPr>
          <a:lstStyle/>
          <a:p>
            <a:r>
              <a:rPr lang="fr-FR" dirty="0" smtClean="0"/>
              <a:t>_  Tabac</a:t>
            </a:r>
            <a:endParaRPr lang="fr-FR" dirty="0"/>
          </a:p>
        </p:txBody>
      </p:sp>
      <p:sp>
        <p:nvSpPr>
          <p:cNvPr id="21" name="Rectangle 20"/>
          <p:cNvSpPr/>
          <p:nvPr/>
        </p:nvSpPr>
        <p:spPr>
          <a:xfrm>
            <a:off x="2857488" y="3000372"/>
            <a:ext cx="4357718" cy="642942"/>
          </a:xfrm>
          <a:prstGeom prst="rect">
            <a:avLst/>
          </a:prstGeom>
        </p:spPr>
        <p:txBody>
          <a:bodyPr wrap="square">
            <a:spAutoFit/>
          </a:bodyPr>
          <a:lstStyle/>
          <a:p>
            <a:r>
              <a:rPr lang="fr-FR" dirty="0" smtClean="0"/>
              <a:t>_ Exposition </a:t>
            </a:r>
            <a:r>
              <a:rPr lang="fr-FR" dirty="0" smtClean="0"/>
              <a:t>solaire, rayonnement ultraviolet et </a:t>
            </a:r>
            <a:r>
              <a:rPr lang="fr-FR" dirty="0" smtClean="0"/>
              <a:t>vitamine D</a:t>
            </a:r>
            <a:endParaRPr lang="fr-FR" dirty="0"/>
          </a:p>
        </p:txBody>
      </p:sp>
      <p:sp>
        <p:nvSpPr>
          <p:cNvPr id="22" name="Rectangle 21"/>
          <p:cNvSpPr/>
          <p:nvPr/>
        </p:nvSpPr>
        <p:spPr>
          <a:xfrm>
            <a:off x="2786050" y="3857628"/>
            <a:ext cx="3714712" cy="646331"/>
          </a:xfrm>
          <a:prstGeom prst="rect">
            <a:avLst/>
          </a:prstGeom>
        </p:spPr>
        <p:txBody>
          <a:bodyPr wrap="square">
            <a:spAutoFit/>
          </a:bodyPr>
          <a:lstStyle/>
          <a:p>
            <a:r>
              <a:rPr lang="fr-FR" b="1" dirty="0" smtClean="0"/>
              <a:t>_  </a:t>
            </a:r>
            <a:r>
              <a:rPr lang="fr-FR" dirty="0" smtClean="0"/>
              <a:t>Facteur </a:t>
            </a:r>
            <a:r>
              <a:rPr lang="fr-FR" dirty="0" smtClean="0"/>
              <a:t>de risque infectieux (par le virus d’Epstein-Barr)</a:t>
            </a:r>
            <a:endParaRPr lang="fr-FR" dirty="0"/>
          </a:p>
        </p:txBody>
      </p:sp>
      <p:grpSp>
        <p:nvGrpSpPr>
          <p:cNvPr id="87" name="Group 271">
            <a:extLst>
              <a:ext uri="{FF2B5EF4-FFF2-40B4-BE49-F238E27FC236}">
                <a16:creationId xmlns:a16="http://schemas.microsoft.com/office/drawing/2014/main" xmlns="" id="{062B3364-5001-41C4-B657-EBE08CF25FE9}"/>
              </a:ext>
            </a:extLst>
          </p:cNvPr>
          <p:cNvGrpSpPr/>
          <p:nvPr/>
        </p:nvGrpSpPr>
        <p:grpSpPr>
          <a:xfrm>
            <a:off x="6858016" y="428604"/>
            <a:ext cx="2038107" cy="2893439"/>
            <a:chOff x="9006365" y="1723614"/>
            <a:chExt cx="1868586" cy="2652775"/>
          </a:xfrm>
        </p:grpSpPr>
        <p:sp>
          <p:nvSpPr>
            <p:cNvPr id="88" name="Freeform: Shape 272">
              <a:extLst>
                <a:ext uri="{FF2B5EF4-FFF2-40B4-BE49-F238E27FC236}">
                  <a16:creationId xmlns:a16="http://schemas.microsoft.com/office/drawing/2014/main" xmlns="" id="{204F8E94-76BF-4B77-B164-1C27BEE65DBB}"/>
                </a:ext>
              </a:extLst>
            </p:cNvPr>
            <p:cNvSpPr/>
            <p:nvPr/>
          </p:nvSpPr>
          <p:spPr>
            <a:xfrm>
              <a:off x="9656825" y="1723614"/>
              <a:ext cx="1052313" cy="1328427"/>
            </a:xfrm>
            <a:custGeom>
              <a:avLst/>
              <a:gdLst>
                <a:gd name="connsiteX0" fmla="*/ 1291687 w 1362409"/>
                <a:gd name="connsiteY0" fmla="*/ 708119 h 1719888"/>
                <a:gd name="connsiteX1" fmla="*/ 1337534 w 1362409"/>
                <a:gd name="connsiteY1" fmla="*/ 514033 h 1719888"/>
                <a:gd name="connsiteX2" fmla="*/ 1359693 w 1362409"/>
                <a:gd name="connsiteY2" fmla="*/ 360063 h 1719888"/>
                <a:gd name="connsiteX3" fmla="*/ 1290540 w 1362409"/>
                <a:gd name="connsiteY3" fmla="*/ 206857 h 1719888"/>
                <a:gd name="connsiteX4" fmla="*/ 1237434 w 1362409"/>
                <a:gd name="connsiteY4" fmla="*/ 146110 h 1719888"/>
                <a:gd name="connsiteX5" fmla="*/ 1217949 w 1362409"/>
                <a:gd name="connsiteY5" fmla="*/ 141525 h 1719888"/>
                <a:gd name="connsiteX6" fmla="*/ 1217185 w 1362409"/>
                <a:gd name="connsiteY6" fmla="*/ 158718 h 1719888"/>
                <a:gd name="connsiteX7" fmla="*/ 1221006 w 1362409"/>
                <a:gd name="connsiteY7" fmla="*/ 177057 h 1719888"/>
                <a:gd name="connsiteX8" fmla="*/ 1154527 w 1362409"/>
                <a:gd name="connsiteY8" fmla="*/ 201890 h 1719888"/>
                <a:gd name="connsiteX9" fmla="*/ 1086521 w 1362409"/>
                <a:gd name="connsiteY9" fmla="*/ 181641 h 1719888"/>
                <a:gd name="connsiteX10" fmla="*/ 916122 w 1362409"/>
                <a:gd name="connsiteY10" fmla="*/ 71608 h 1719888"/>
                <a:gd name="connsiteX11" fmla="*/ 803796 w 1362409"/>
                <a:gd name="connsiteY11" fmla="*/ 30346 h 1719888"/>
                <a:gd name="connsiteX12" fmla="*/ 662817 w 1362409"/>
                <a:gd name="connsiteY12" fmla="*/ 2837 h 1719888"/>
                <a:gd name="connsiteX13" fmla="*/ 468348 w 1362409"/>
                <a:gd name="connsiteY13" fmla="*/ 2455 h 1719888"/>
                <a:gd name="connsiteX14" fmla="*/ 419827 w 1362409"/>
                <a:gd name="connsiteY14" fmla="*/ 11243 h 1719888"/>
                <a:gd name="connsiteX15" fmla="*/ 412568 w 1362409"/>
                <a:gd name="connsiteY15" fmla="*/ 16591 h 1719888"/>
                <a:gd name="connsiteX16" fmla="*/ 418298 w 1362409"/>
                <a:gd name="connsiteY16" fmla="*/ 24997 h 1719888"/>
                <a:gd name="connsiteX17" fmla="*/ 451156 w 1362409"/>
                <a:gd name="connsiteY17" fmla="*/ 33020 h 1719888"/>
                <a:gd name="connsiteX18" fmla="*/ 523747 w 1362409"/>
                <a:gd name="connsiteY18" fmla="*/ 36077 h 1719888"/>
                <a:gd name="connsiteX19" fmla="*/ 549345 w 1362409"/>
                <a:gd name="connsiteY19" fmla="*/ 47156 h 1719888"/>
                <a:gd name="connsiteX20" fmla="*/ 528332 w 1362409"/>
                <a:gd name="connsiteY20" fmla="*/ 58618 h 1719888"/>
                <a:gd name="connsiteX21" fmla="*/ 516488 w 1362409"/>
                <a:gd name="connsiteY21" fmla="*/ 63585 h 1719888"/>
                <a:gd name="connsiteX22" fmla="*/ 297186 w 1362409"/>
                <a:gd name="connsiteY22" fmla="*/ 85362 h 1719888"/>
                <a:gd name="connsiteX23" fmla="*/ 134810 w 1362409"/>
                <a:gd name="connsiteY23" fmla="*/ 126243 h 1719888"/>
                <a:gd name="connsiteX24" fmla="*/ 12551 w 1362409"/>
                <a:gd name="connsiteY24" fmla="*/ 195777 h 1719888"/>
                <a:gd name="connsiteX25" fmla="*/ 707 w 1362409"/>
                <a:gd name="connsiteY25" fmla="*/ 213352 h 1719888"/>
                <a:gd name="connsiteX26" fmla="*/ 21339 w 1362409"/>
                <a:gd name="connsiteY26" fmla="*/ 216791 h 1719888"/>
                <a:gd name="connsiteX27" fmla="*/ 28980 w 1362409"/>
                <a:gd name="connsiteY27" fmla="*/ 215645 h 1719888"/>
                <a:gd name="connsiteX28" fmla="*/ 105392 w 1362409"/>
                <a:gd name="connsiteY28" fmla="*/ 189664 h 1719888"/>
                <a:gd name="connsiteX29" fmla="*/ 160026 w 1362409"/>
                <a:gd name="connsiteY29" fmla="*/ 177439 h 1719888"/>
                <a:gd name="connsiteX30" fmla="*/ 174544 w 1362409"/>
                <a:gd name="connsiteY30" fmla="*/ 183169 h 1719888"/>
                <a:gd name="connsiteX31" fmla="*/ 165757 w 1362409"/>
                <a:gd name="connsiteY31" fmla="*/ 195395 h 1719888"/>
                <a:gd name="connsiteX32" fmla="*/ 146272 w 1362409"/>
                <a:gd name="connsiteY32" fmla="*/ 206857 h 1719888"/>
                <a:gd name="connsiteX33" fmla="*/ 32800 w 1362409"/>
                <a:gd name="connsiteY33" fmla="*/ 303518 h 1719888"/>
                <a:gd name="connsiteX34" fmla="*/ 26687 w 1362409"/>
                <a:gd name="connsiteY34" fmla="*/ 323767 h 1719888"/>
                <a:gd name="connsiteX35" fmla="*/ 46937 w 1362409"/>
                <a:gd name="connsiteY35" fmla="*/ 319947 h 1719888"/>
                <a:gd name="connsiteX36" fmla="*/ 62601 w 1362409"/>
                <a:gd name="connsiteY36" fmla="*/ 309631 h 1719888"/>
                <a:gd name="connsiteX37" fmla="*/ 115325 w 1362409"/>
                <a:gd name="connsiteY37" fmla="*/ 314216 h 1719888"/>
                <a:gd name="connsiteX38" fmla="*/ 137103 w 1362409"/>
                <a:gd name="connsiteY38" fmla="*/ 357771 h 1719888"/>
                <a:gd name="connsiteX39" fmla="*/ 175308 w 1362409"/>
                <a:gd name="connsiteY39" fmla="*/ 461691 h 1719888"/>
                <a:gd name="connsiteX40" fmla="*/ 220392 w 1362409"/>
                <a:gd name="connsiteY40" fmla="*/ 614515 h 1719888"/>
                <a:gd name="connsiteX41" fmla="*/ 221538 w 1362409"/>
                <a:gd name="connsiteY41" fmla="*/ 704299 h 1719888"/>
                <a:gd name="connsiteX42" fmla="*/ 221538 w 1362409"/>
                <a:gd name="connsiteY42" fmla="*/ 704299 h 1719888"/>
                <a:gd name="connsiteX43" fmla="*/ 221538 w 1362409"/>
                <a:gd name="connsiteY43" fmla="*/ 704299 h 1719888"/>
                <a:gd name="connsiteX44" fmla="*/ 160026 w 1362409"/>
                <a:gd name="connsiteY44" fmla="*/ 743651 h 1719888"/>
                <a:gd name="connsiteX45" fmla="*/ 152003 w 1362409"/>
                <a:gd name="connsiteY45" fmla="*/ 850246 h 1719888"/>
                <a:gd name="connsiteX46" fmla="*/ 197086 w 1362409"/>
                <a:gd name="connsiteY46" fmla="*/ 929714 h 1719888"/>
                <a:gd name="connsiteX47" fmla="*/ 226887 w 1362409"/>
                <a:gd name="connsiteY47" fmla="*/ 950345 h 1719888"/>
                <a:gd name="connsiteX48" fmla="*/ 251338 w 1362409"/>
                <a:gd name="connsiteY48" fmla="*/ 1020262 h 1719888"/>
                <a:gd name="connsiteX49" fmla="*/ 633780 w 1362409"/>
                <a:gd name="connsiteY49" fmla="*/ 1386275 h 1719888"/>
                <a:gd name="connsiteX50" fmla="*/ 634544 w 1362409"/>
                <a:gd name="connsiteY50" fmla="*/ 1484465 h 1719888"/>
                <a:gd name="connsiteX51" fmla="*/ 588315 w 1362409"/>
                <a:gd name="connsiteY51" fmla="*/ 1569664 h 1719888"/>
                <a:gd name="connsiteX52" fmla="*/ 585258 w 1362409"/>
                <a:gd name="connsiteY52" fmla="*/ 1601375 h 1719888"/>
                <a:gd name="connsiteX53" fmla="*/ 652119 w 1362409"/>
                <a:gd name="connsiteY53" fmla="*/ 1717903 h 1719888"/>
                <a:gd name="connsiteX54" fmla="*/ 835890 w 1362409"/>
                <a:gd name="connsiteY54" fmla="*/ 1719431 h 1719888"/>
                <a:gd name="connsiteX55" fmla="*/ 915358 w 1362409"/>
                <a:gd name="connsiteY55" fmla="*/ 1592970 h 1719888"/>
                <a:gd name="connsiteX56" fmla="*/ 909627 w 1362409"/>
                <a:gd name="connsiteY56" fmla="*/ 1565461 h 1719888"/>
                <a:gd name="connsiteX57" fmla="*/ 875242 w 1362409"/>
                <a:gd name="connsiteY57" fmla="*/ 1516176 h 1719888"/>
                <a:gd name="connsiteX58" fmla="*/ 865690 w 1362409"/>
                <a:gd name="connsiteY58" fmla="*/ 1387039 h 1719888"/>
                <a:gd name="connsiteX59" fmla="*/ 1090341 w 1362409"/>
                <a:gd name="connsiteY59" fmla="*/ 1274332 h 1719888"/>
                <a:gd name="connsiteX60" fmla="*/ 1191205 w 1362409"/>
                <a:gd name="connsiteY60" fmla="*/ 1166973 h 1719888"/>
                <a:gd name="connsiteX61" fmla="*/ 1263414 w 1362409"/>
                <a:gd name="connsiteY61" fmla="*/ 956840 h 1719888"/>
                <a:gd name="connsiteX62" fmla="*/ 1263414 w 1362409"/>
                <a:gd name="connsiteY62" fmla="*/ 956840 h 1719888"/>
                <a:gd name="connsiteX63" fmla="*/ 1338298 w 1362409"/>
                <a:gd name="connsiteY63" fmla="*/ 861325 h 1719888"/>
                <a:gd name="connsiteX64" fmla="*/ 1344029 w 1362409"/>
                <a:gd name="connsiteY64" fmla="*/ 791790 h 1719888"/>
                <a:gd name="connsiteX65" fmla="*/ 1291687 w 1362409"/>
                <a:gd name="connsiteY65" fmla="*/ 708119 h 1719888"/>
                <a:gd name="connsiteX66" fmla="*/ 272352 w 1362409"/>
                <a:gd name="connsiteY66" fmla="*/ 878518 h 1719888"/>
                <a:gd name="connsiteX67" fmla="*/ 272352 w 1362409"/>
                <a:gd name="connsiteY67" fmla="*/ 878518 h 1719888"/>
                <a:gd name="connsiteX68" fmla="*/ 272352 w 1362409"/>
                <a:gd name="connsiteY68" fmla="*/ 878518 h 1719888"/>
                <a:gd name="connsiteX69" fmla="*/ 272352 w 1362409"/>
                <a:gd name="connsiteY69" fmla="*/ 878518 h 17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62409" h="1719888">
                  <a:moveTo>
                    <a:pt x="1291687" y="708119"/>
                  </a:moveTo>
                  <a:cubicBezTo>
                    <a:pt x="1290158" y="639349"/>
                    <a:pt x="1315374" y="577073"/>
                    <a:pt x="1337534" y="514033"/>
                  </a:cubicBezTo>
                  <a:cubicBezTo>
                    <a:pt x="1359693" y="458634"/>
                    <a:pt x="1366952" y="396359"/>
                    <a:pt x="1359693" y="360063"/>
                  </a:cubicBezTo>
                  <a:cubicBezTo>
                    <a:pt x="1348614" y="305811"/>
                    <a:pt x="1302002" y="222904"/>
                    <a:pt x="1290540" y="206857"/>
                  </a:cubicBezTo>
                  <a:cubicBezTo>
                    <a:pt x="1274876" y="184698"/>
                    <a:pt x="1258065" y="163684"/>
                    <a:pt x="1237434" y="146110"/>
                  </a:cubicBezTo>
                  <a:cubicBezTo>
                    <a:pt x="1232085" y="141525"/>
                    <a:pt x="1224062" y="138086"/>
                    <a:pt x="1217949" y="141525"/>
                  </a:cubicBezTo>
                  <a:cubicBezTo>
                    <a:pt x="1211454" y="145346"/>
                    <a:pt x="1216039" y="152987"/>
                    <a:pt x="1217185" y="158718"/>
                  </a:cubicBezTo>
                  <a:cubicBezTo>
                    <a:pt x="1218331" y="164831"/>
                    <a:pt x="1219477" y="170944"/>
                    <a:pt x="1221006" y="177057"/>
                  </a:cubicBezTo>
                  <a:cubicBezTo>
                    <a:pt x="1202667" y="195777"/>
                    <a:pt x="1178597" y="199216"/>
                    <a:pt x="1154527" y="201890"/>
                  </a:cubicBezTo>
                  <a:cubicBezTo>
                    <a:pt x="1129311" y="203419"/>
                    <a:pt x="1107916" y="192339"/>
                    <a:pt x="1086521" y="181641"/>
                  </a:cubicBezTo>
                  <a:cubicBezTo>
                    <a:pt x="1025773" y="151076"/>
                    <a:pt x="978016" y="100645"/>
                    <a:pt x="916122" y="71608"/>
                  </a:cubicBezTo>
                  <a:cubicBezTo>
                    <a:pt x="879062" y="57090"/>
                    <a:pt x="843149" y="40661"/>
                    <a:pt x="803796" y="30346"/>
                  </a:cubicBezTo>
                  <a:cubicBezTo>
                    <a:pt x="757185" y="18502"/>
                    <a:pt x="710574" y="6276"/>
                    <a:pt x="662817" y="2837"/>
                  </a:cubicBezTo>
                  <a:cubicBezTo>
                    <a:pt x="597866" y="-2129"/>
                    <a:pt x="533298" y="545"/>
                    <a:pt x="468348" y="2455"/>
                  </a:cubicBezTo>
                  <a:cubicBezTo>
                    <a:pt x="451538" y="2837"/>
                    <a:pt x="436255" y="8950"/>
                    <a:pt x="419827" y="11243"/>
                  </a:cubicBezTo>
                  <a:cubicBezTo>
                    <a:pt x="416770" y="11625"/>
                    <a:pt x="413332" y="12771"/>
                    <a:pt x="412568" y="16591"/>
                  </a:cubicBezTo>
                  <a:cubicBezTo>
                    <a:pt x="411803" y="21176"/>
                    <a:pt x="414478" y="23469"/>
                    <a:pt x="418298" y="24997"/>
                  </a:cubicBezTo>
                  <a:cubicBezTo>
                    <a:pt x="428996" y="29199"/>
                    <a:pt x="439312" y="33020"/>
                    <a:pt x="451156" y="33020"/>
                  </a:cubicBezTo>
                  <a:cubicBezTo>
                    <a:pt x="475225" y="33402"/>
                    <a:pt x="499677" y="33784"/>
                    <a:pt x="523747" y="36077"/>
                  </a:cubicBezTo>
                  <a:cubicBezTo>
                    <a:pt x="532916" y="36841"/>
                    <a:pt x="548199" y="36841"/>
                    <a:pt x="549345" y="47156"/>
                  </a:cubicBezTo>
                  <a:cubicBezTo>
                    <a:pt x="550873" y="57854"/>
                    <a:pt x="535209" y="54033"/>
                    <a:pt x="528332" y="58618"/>
                  </a:cubicBezTo>
                  <a:cubicBezTo>
                    <a:pt x="524511" y="61292"/>
                    <a:pt x="521072" y="62821"/>
                    <a:pt x="516488" y="63585"/>
                  </a:cubicBezTo>
                  <a:cubicBezTo>
                    <a:pt x="443896" y="77721"/>
                    <a:pt x="370159" y="77721"/>
                    <a:pt x="297186" y="85362"/>
                  </a:cubicBezTo>
                  <a:cubicBezTo>
                    <a:pt x="240641" y="91475"/>
                    <a:pt x="186388" y="103701"/>
                    <a:pt x="134810" y="126243"/>
                  </a:cubicBezTo>
                  <a:cubicBezTo>
                    <a:pt x="91637" y="144964"/>
                    <a:pt x="49229" y="165595"/>
                    <a:pt x="12551" y="195777"/>
                  </a:cubicBezTo>
                  <a:cubicBezTo>
                    <a:pt x="7202" y="200362"/>
                    <a:pt x="-2731" y="204947"/>
                    <a:pt x="707" y="213352"/>
                  </a:cubicBezTo>
                  <a:cubicBezTo>
                    <a:pt x="4146" y="220993"/>
                    <a:pt x="14079" y="216791"/>
                    <a:pt x="21339" y="216791"/>
                  </a:cubicBezTo>
                  <a:cubicBezTo>
                    <a:pt x="24013" y="216791"/>
                    <a:pt x="26687" y="216791"/>
                    <a:pt x="28980" y="215645"/>
                  </a:cubicBezTo>
                  <a:cubicBezTo>
                    <a:pt x="54578" y="207239"/>
                    <a:pt x="79794" y="198070"/>
                    <a:pt x="105392" y="189664"/>
                  </a:cubicBezTo>
                  <a:cubicBezTo>
                    <a:pt x="123348" y="183934"/>
                    <a:pt x="140541" y="175910"/>
                    <a:pt x="160026" y="177439"/>
                  </a:cubicBezTo>
                  <a:cubicBezTo>
                    <a:pt x="165375" y="177821"/>
                    <a:pt x="172252" y="175910"/>
                    <a:pt x="174544" y="183169"/>
                  </a:cubicBezTo>
                  <a:cubicBezTo>
                    <a:pt x="176455" y="190429"/>
                    <a:pt x="171488" y="192721"/>
                    <a:pt x="165757" y="195395"/>
                  </a:cubicBezTo>
                  <a:cubicBezTo>
                    <a:pt x="158880" y="198452"/>
                    <a:pt x="153149" y="204565"/>
                    <a:pt x="146272" y="206857"/>
                  </a:cubicBezTo>
                  <a:cubicBezTo>
                    <a:pt x="95840" y="224432"/>
                    <a:pt x="64511" y="264166"/>
                    <a:pt x="32800" y="303518"/>
                  </a:cubicBezTo>
                  <a:cubicBezTo>
                    <a:pt x="28216" y="309249"/>
                    <a:pt x="22867" y="318037"/>
                    <a:pt x="26687" y="323767"/>
                  </a:cubicBezTo>
                  <a:cubicBezTo>
                    <a:pt x="32800" y="331409"/>
                    <a:pt x="40442" y="323385"/>
                    <a:pt x="46937" y="319947"/>
                  </a:cubicBezTo>
                  <a:cubicBezTo>
                    <a:pt x="52667" y="317272"/>
                    <a:pt x="57252" y="313070"/>
                    <a:pt x="62601" y="309631"/>
                  </a:cubicBezTo>
                  <a:cubicBezTo>
                    <a:pt x="83614" y="296641"/>
                    <a:pt x="101953" y="297787"/>
                    <a:pt x="115325" y="314216"/>
                  </a:cubicBezTo>
                  <a:cubicBezTo>
                    <a:pt x="126023" y="326824"/>
                    <a:pt x="132136" y="341724"/>
                    <a:pt x="137103" y="357771"/>
                  </a:cubicBezTo>
                  <a:cubicBezTo>
                    <a:pt x="147800" y="392920"/>
                    <a:pt x="151621" y="431126"/>
                    <a:pt x="175308" y="461691"/>
                  </a:cubicBezTo>
                  <a:cubicBezTo>
                    <a:pt x="210076" y="506774"/>
                    <a:pt x="223066" y="557970"/>
                    <a:pt x="220392" y="614515"/>
                  </a:cubicBezTo>
                  <a:cubicBezTo>
                    <a:pt x="218863" y="644315"/>
                    <a:pt x="221156" y="674116"/>
                    <a:pt x="221538" y="704299"/>
                  </a:cubicBezTo>
                  <a:cubicBezTo>
                    <a:pt x="221538" y="704299"/>
                    <a:pt x="221538" y="704299"/>
                    <a:pt x="221538" y="704299"/>
                  </a:cubicBezTo>
                  <a:cubicBezTo>
                    <a:pt x="221538" y="704299"/>
                    <a:pt x="221538" y="704299"/>
                    <a:pt x="221538" y="704299"/>
                  </a:cubicBezTo>
                  <a:cubicBezTo>
                    <a:pt x="196322" y="710412"/>
                    <a:pt x="174544" y="721109"/>
                    <a:pt x="160026" y="743651"/>
                  </a:cubicBezTo>
                  <a:cubicBezTo>
                    <a:pt x="140923" y="778036"/>
                    <a:pt x="147036" y="814332"/>
                    <a:pt x="152003" y="850246"/>
                  </a:cubicBezTo>
                  <a:cubicBezTo>
                    <a:pt x="163465" y="878900"/>
                    <a:pt x="174544" y="907555"/>
                    <a:pt x="197086" y="929714"/>
                  </a:cubicBezTo>
                  <a:cubicBezTo>
                    <a:pt x="205873" y="938119"/>
                    <a:pt x="212368" y="949963"/>
                    <a:pt x="226887" y="950345"/>
                  </a:cubicBezTo>
                  <a:cubicBezTo>
                    <a:pt x="234910" y="973651"/>
                    <a:pt x="242551" y="997339"/>
                    <a:pt x="251338" y="1020262"/>
                  </a:cubicBezTo>
                  <a:cubicBezTo>
                    <a:pt x="273880" y="1078717"/>
                    <a:pt x="444279" y="1312920"/>
                    <a:pt x="633780" y="1386275"/>
                  </a:cubicBezTo>
                  <a:cubicBezTo>
                    <a:pt x="634162" y="1419132"/>
                    <a:pt x="634162" y="1451607"/>
                    <a:pt x="634544" y="1484465"/>
                  </a:cubicBezTo>
                  <a:cubicBezTo>
                    <a:pt x="631870" y="1519996"/>
                    <a:pt x="620790" y="1550561"/>
                    <a:pt x="588315" y="1569664"/>
                  </a:cubicBezTo>
                  <a:cubicBezTo>
                    <a:pt x="575707" y="1583036"/>
                    <a:pt x="578763" y="1589531"/>
                    <a:pt x="585258" y="1601375"/>
                  </a:cubicBezTo>
                  <a:cubicBezTo>
                    <a:pt x="607418" y="1640727"/>
                    <a:pt x="640657" y="1706823"/>
                    <a:pt x="652119" y="1717903"/>
                  </a:cubicBezTo>
                  <a:cubicBezTo>
                    <a:pt x="656704" y="1720195"/>
                    <a:pt x="832833" y="1720195"/>
                    <a:pt x="835890" y="1719431"/>
                  </a:cubicBezTo>
                  <a:cubicBezTo>
                    <a:pt x="841238" y="1717139"/>
                    <a:pt x="888614" y="1628119"/>
                    <a:pt x="915358" y="1592970"/>
                  </a:cubicBezTo>
                  <a:cubicBezTo>
                    <a:pt x="921853" y="1584182"/>
                    <a:pt x="916504" y="1576159"/>
                    <a:pt x="909627" y="1565461"/>
                  </a:cubicBezTo>
                  <a:cubicBezTo>
                    <a:pt x="895109" y="1551325"/>
                    <a:pt x="883265" y="1535661"/>
                    <a:pt x="875242" y="1516176"/>
                  </a:cubicBezTo>
                  <a:cubicBezTo>
                    <a:pt x="867983" y="1498219"/>
                    <a:pt x="874096" y="1411491"/>
                    <a:pt x="865690" y="1387039"/>
                  </a:cubicBezTo>
                  <a:cubicBezTo>
                    <a:pt x="864926" y="1385893"/>
                    <a:pt x="1019278" y="1319797"/>
                    <a:pt x="1090341" y="1274332"/>
                  </a:cubicBezTo>
                  <a:cubicBezTo>
                    <a:pt x="1131604" y="1247970"/>
                    <a:pt x="1183946" y="1178817"/>
                    <a:pt x="1191205" y="1166973"/>
                  </a:cubicBezTo>
                  <a:cubicBezTo>
                    <a:pt x="1245839" y="1079099"/>
                    <a:pt x="1258065" y="967538"/>
                    <a:pt x="1263414" y="956840"/>
                  </a:cubicBezTo>
                  <a:cubicBezTo>
                    <a:pt x="1263414" y="956840"/>
                    <a:pt x="1263414" y="956840"/>
                    <a:pt x="1263414" y="956840"/>
                  </a:cubicBezTo>
                  <a:cubicBezTo>
                    <a:pt x="1302002" y="935827"/>
                    <a:pt x="1323780" y="902206"/>
                    <a:pt x="1338298" y="861325"/>
                  </a:cubicBezTo>
                  <a:cubicBezTo>
                    <a:pt x="1346703" y="837638"/>
                    <a:pt x="1342883" y="815096"/>
                    <a:pt x="1344029" y="791790"/>
                  </a:cubicBezTo>
                  <a:cubicBezTo>
                    <a:pt x="1347849" y="752438"/>
                    <a:pt x="1329128" y="724166"/>
                    <a:pt x="1291687" y="708119"/>
                  </a:cubicBezTo>
                  <a:close/>
                  <a:moveTo>
                    <a:pt x="272352" y="878518"/>
                  </a:moveTo>
                  <a:cubicBezTo>
                    <a:pt x="272352" y="878518"/>
                    <a:pt x="272352" y="878518"/>
                    <a:pt x="272352" y="878518"/>
                  </a:cubicBezTo>
                  <a:cubicBezTo>
                    <a:pt x="272352" y="878518"/>
                    <a:pt x="272352" y="878518"/>
                    <a:pt x="272352" y="878518"/>
                  </a:cubicBezTo>
                  <a:cubicBezTo>
                    <a:pt x="272352" y="878518"/>
                    <a:pt x="272352" y="878518"/>
                    <a:pt x="272352" y="878518"/>
                  </a:cubicBezTo>
                  <a:close/>
                </a:path>
              </a:pathLst>
            </a:custGeom>
            <a:solidFill>
              <a:srgbClr val="FEAD6D"/>
            </a:solidFill>
            <a:ln w="3807" cap="flat">
              <a:noFill/>
              <a:prstDash val="solid"/>
              <a:miter/>
            </a:ln>
          </p:spPr>
          <p:txBody>
            <a:bodyPr rtlCol="0" anchor="ctr"/>
            <a:lstStyle/>
            <a:p>
              <a:endParaRPr lang="en-US"/>
            </a:p>
          </p:txBody>
        </p:sp>
        <p:sp>
          <p:nvSpPr>
            <p:cNvPr id="89" name="Freeform: Shape 273">
              <a:extLst>
                <a:ext uri="{FF2B5EF4-FFF2-40B4-BE49-F238E27FC236}">
                  <a16:creationId xmlns:a16="http://schemas.microsoft.com/office/drawing/2014/main" xmlns="" id="{2290FE23-00BE-4CA2-8775-AB96000AF203}"/>
                </a:ext>
              </a:extLst>
            </p:cNvPr>
            <p:cNvSpPr/>
            <p:nvPr/>
          </p:nvSpPr>
          <p:spPr>
            <a:xfrm>
              <a:off x="10108578" y="3061131"/>
              <a:ext cx="244932" cy="1310536"/>
            </a:xfrm>
            <a:custGeom>
              <a:avLst/>
              <a:gdLst>
                <a:gd name="connsiteX0" fmla="*/ 0 w 317109"/>
                <a:gd name="connsiteY0" fmla="*/ 0 h 1696726"/>
                <a:gd name="connsiteX1" fmla="*/ 317109 w 317109"/>
                <a:gd name="connsiteY1" fmla="*/ 0 h 1696726"/>
                <a:gd name="connsiteX2" fmla="*/ 317109 w 317109"/>
                <a:gd name="connsiteY2" fmla="*/ 1696727 h 1696726"/>
                <a:gd name="connsiteX3" fmla="*/ 0 w 317109"/>
                <a:gd name="connsiteY3" fmla="*/ 1696727 h 1696726"/>
              </a:gdLst>
              <a:ahLst/>
              <a:cxnLst>
                <a:cxn ang="0">
                  <a:pos x="connsiteX0" y="connsiteY0"/>
                </a:cxn>
                <a:cxn ang="0">
                  <a:pos x="connsiteX1" y="connsiteY1"/>
                </a:cxn>
                <a:cxn ang="0">
                  <a:pos x="connsiteX2" y="connsiteY2"/>
                </a:cxn>
                <a:cxn ang="0">
                  <a:pos x="connsiteX3" y="connsiteY3"/>
                </a:cxn>
              </a:cxnLst>
              <a:rect l="l" t="t" r="r" b="b"/>
              <a:pathLst>
                <a:path w="317109" h="1696726">
                  <a:moveTo>
                    <a:pt x="0" y="0"/>
                  </a:moveTo>
                  <a:lnTo>
                    <a:pt x="317109" y="0"/>
                  </a:lnTo>
                  <a:lnTo>
                    <a:pt x="317109" y="1696727"/>
                  </a:lnTo>
                  <a:lnTo>
                    <a:pt x="0" y="1696727"/>
                  </a:lnTo>
                  <a:close/>
                </a:path>
              </a:pathLst>
            </a:custGeom>
            <a:solidFill>
              <a:srgbClr val="00C1B8"/>
            </a:solidFill>
            <a:ln w="3807" cap="flat">
              <a:noFill/>
              <a:prstDash val="solid"/>
              <a:miter/>
            </a:ln>
          </p:spPr>
          <p:txBody>
            <a:bodyPr rtlCol="0" anchor="ctr"/>
            <a:lstStyle/>
            <a:p>
              <a:endParaRPr lang="en-US"/>
            </a:p>
          </p:txBody>
        </p:sp>
        <p:sp>
          <p:nvSpPr>
            <p:cNvPr id="90" name="Freeform: Shape 274">
              <a:extLst>
                <a:ext uri="{FF2B5EF4-FFF2-40B4-BE49-F238E27FC236}">
                  <a16:creationId xmlns:a16="http://schemas.microsoft.com/office/drawing/2014/main" xmlns="" id="{A51F45E4-03E5-4DC1-A7FE-28F7A60746FE}"/>
                </a:ext>
              </a:extLst>
            </p:cNvPr>
            <p:cNvSpPr/>
            <p:nvPr/>
          </p:nvSpPr>
          <p:spPr>
            <a:xfrm>
              <a:off x="10150768" y="3025014"/>
              <a:ext cx="171998" cy="716088"/>
            </a:xfrm>
            <a:custGeom>
              <a:avLst/>
              <a:gdLst>
                <a:gd name="connsiteX0" fmla="*/ 1540 w 222682"/>
                <a:gd name="connsiteY0" fmla="*/ 77324 h 927105"/>
                <a:gd name="connsiteX1" fmla="*/ 12 w 222682"/>
                <a:gd name="connsiteY1" fmla="*/ 15049 h 927105"/>
                <a:gd name="connsiteX2" fmla="*/ 9946 w 222682"/>
                <a:gd name="connsiteY2" fmla="*/ 148 h 927105"/>
                <a:gd name="connsiteX3" fmla="*/ 198683 w 222682"/>
                <a:gd name="connsiteY3" fmla="*/ 531 h 927105"/>
                <a:gd name="connsiteX4" fmla="*/ 221989 w 222682"/>
                <a:gd name="connsiteY4" fmla="*/ 18105 h 927105"/>
                <a:gd name="connsiteX5" fmla="*/ 212437 w 222682"/>
                <a:gd name="connsiteY5" fmla="*/ 83437 h 927105"/>
                <a:gd name="connsiteX6" fmla="*/ 162769 w 222682"/>
                <a:gd name="connsiteY6" fmla="*/ 152208 h 927105"/>
                <a:gd name="connsiteX7" fmla="*/ 156274 w 222682"/>
                <a:gd name="connsiteY7" fmla="*/ 196909 h 927105"/>
                <a:gd name="connsiteX8" fmla="*/ 199829 w 222682"/>
                <a:gd name="connsiteY8" fmla="*/ 726826 h 927105"/>
                <a:gd name="connsiteX9" fmla="*/ 206706 w 222682"/>
                <a:gd name="connsiteY9" fmla="*/ 909832 h 927105"/>
                <a:gd name="connsiteX10" fmla="*/ 189896 w 222682"/>
                <a:gd name="connsiteY10" fmla="*/ 927025 h 927105"/>
                <a:gd name="connsiteX11" fmla="*/ 20643 w 222682"/>
                <a:gd name="connsiteY11" fmla="*/ 915181 h 927105"/>
                <a:gd name="connsiteX12" fmla="*/ 5743 w 222682"/>
                <a:gd name="connsiteY12" fmla="*/ 896460 h 927105"/>
                <a:gd name="connsiteX13" fmla="*/ 59613 w 222682"/>
                <a:gd name="connsiteY13" fmla="*/ 181627 h 927105"/>
                <a:gd name="connsiteX14" fmla="*/ 46623 w 222682"/>
                <a:gd name="connsiteY14" fmla="*/ 148005 h 927105"/>
                <a:gd name="connsiteX15" fmla="*/ 1540 w 222682"/>
                <a:gd name="connsiteY15" fmla="*/ 77324 h 92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682" h="927105">
                  <a:moveTo>
                    <a:pt x="1540" y="77324"/>
                  </a:moveTo>
                  <a:cubicBezTo>
                    <a:pt x="1158" y="56693"/>
                    <a:pt x="394" y="35680"/>
                    <a:pt x="12" y="15049"/>
                  </a:cubicBezTo>
                  <a:cubicBezTo>
                    <a:pt x="12" y="8554"/>
                    <a:pt x="-752" y="531"/>
                    <a:pt x="9946" y="148"/>
                  </a:cubicBezTo>
                  <a:cubicBezTo>
                    <a:pt x="37836" y="3205"/>
                    <a:pt x="163151" y="3969"/>
                    <a:pt x="198683" y="531"/>
                  </a:cubicBezTo>
                  <a:cubicBezTo>
                    <a:pt x="216258" y="-1380"/>
                    <a:pt x="220460" y="1295"/>
                    <a:pt x="221989" y="18105"/>
                  </a:cubicBezTo>
                  <a:cubicBezTo>
                    <a:pt x="224281" y="40647"/>
                    <a:pt x="220842" y="62424"/>
                    <a:pt x="212437" y="83437"/>
                  </a:cubicBezTo>
                  <a:cubicBezTo>
                    <a:pt x="201357" y="110182"/>
                    <a:pt x="183783" y="132341"/>
                    <a:pt x="162769" y="152208"/>
                  </a:cubicBezTo>
                  <a:cubicBezTo>
                    <a:pt x="149397" y="164816"/>
                    <a:pt x="153982" y="180863"/>
                    <a:pt x="156274" y="196909"/>
                  </a:cubicBezTo>
                  <a:cubicBezTo>
                    <a:pt x="160477" y="225946"/>
                    <a:pt x="194098" y="640480"/>
                    <a:pt x="199829" y="726826"/>
                  </a:cubicBezTo>
                  <a:cubicBezTo>
                    <a:pt x="203268" y="779932"/>
                    <a:pt x="204032" y="856344"/>
                    <a:pt x="206706" y="909832"/>
                  </a:cubicBezTo>
                  <a:cubicBezTo>
                    <a:pt x="207470" y="923205"/>
                    <a:pt x="203650" y="927789"/>
                    <a:pt x="189896" y="927025"/>
                  </a:cubicBezTo>
                  <a:cubicBezTo>
                    <a:pt x="133351" y="923205"/>
                    <a:pt x="76806" y="921676"/>
                    <a:pt x="20643" y="915181"/>
                  </a:cubicBezTo>
                  <a:cubicBezTo>
                    <a:pt x="8035" y="913653"/>
                    <a:pt x="5743" y="907922"/>
                    <a:pt x="5743" y="896460"/>
                  </a:cubicBezTo>
                  <a:cubicBezTo>
                    <a:pt x="5361" y="825397"/>
                    <a:pt x="53500" y="214102"/>
                    <a:pt x="59613" y="181627"/>
                  </a:cubicBezTo>
                  <a:cubicBezTo>
                    <a:pt x="62288" y="167108"/>
                    <a:pt x="56175" y="157175"/>
                    <a:pt x="46623" y="148005"/>
                  </a:cubicBezTo>
                  <a:cubicBezTo>
                    <a:pt x="25610" y="127756"/>
                    <a:pt x="6507" y="107125"/>
                    <a:pt x="1540" y="77324"/>
                  </a:cubicBezTo>
                  <a:close/>
                </a:path>
              </a:pathLst>
            </a:custGeom>
            <a:solidFill>
              <a:srgbClr val="FE5353"/>
            </a:solidFill>
            <a:ln w="3807" cap="flat">
              <a:noFill/>
              <a:prstDash val="solid"/>
              <a:miter/>
            </a:ln>
          </p:spPr>
          <p:txBody>
            <a:bodyPr rtlCol="0" anchor="ctr"/>
            <a:lstStyle/>
            <a:p>
              <a:endParaRPr lang="en-US"/>
            </a:p>
          </p:txBody>
        </p:sp>
        <p:sp>
          <p:nvSpPr>
            <p:cNvPr id="91" name="Freeform: Shape 275">
              <a:extLst>
                <a:ext uri="{FF2B5EF4-FFF2-40B4-BE49-F238E27FC236}">
                  <a16:creationId xmlns:a16="http://schemas.microsoft.com/office/drawing/2014/main" xmlns="" id="{57A32768-3B08-4625-944A-3D0F33A12062}"/>
                </a:ext>
              </a:extLst>
            </p:cNvPr>
            <p:cNvSpPr/>
            <p:nvPr/>
          </p:nvSpPr>
          <p:spPr>
            <a:xfrm>
              <a:off x="9656530" y="1724406"/>
              <a:ext cx="1052912" cy="759805"/>
            </a:xfrm>
            <a:custGeom>
              <a:avLst/>
              <a:gdLst>
                <a:gd name="connsiteX0" fmla="*/ 1363132 w 1363185"/>
                <a:gd name="connsiteY0" fmla="*/ 368972 h 983705"/>
                <a:gd name="connsiteX1" fmla="*/ 1338298 w 1363185"/>
                <a:gd name="connsiteY1" fmla="*/ 513008 h 983705"/>
                <a:gd name="connsiteX2" fmla="*/ 1292451 w 1363185"/>
                <a:gd name="connsiteY2" fmla="*/ 707094 h 983705"/>
                <a:gd name="connsiteX3" fmla="*/ 1274876 w 1363185"/>
                <a:gd name="connsiteY3" fmla="*/ 752559 h 983705"/>
                <a:gd name="connsiteX4" fmla="*/ 1265706 w 1363185"/>
                <a:gd name="connsiteY4" fmla="*/ 957343 h 983705"/>
                <a:gd name="connsiteX5" fmla="*/ 1258829 w 1363185"/>
                <a:gd name="connsiteY5" fmla="*/ 970715 h 983705"/>
                <a:gd name="connsiteX6" fmla="*/ 1243547 w 1363185"/>
                <a:gd name="connsiteY6" fmla="*/ 983705 h 983705"/>
                <a:gd name="connsiteX7" fmla="*/ 1228265 w 1363185"/>
                <a:gd name="connsiteY7" fmla="*/ 938240 h 983705"/>
                <a:gd name="connsiteX8" fmla="*/ 1226737 w 1363185"/>
                <a:gd name="connsiteY8" fmla="*/ 688756 h 983705"/>
                <a:gd name="connsiteX9" fmla="*/ 1206869 w 1363185"/>
                <a:gd name="connsiteY9" fmla="*/ 553124 h 983705"/>
                <a:gd name="connsiteX10" fmla="*/ 1181653 w 1363185"/>
                <a:gd name="connsiteY10" fmla="*/ 493905 h 983705"/>
                <a:gd name="connsiteX11" fmla="*/ 1105242 w 1363185"/>
                <a:gd name="connsiteY11" fmla="*/ 446148 h 983705"/>
                <a:gd name="connsiteX12" fmla="*/ 867983 w 1363185"/>
                <a:gd name="connsiteY12" fmla="*/ 453407 h 983705"/>
                <a:gd name="connsiteX13" fmla="*/ 800358 w 1363185"/>
                <a:gd name="connsiteY13" fmla="*/ 478623 h 983705"/>
                <a:gd name="connsiteX14" fmla="*/ 694910 w 1363185"/>
                <a:gd name="connsiteY14" fmla="*/ 478241 h 983705"/>
                <a:gd name="connsiteX15" fmla="*/ 577617 w 1363185"/>
                <a:gd name="connsiteY15" fmla="*/ 442327 h 983705"/>
                <a:gd name="connsiteX16" fmla="*/ 361372 w 1363185"/>
                <a:gd name="connsiteY16" fmla="*/ 444619 h 983705"/>
                <a:gd name="connsiteX17" fmla="*/ 299478 w 1363185"/>
                <a:gd name="connsiteY17" fmla="*/ 499636 h 983705"/>
                <a:gd name="connsiteX18" fmla="*/ 282285 w 1363185"/>
                <a:gd name="connsiteY18" fmla="*/ 633357 h 983705"/>
                <a:gd name="connsiteX19" fmla="*/ 272734 w 1363185"/>
                <a:gd name="connsiteY19" fmla="*/ 768224 h 983705"/>
                <a:gd name="connsiteX20" fmla="*/ 261272 w 1363185"/>
                <a:gd name="connsiteY20" fmla="*/ 937476 h 983705"/>
                <a:gd name="connsiteX21" fmla="*/ 243697 w 1363185"/>
                <a:gd name="connsiteY21" fmla="*/ 960400 h 983705"/>
                <a:gd name="connsiteX22" fmla="*/ 228797 w 1363185"/>
                <a:gd name="connsiteY22" fmla="*/ 942443 h 983705"/>
                <a:gd name="connsiteX23" fmla="*/ 228415 w 1363185"/>
                <a:gd name="connsiteY23" fmla="*/ 735367 h 983705"/>
                <a:gd name="connsiteX24" fmla="*/ 220392 w 1363185"/>
                <a:gd name="connsiteY24" fmla="*/ 614636 h 983705"/>
                <a:gd name="connsiteX25" fmla="*/ 175309 w 1363185"/>
                <a:gd name="connsiteY25" fmla="*/ 461812 h 983705"/>
                <a:gd name="connsiteX26" fmla="*/ 137103 w 1363185"/>
                <a:gd name="connsiteY26" fmla="*/ 357892 h 983705"/>
                <a:gd name="connsiteX27" fmla="*/ 115325 w 1363185"/>
                <a:gd name="connsiteY27" fmla="*/ 314337 h 983705"/>
                <a:gd name="connsiteX28" fmla="*/ 62601 w 1363185"/>
                <a:gd name="connsiteY28" fmla="*/ 309752 h 983705"/>
                <a:gd name="connsiteX29" fmla="*/ 46937 w 1363185"/>
                <a:gd name="connsiteY29" fmla="*/ 320068 h 983705"/>
                <a:gd name="connsiteX30" fmla="*/ 26687 w 1363185"/>
                <a:gd name="connsiteY30" fmla="*/ 323889 h 983705"/>
                <a:gd name="connsiteX31" fmla="*/ 32800 w 1363185"/>
                <a:gd name="connsiteY31" fmla="*/ 303639 h 983705"/>
                <a:gd name="connsiteX32" fmla="*/ 146272 w 1363185"/>
                <a:gd name="connsiteY32" fmla="*/ 206978 h 983705"/>
                <a:gd name="connsiteX33" fmla="*/ 165757 w 1363185"/>
                <a:gd name="connsiteY33" fmla="*/ 195517 h 983705"/>
                <a:gd name="connsiteX34" fmla="*/ 174544 w 1363185"/>
                <a:gd name="connsiteY34" fmla="*/ 183291 h 983705"/>
                <a:gd name="connsiteX35" fmla="*/ 160026 w 1363185"/>
                <a:gd name="connsiteY35" fmla="*/ 177560 h 983705"/>
                <a:gd name="connsiteX36" fmla="*/ 105392 w 1363185"/>
                <a:gd name="connsiteY36" fmla="*/ 189786 h 983705"/>
                <a:gd name="connsiteX37" fmla="*/ 28980 w 1363185"/>
                <a:gd name="connsiteY37" fmla="*/ 215766 h 983705"/>
                <a:gd name="connsiteX38" fmla="*/ 21339 w 1363185"/>
                <a:gd name="connsiteY38" fmla="*/ 216912 h 983705"/>
                <a:gd name="connsiteX39" fmla="*/ 707 w 1363185"/>
                <a:gd name="connsiteY39" fmla="*/ 213473 h 983705"/>
                <a:gd name="connsiteX40" fmla="*/ 12551 w 1363185"/>
                <a:gd name="connsiteY40" fmla="*/ 195899 h 983705"/>
                <a:gd name="connsiteX41" fmla="*/ 134810 w 1363185"/>
                <a:gd name="connsiteY41" fmla="*/ 126364 h 983705"/>
                <a:gd name="connsiteX42" fmla="*/ 297186 w 1363185"/>
                <a:gd name="connsiteY42" fmla="*/ 85483 h 983705"/>
                <a:gd name="connsiteX43" fmla="*/ 516488 w 1363185"/>
                <a:gd name="connsiteY43" fmla="*/ 63706 h 983705"/>
                <a:gd name="connsiteX44" fmla="*/ 528332 w 1363185"/>
                <a:gd name="connsiteY44" fmla="*/ 58739 h 983705"/>
                <a:gd name="connsiteX45" fmla="*/ 549345 w 1363185"/>
                <a:gd name="connsiteY45" fmla="*/ 47277 h 983705"/>
                <a:gd name="connsiteX46" fmla="*/ 523747 w 1363185"/>
                <a:gd name="connsiteY46" fmla="*/ 36198 h 983705"/>
                <a:gd name="connsiteX47" fmla="*/ 451156 w 1363185"/>
                <a:gd name="connsiteY47" fmla="*/ 33141 h 983705"/>
                <a:gd name="connsiteX48" fmla="*/ 418298 w 1363185"/>
                <a:gd name="connsiteY48" fmla="*/ 25118 h 983705"/>
                <a:gd name="connsiteX49" fmla="*/ 412567 w 1363185"/>
                <a:gd name="connsiteY49" fmla="*/ 16713 h 983705"/>
                <a:gd name="connsiteX50" fmla="*/ 419827 w 1363185"/>
                <a:gd name="connsiteY50" fmla="*/ 11364 h 983705"/>
                <a:gd name="connsiteX51" fmla="*/ 468348 w 1363185"/>
                <a:gd name="connsiteY51" fmla="*/ 2576 h 983705"/>
                <a:gd name="connsiteX52" fmla="*/ 662817 w 1363185"/>
                <a:gd name="connsiteY52" fmla="*/ 2958 h 983705"/>
                <a:gd name="connsiteX53" fmla="*/ 803797 w 1363185"/>
                <a:gd name="connsiteY53" fmla="*/ 30467 h 983705"/>
                <a:gd name="connsiteX54" fmla="*/ 916122 w 1363185"/>
                <a:gd name="connsiteY54" fmla="*/ 71729 h 983705"/>
                <a:gd name="connsiteX55" fmla="*/ 1086521 w 1363185"/>
                <a:gd name="connsiteY55" fmla="*/ 181762 h 983705"/>
                <a:gd name="connsiteX56" fmla="*/ 1154527 w 1363185"/>
                <a:gd name="connsiteY56" fmla="*/ 202012 h 983705"/>
                <a:gd name="connsiteX57" fmla="*/ 1221006 w 1363185"/>
                <a:gd name="connsiteY57" fmla="*/ 177178 h 983705"/>
                <a:gd name="connsiteX58" fmla="*/ 1217185 w 1363185"/>
                <a:gd name="connsiteY58" fmla="*/ 158839 h 983705"/>
                <a:gd name="connsiteX59" fmla="*/ 1217949 w 1363185"/>
                <a:gd name="connsiteY59" fmla="*/ 141646 h 983705"/>
                <a:gd name="connsiteX60" fmla="*/ 1237434 w 1363185"/>
                <a:gd name="connsiteY60" fmla="*/ 146231 h 983705"/>
                <a:gd name="connsiteX61" fmla="*/ 1292451 w 1363185"/>
                <a:gd name="connsiteY61" fmla="*/ 202394 h 983705"/>
                <a:gd name="connsiteX62" fmla="*/ 1322633 w 1363185"/>
                <a:gd name="connsiteY62" fmla="*/ 255882 h 983705"/>
                <a:gd name="connsiteX63" fmla="*/ 1363132 w 1363185"/>
                <a:gd name="connsiteY63" fmla="*/ 368972 h 98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63185" h="983705">
                  <a:moveTo>
                    <a:pt x="1363132" y="368972"/>
                  </a:moveTo>
                  <a:cubicBezTo>
                    <a:pt x="1363896" y="412908"/>
                    <a:pt x="1356637" y="459902"/>
                    <a:pt x="1338298" y="513008"/>
                  </a:cubicBezTo>
                  <a:cubicBezTo>
                    <a:pt x="1315756" y="576048"/>
                    <a:pt x="1293979" y="705948"/>
                    <a:pt x="1292451" y="707094"/>
                  </a:cubicBezTo>
                  <a:cubicBezTo>
                    <a:pt x="1276404" y="717028"/>
                    <a:pt x="1276022" y="738423"/>
                    <a:pt x="1274876" y="752559"/>
                  </a:cubicBezTo>
                  <a:cubicBezTo>
                    <a:pt x="1272202" y="794968"/>
                    <a:pt x="1279079" y="916463"/>
                    <a:pt x="1265706" y="957343"/>
                  </a:cubicBezTo>
                  <a:cubicBezTo>
                    <a:pt x="1261886" y="968805"/>
                    <a:pt x="1264943" y="960400"/>
                    <a:pt x="1258829" y="970715"/>
                  </a:cubicBezTo>
                  <a:cubicBezTo>
                    <a:pt x="1255391" y="976828"/>
                    <a:pt x="1251952" y="982941"/>
                    <a:pt x="1243547" y="983705"/>
                  </a:cubicBezTo>
                  <a:cubicBezTo>
                    <a:pt x="1238580" y="981795"/>
                    <a:pt x="1224444" y="960400"/>
                    <a:pt x="1228265" y="938240"/>
                  </a:cubicBezTo>
                  <a:cubicBezTo>
                    <a:pt x="1236670" y="885898"/>
                    <a:pt x="1230175" y="741480"/>
                    <a:pt x="1226737" y="688756"/>
                  </a:cubicBezTo>
                  <a:cubicBezTo>
                    <a:pt x="1223680" y="642908"/>
                    <a:pt x="1217949" y="597825"/>
                    <a:pt x="1206869" y="553124"/>
                  </a:cubicBezTo>
                  <a:cubicBezTo>
                    <a:pt x="1201521" y="531729"/>
                    <a:pt x="1192733" y="512626"/>
                    <a:pt x="1181653" y="493905"/>
                  </a:cubicBezTo>
                  <a:cubicBezTo>
                    <a:pt x="1164079" y="464486"/>
                    <a:pt x="1137335" y="449586"/>
                    <a:pt x="1105242" y="446148"/>
                  </a:cubicBezTo>
                  <a:cubicBezTo>
                    <a:pt x="1026155" y="438124"/>
                    <a:pt x="946687" y="437742"/>
                    <a:pt x="867983" y="453407"/>
                  </a:cubicBezTo>
                  <a:cubicBezTo>
                    <a:pt x="843913" y="457991"/>
                    <a:pt x="821753" y="466779"/>
                    <a:pt x="800358" y="478623"/>
                  </a:cubicBezTo>
                  <a:cubicBezTo>
                    <a:pt x="765209" y="498490"/>
                    <a:pt x="729677" y="499254"/>
                    <a:pt x="694910" y="478241"/>
                  </a:cubicBezTo>
                  <a:cubicBezTo>
                    <a:pt x="658614" y="456463"/>
                    <a:pt x="619262" y="447676"/>
                    <a:pt x="577617" y="442327"/>
                  </a:cubicBezTo>
                  <a:cubicBezTo>
                    <a:pt x="505026" y="432776"/>
                    <a:pt x="433199" y="430483"/>
                    <a:pt x="361372" y="444619"/>
                  </a:cubicBezTo>
                  <a:cubicBezTo>
                    <a:pt x="329661" y="450732"/>
                    <a:pt x="309793" y="468689"/>
                    <a:pt x="299478" y="499636"/>
                  </a:cubicBezTo>
                  <a:cubicBezTo>
                    <a:pt x="284578" y="543191"/>
                    <a:pt x="284578" y="588656"/>
                    <a:pt x="282285" y="633357"/>
                  </a:cubicBezTo>
                  <a:cubicBezTo>
                    <a:pt x="280375" y="674619"/>
                    <a:pt x="276172" y="726197"/>
                    <a:pt x="272734" y="768224"/>
                  </a:cubicBezTo>
                  <a:cubicBezTo>
                    <a:pt x="273116" y="780068"/>
                    <a:pt x="261272" y="917227"/>
                    <a:pt x="261272" y="937476"/>
                  </a:cubicBezTo>
                  <a:cubicBezTo>
                    <a:pt x="261272" y="946264"/>
                    <a:pt x="255923" y="958490"/>
                    <a:pt x="243697" y="960400"/>
                  </a:cubicBezTo>
                  <a:cubicBezTo>
                    <a:pt x="229179" y="961546"/>
                    <a:pt x="231853" y="951230"/>
                    <a:pt x="228797" y="942443"/>
                  </a:cubicBezTo>
                  <a:cubicBezTo>
                    <a:pt x="215425" y="902709"/>
                    <a:pt x="237584" y="775865"/>
                    <a:pt x="228415" y="735367"/>
                  </a:cubicBezTo>
                  <a:cubicBezTo>
                    <a:pt x="227651" y="731546"/>
                    <a:pt x="218863" y="644437"/>
                    <a:pt x="220392" y="614636"/>
                  </a:cubicBezTo>
                  <a:cubicBezTo>
                    <a:pt x="223066" y="558091"/>
                    <a:pt x="210076" y="506513"/>
                    <a:pt x="175309" y="461812"/>
                  </a:cubicBezTo>
                  <a:cubicBezTo>
                    <a:pt x="151239" y="430865"/>
                    <a:pt x="147800" y="393041"/>
                    <a:pt x="137103" y="357892"/>
                  </a:cubicBezTo>
                  <a:cubicBezTo>
                    <a:pt x="132136" y="341845"/>
                    <a:pt x="126023" y="326945"/>
                    <a:pt x="115325" y="314337"/>
                  </a:cubicBezTo>
                  <a:cubicBezTo>
                    <a:pt x="101953" y="298291"/>
                    <a:pt x="83614" y="296762"/>
                    <a:pt x="62601" y="309752"/>
                  </a:cubicBezTo>
                  <a:cubicBezTo>
                    <a:pt x="57252" y="313191"/>
                    <a:pt x="52285" y="317394"/>
                    <a:pt x="46937" y="320068"/>
                  </a:cubicBezTo>
                  <a:cubicBezTo>
                    <a:pt x="40441" y="323124"/>
                    <a:pt x="32800" y="331530"/>
                    <a:pt x="26687" y="323889"/>
                  </a:cubicBezTo>
                  <a:cubicBezTo>
                    <a:pt x="22485" y="318540"/>
                    <a:pt x="28216" y="309370"/>
                    <a:pt x="32800" y="303639"/>
                  </a:cubicBezTo>
                  <a:cubicBezTo>
                    <a:pt x="64511" y="264287"/>
                    <a:pt x="95840" y="224553"/>
                    <a:pt x="146272" y="206978"/>
                  </a:cubicBezTo>
                  <a:cubicBezTo>
                    <a:pt x="153149" y="204686"/>
                    <a:pt x="158880" y="198573"/>
                    <a:pt x="165757" y="195517"/>
                  </a:cubicBezTo>
                  <a:cubicBezTo>
                    <a:pt x="171488" y="192842"/>
                    <a:pt x="176837" y="190550"/>
                    <a:pt x="174544" y="183291"/>
                  </a:cubicBezTo>
                  <a:cubicBezTo>
                    <a:pt x="172252" y="176031"/>
                    <a:pt x="165375" y="177942"/>
                    <a:pt x="160026" y="177560"/>
                  </a:cubicBezTo>
                  <a:cubicBezTo>
                    <a:pt x="140541" y="175649"/>
                    <a:pt x="122966" y="183673"/>
                    <a:pt x="105392" y="189786"/>
                  </a:cubicBezTo>
                  <a:cubicBezTo>
                    <a:pt x="79794" y="198191"/>
                    <a:pt x="54578" y="206978"/>
                    <a:pt x="28980" y="215766"/>
                  </a:cubicBezTo>
                  <a:cubicBezTo>
                    <a:pt x="26687" y="216530"/>
                    <a:pt x="24013" y="216912"/>
                    <a:pt x="21339" y="216912"/>
                  </a:cubicBezTo>
                  <a:cubicBezTo>
                    <a:pt x="14079" y="216530"/>
                    <a:pt x="4146" y="221115"/>
                    <a:pt x="707" y="213473"/>
                  </a:cubicBezTo>
                  <a:cubicBezTo>
                    <a:pt x="-2731" y="205450"/>
                    <a:pt x="7202" y="200483"/>
                    <a:pt x="12551" y="195899"/>
                  </a:cubicBezTo>
                  <a:cubicBezTo>
                    <a:pt x="49229" y="165334"/>
                    <a:pt x="91638" y="145085"/>
                    <a:pt x="134810" y="126364"/>
                  </a:cubicBezTo>
                  <a:cubicBezTo>
                    <a:pt x="186388" y="103822"/>
                    <a:pt x="240641" y="91596"/>
                    <a:pt x="297186" y="85483"/>
                  </a:cubicBezTo>
                  <a:cubicBezTo>
                    <a:pt x="370159" y="77842"/>
                    <a:pt x="444279" y="77842"/>
                    <a:pt x="516488" y="63706"/>
                  </a:cubicBezTo>
                  <a:cubicBezTo>
                    <a:pt x="521073" y="62942"/>
                    <a:pt x="524511" y="61414"/>
                    <a:pt x="528332" y="58739"/>
                  </a:cubicBezTo>
                  <a:cubicBezTo>
                    <a:pt x="535209" y="54154"/>
                    <a:pt x="550873" y="57975"/>
                    <a:pt x="549345" y="47277"/>
                  </a:cubicBezTo>
                  <a:cubicBezTo>
                    <a:pt x="547817" y="36962"/>
                    <a:pt x="532916" y="36962"/>
                    <a:pt x="523747" y="36198"/>
                  </a:cubicBezTo>
                  <a:cubicBezTo>
                    <a:pt x="499677" y="33905"/>
                    <a:pt x="475607" y="33523"/>
                    <a:pt x="451156" y="33141"/>
                  </a:cubicBezTo>
                  <a:cubicBezTo>
                    <a:pt x="439312" y="33141"/>
                    <a:pt x="428996" y="28939"/>
                    <a:pt x="418298" y="25118"/>
                  </a:cubicBezTo>
                  <a:cubicBezTo>
                    <a:pt x="414096" y="23590"/>
                    <a:pt x="411421" y="21297"/>
                    <a:pt x="412567" y="16713"/>
                  </a:cubicBezTo>
                  <a:cubicBezTo>
                    <a:pt x="413332" y="13274"/>
                    <a:pt x="416388" y="11746"/>
                    <a:pt x="419827" y="11364"/>
                  </a:cubicBezTo>
                  <a:cubicBezTo>
                    <a:pt x="435873" y="9071"/>
                    <a:pt x="451156" y="2958"/>
                    <a:pt x="468348" y="2576"/>
                  </a:cubicBezTo>
                  <a:cubicBezTo>
                    <a:pt x="533298" y="284"/>
                    <a:pt x="598248" y="-2008"/>
                    <a:pt x="662817" y="2958"/>
                  </a:cubicBezTo>
                  <a:cubicBezTo>
                    <a:pt x="710956" y="6397"/>
                    <a:pt x="757185" y="18623"/>
                    <a:pt x="803797" y="30467"/>
                  </a:cubicBezTo>
                  <a:cubicBezTo>
                    <a:pt x="842767" y="40400"/>
                    <a:pt x="879062" y="56829"/>
                    <a:pt x="916122" y="71729"/>
                  </a:cubicBezTo>
                  <a:cubicBezTo>
                    <a:pt x="977634" y="100766"/>
                    <a:pt x="1025773" y="151198"/>
                    <a:pt x="1086521" y="181762"/>
                  </a:cubicBezTo>
                  <a:cubicBezTo>
                    <a:pt x="1107916" y="192460"/>
                    <a:pt x="1129311" y="203540"/>
                    <a:pt x="1154527" y="202012"/>
                  </a:cubicBezTo>
                  <a:cubicBezTo>
                    <a:pt x="1178597" y="198955"/>
                    <a:pt x="1202667" y="195899"/>
                    <a:pt x="1221006" y="177178"/>
                  </a:cubicBezTo>
                  <a:cubicBezTo>
                    <a:pt x="1219859" y="171065"/>
                    <a:pt x="1218713" y="164952"/>
                    <a:pt x="1217185" y="158839"/>
                  </a:cubicBezTo>
                  <a:cubicBezTo>
                    <a:pt x="1216039" y="152726"/>
                    <a:pt x="1211454" y="145085"/>
                    <a:pt x="1217949" y="141646"/>
                  </a:cubicBezTo>
                  <a:cubicBezTo>
                    <a:pt x="1224062" y="138208"/>
                    <a:pt x="1231703" y="141646"/>
                    <a:pt x="1237434" y="146231"/>
                  </a:cubicBezTo>
                  <a:cubicBezTo>
                    <a:pt x="1258447" y="163806"/>
                    <a:pt x="1276786" y="180234"/>
                    <a:pt x="1292451" y="202394"/>
                  </a:cubicBezTo>
                  <a:cubicBezTo>
                    <a:pt x="1303912" y="218440"/>
                    <a:pt x="1314610" y="239835"/>
                    <a:pt x="1322633" y="255882"/>
                  </a:cubicBezTo>
                  <a:cubicBezTo>
                    <a:pt x="1333331" y="276895"/>
                    <a:pt x="1363132" y="323124"/>
                    <a:pt x="1363132" y="368972"/>
                  </a:cubicBezTo>
                  <a:close/>
                </a:path>
              </a:pathLst>
            </a:custGeom>
            <a:solidFill>
              <a:srgbClr val="582200"/>
            </a:solidFill>
            <a:ln w="3807" cap="flat">
              <a:noFill/>
              <a:prstDash val="solid"/>
              <a:miter/>
            </a:ln>
          </p:spPr>
          <p:txBody>
            <a:bodyPr rtlCol="0" anchor="ctr"/>
            <a:lstStyle/>
            <a:p>
              <a:endParaRPr lang="en-US"/>
            </a:p>
          </p:txBody>
        </p:sp>
        <p:sp>
          <p:nvSpPr>
            <p:cNvPr id="92" name="Freeform: Shape 276">
              <a:extLst>
                <a:ext uri="{FF2B5EF4-FFF2-40B4-BE49-F238E27FC236}">
                  <a16:creationId xmlns:a16="http://schemas.microsoft.com/office/drawing/2014/main" xmlns="" id="{E8429F1C-5923-4588-8DE9-F41B7642848B}"/>
                </a:ext>
              </a:extLst>
            </p:cNvPr>
            <p:cNvSpPr/>
            <p:nvPr/>
          </p:nvSpPr>
          <p:spPr>
            <a:xfrm>
              <a:off x="10043066" y="2314234"/>
              <a:ext cx="74365" cy="99744"/>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93" name="Freeform: Shape 277">
              <a:extLst>
                <a:ext uri="{FF2B5EF4-FFF2-40B4-BE49-F238E27FC236}">
                  <a16:creationId xmlns:a16="http://schemas.microsoft.com/office/drawing/2014/main" xmlns="" id="{C4A7E202-8523-4C03-AB37-3901FB303434}"/>
                </a:ext>
              </a:extLst>
            </p:cNvPr>
            <p:cNvSpPr/>
            <p:nvPr/>
          </p:nvSpPr>
          <p:spPr>
            <a:xfrm>
              <a:off x="10352920" y="2313054"/>
              <a:ext cx="74365" cy="99744"/>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94" name="Freeform: Shape 278">
              <a:extLst>
                <a:ext uri="{FF2B5EF4-FFF2-40B4-BE49-F238E27FC236}">
                  <a16:creationId xmlns:a16="http://schemas.microsoft.com/office/drawing/2014/main" xmlns="" id="{E4DE2DAB-D58E-419B-82EB-DAF88F4BC366}"/>
                </a:ext>
              </a:extLst>
            </p:cNvPr>
            <p:cNvSpPr/>
            <p:nvPr/>
          </p:nvSpPr>
          <p:spPr>
            <a:xfrm>
              <a:off x="9995696" y="2248271"/>
              <a:ext cx="157762" cy="39455"/>
            </a:xfrm>
            <a:custGeom>
              <a:avLst/>
              <a:gdLst>
                <a:gd name="connsiteX0" fmla="*/ 142708 w 204252"/>
                <a:gd name="connsiteY0" fmla="*/ 584 h 51082"/>
                <a:gd name="connsiteX1" fmla="*/ 176711 w 204252"/>
                <a:gd name="connsiteY1" fmla="*/ 966 h 51082"/>
                <a:gd name="connsiteX2" fmla="*/ 204220 w 204252"/>
                <a:gd name="connsiteY2" fmla="*/ 29238 h 51082"/>
                <a:gd name="connsiteX3" fmla="*/ 172126 w 204252"/>
                <a:gd name="connsiteY3" fmla="*/ 50634 h 51082"/>
                <a:gd name="connsiteX4" fmla="*/ 21977 w 204252"/>
                <a:gd name="connsiteY4" fmla="*/ 45667 h 51082"/>
                <a:gd name="connsiteX5" fmla="*/ 200 w 204252"/>
                <a:gd name="connsiteY5" fmla="*/ 40700 h 51082"/>
                <a:gd name="connsiteX6" fmla="*/ 18539 w 204252"/>
                <a:gd name="connsiteY6" fmla="*/ 24654 h 51082"/>
                <a:gd name="connsiteX7" fmla="*/ 142708 w 204252"/>
                <a:gd name="connsiteY7" fmla="*/ 584 h 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52" h="51082">
                  <a:moveTo>
                    <a:pt x="142708" y="584"/>
                  </a:moveTo>
                  <a:cubicBezTo>
                    <a:pt x="151113" y="584"/>
                    <a:pt x="164103" y="-180"/>
                    <a:pt x="176711" y="966"/>
                  </a:cubicBezTo>
                  <a:cubicBezTo>
                    <a:pt x="192376" y="2112"/>
                    <a:pt x="204984" y="15866"/>
                    <a:pt x="204220" y="29238"/>
                  </a:cubicBezTo>
                  <a:cubicBezTo>
                    <a:pt x="203073" y="43757"/>
                    <a:pt x="190083" y="53308"/>
                    <a:pt x="172126" y="50634"/>
                  </a:cubicBezTo>
                  <a:cubicBezTo>
                    <a:pt x="122077" y="43757"/>
                    <a:pt x="72409" y="39554"/>
                    <a:pt x="21977" y="45667"/>
                  </a:cubicBezTo>
                  <a:cubicBezTo>
                    <a:pt x="14336" y="46431"/>
                    <a:pt x="2110" y="50252"/>
                    <a:pt x="200" y="40700"/>
                  </a:cubicBezTo>
                  <a:cubicBezTo>
                    <a:pt x="-1711" y="31531"/>
                    <a:pt x="10515" y="27710"/>
                    <a:pt x="18539" y="24654"/>
                  </a:cubicBezTo>
                  <a:cubicBezTo>
                    <a:pt x="57127" y="9371"/>
                    <a:pt x="96097" y="-2855"/>
                    <a:pt x="142708" y="584"/>
                  </a:cubicBezTo>
                  <a:close/>
                </a:path>
              </a:pathLst>
            </a:custGeom>
            <a:solidFill>
              <a:srgbClr val="552003"/>
            </a:solidFill>
            <a:ln w="3807" cap="flat">
              <a:noFill/>
              <a:prstDash val="solid"/>
              <a:miter/>
            </a:ln>
          </p:spPr>
          <p:txBody>
            <a:bodyPr rtlCol="0" anchor="ctr"/>
            <a:lstStyle/>
            <a:p>
              <a:endParaRPr lang="en-US"/>
            </a:p>
          </p:txBody>
        </p:sp>
        <p:sp>
          <p:nvSpPr>
            <p:cNvPr id="95" name="Freeform: Shape 279">
              <a:extLst>
                <a:ext uri="{FF2B5EF4-FFF2-40B4-BE49-F238E27FC236}">
                  <a16:creationId xmlns:a16="http://schemas.microsoft.com/office/drawing/2014/main" xmlns="" id="{6FFB8561-0CCE-4E5F-9C32-BFBEF7E134F1}"/>
                </a:ext>
              </a:extLst>
            </p:cNvPr>
            <p:cNvSpPr/>
            <p:nvPr/>
          </p:nvSpPr>
          <p:spPr>
            <a:xfrm>
              <a:off x="10316528" y="2248459"/>
              <a:ext cx="158319" cy="38601"/>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72" h="49976">
                  <a:moveTo>
                    <a:pt x="66983" y="340"/>
                  </a:moveTo>
                  <a:cubicBezTo>
                    <a:pt x="110920" y="-1189"/>
                    <a:pt x="152564" y="7981"/>
                    <a:pt x="191534" y="27466"/>
                  </a:cubicBezTo>
                  <a:cubicBezTo>
                    <a:pt x="197265" y="30140"/>
                    <a:pt x="207199" y="32051"/>
                    <a:pt x="204524" y="40838"/>
                  </a:cubicBezTo>
                  <a:cubicBezTo>
                    <a:pt x="202232" y="47333"/>
                    <a:pt x="193445" y="46187"/>
                    <a:pt x="187332" y="45423"/>
                  </a:cubicBezTo>
                  <a:cubicBezTo>
                    <a:pt x="135372" y="38928"/>
                    <a:pt x="83411" y="43130"/>
                    <a:pt x="31833" y="49625"/>
                  </a:cubicBezTo>
                  <a:cubicBezTo>
                    <a:pt x="14641" y="51918"/>
                    <a:pt x="1651" y="42748"/>
                    <a:pt x="122" y="29376"/>
                  </a:cubicBezTo>
                  <a:cubicBezTo>
                    <a:pt x="-1406" y="16386"/>
                    <a:pt x="11584" y="1486"/>
                    <a:pt x="26867" y="340"/>
                  </a:cubicBezTo>
                  <a:cubicBezTo>
                    <a:pt x="40239" y="-425"/>
                    <a:pt x="53611" y="340"/>
                    <a:pt x="66983" y="340"/>
                  </a:cubicBezTo>
                  <a:close/>
                </a:path>
              </a:pathLst>
            </a:custGeom>
            <a:solidFill>
              <a:srgbClr val="562103"/>
            </a:solidFill>
            <a:ln w="3807" cap="flat">
              <a:noFill/>
              <a:prstDash val="solid"/>
              <a:miter/>
            </a:ln>
          </p:spPr>
          <p:txBody>
            <a:bodyPr rtlCol="0" anchor="ctr"/>
            <a:lstStyle/>
            <a:p>
              <a:endParaRPr lang="en-US"/>
            </a:p>
          </p:txBody>
        </p:sp>
        <p:sp>
          <p:nvSpPr>
            <p:cNvPr id="96" name="Freeform: Shape 280">
              <a:extLst>
                <a:ext uri="{FF2B5EF4-FFF2-40B4-BE49-F238E27FC236}">
                  <a16:creationId xmlns:a16="http://schemas.microsoft.com/office/drawing/2014/main" xmlns="" id="{9D18ABA5-DC0E-40EC-BD5D-D38D52452C41}"/>
                </a:ext>
              </a:extLst>
            </p:cNvPr>
            <p:cNvSpPr/>
            <p:nvPr/>
          </p:nvSpPr>
          <p:spPr>
            <a:xfrm>
              <a:off x="10074052" y="2317480"/>
              <a:ext cx="33641" cy="45445"/>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97" name="Freeform: Shape 281">
              <a:extLst>
                <a:ext uri="{FF2B5EF4-FFF2-40B4-BE49-F238E27FC236}">
                  <a16:creationId xmlns:a16="http://schemas.microsoft.com/office/drawing/2014/main" xmlns="" id="{2AA3356C-D908-4475-A227-5DDA8B8B222D}"/>
                </a:ext>
              </a:extLst>
            </p:cNvPr>
            <p:cNvSpPr/>
            <p:nvPr/>
          </p:nvSpPr>
          <p:spPr>
            <a:xfrm>
              <a:off x="10385382" y="2316299"/>
              <a:ext cx="33641" cy="45445"/>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98" name="Freeform: Shape 282">
              <a:extLst>
                <a:ext uri="{FF2B5EF4-FFF2-40B4-BE49-F238E27FC236}">
                  <a16:creationId xmlns:a16="http://schemas.microsoft.com/office/drawing/2014/main" xmlns="" id="{00F8F881-5C4E-4941-8420-FE834C2A62CB}"/>
                </a:ext>
              </a:extLst>
            </p:cNvPr>
            <p:cNvSpPr/>
            <p:nvPr/>
          </p:nvSpPr>
          <p:spPr>
            <a:xfrm>
              <a:off x="10177041" y="2446734"/>
              <a:ext cx="42494" cy="87908"/>
            </a:xfrm>
            <a:custGeom>
              <a:avLst/>
              <a:gdLst>
                <a:gd name="connsiteX0" fmla="*/ 16046 w 55016"/>
                <a:gd name="connsiteY0" fmla="*/ 76794 h 113813"/>
                <a:gd name="connsiteX1" fmla="*/ 55017 w 55016"/>
                <a:gd name="connsiteY1" fmla="*/ 111943 h 113813"/>
                <a:gd name="connsiteX2" fmla="*/ 0 w 55016"/>
                <a:gd name="connsiteY2" fmla="*/ 109651 h 113813"/>
                <a:gd name="connsiteX3" fmla="*/ 4203 w 55016"/>
                <a:gd name="connsiteY3" fmla="*/ 19485 h 113813"/>
                <a:gd name="connsiteX4" fmla="*/ 24070 w 55016"/>
                <a:gd name="connsiteY4" fmla="*/ 0 h 113813"/>
                <a:gd name="connsiteX5" fmla="*/ 20631 w 55016"/>
                <a:gd name="connsiteY5" fmla="*/ 42409 h 113813"/>
                <a:gd name="connsiteX6" fmla="*/ 16046 w 55016"/>
                <a:gd name="connsiteY6" fmla="*/ 76794 h 11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16" h="113813">
                  <a:moveTo>
                    <a:pt x="16046" y="76794"/>
                  </a:moveTo>
                  <a:cubicBezTo>
                    <a:pt x="16429" y="105448"/>
                    <a:pt x="40880" y="105066"/>
                    <a:pt x="55017" y="111943"/>
                  </a:cubicBezTo>
                  <a:cubicBezTo>
                    <a:pt x="39352" y="116146"/>
                    <a:pt x="15664" y="112326"/>
                    <a:pt x="0" y="109651"/>
                  </a:cubicBezTo>
                  <a:cubicBezTo>
                    <a:pt x="382" y="103920"/>
                    <a:pt x="3439" y="44701"/>
                    <a:pt x="4203" y="19485"/>
                  </a:cubicBezTo>
                  <a:cubicBezTo>
                    <a:pt x="4585" y="16046"/>
                    <a:pt x="15282" y="6113"/>
                    <a:pt x="24070" y="0"/>
                  </a:cubicBezTo>
                  <a:cubicBezTo>
                    <a:pt x="29036" y="13754"/>
                    <a:pt x="24070" y="25980"/>
                    <a:pt x="20631" y="42409"/>
                  </a:cubicBezTo>
                  <a:cubicBezTo>
                    <a:pt x="19485" y="50432"/>
                    <a:pt x="16811" y="72973"/>
                    <a:pt x="16046" y="76794"/>
                  </a:cubicBezTo>
                  <a:close/>
                </a:path>
              </a:pathLst>
            </a:custGeom>
            <a:solidFill>
              <a:srgbClr val="DD8D55"/>
            </a:solidFill>
            <a:ln w="3807" cap="flat">
              <a:noFill/>
              <a:prstDash val="solid"/>
              <a:miter/>
            </a:ln>
          </p:spPr>
          <p:txBody>
            <a:bodyPr rtlCol="0" anchor="ctr"/>
            <a:lstStyle/>
            <a:p>
              <a:endParaRPr lang="en-US"/>
            </a:p>
          </p:txBody>
        </p:sp>
        <p:sp>
          <p:nvSpPr>
            <p:cNvPr id="99" name="Freeform: Shape 283">
              <a:extLst>
                <a:ext uri="{FF2B5EF4-FFF2-40B4-BE49-F238E27FC236}">
                  <a16:creationId xmlns:a16="http://schemas.microsoft.com/office/drawing/2014/main" xmlns="" id="{FCA5C752-1AEA-4F8C-8615-164693AA07F5}"/>
                </a:ext>
              </a:extLst>
            </p:cNvPr>
            <p:cNvSpPr/>
            <p:nvPr/>
          </p:nvSpPr>
          <p:spPr>
            <a:xfrm>
              <a:off x="9869751" y="2290183"/>
              <a:ext cx="732400" cy="184218"/>
            </a:xfrm>
            <a:custGeom>
              <a:avLst/>
              <a:gdLst>
                <a:gd name="connsiteX0" fmla="*/ 925850 w 948224"/>
                <a:gd name="connsiteY0" fmla="*/ 1337 h 238504"/>
                <a:gd name="connsiteX1" fmla="*/ 584288 w 948224"/>
                <a:gd name="connsiteY1" fmla="*/ 1337 h 238504"/>
                <a:gd name="connsiteX2" fmla="*/ 538823 w 948224"/>
                <a:gd name="connsiteY2" fmla="*/ 23115 h 238504"/>
                <a:gd name="connsiteX3" fmla="*/ 480750 w 948224"/>
                <a:gd name="connsiteY3" fmla="*/ 48713 h 238504"/>
                <a:gd name="connsiteX4" fmla="*/ 438724 w 948224"/>
                <a:gd name="connsiteY4" fmla="*/ 48331 h 238504"/>
                <a:gd name="connsiteX5" fmla="*/ 422677 w 948224"/>
                <a:gd name="connsiteY5" fmla="*/ 38779 h 238504"/>
                <a:gd name="connsiteX6" fmla="*/ 358109 w 948224"/>
                <a:gd name="connsiteY6" fmla="*/ 955 h 238504"/>
                <a:gd name="connsiteX7" fmla="*/ 98690 w 948224"/>
                <a:gd name="connsiteY7" fmla="*/ 573 h 238504"/>
                <a:gd name="connsiteX8" fmla="*/ 7378 w 948224"/>
                <a:gd name="connsiteY8" fmla="*/ 4012 h 238504"/>
                <a:gd name="connsiteX9" fmla="*/ 501 w 948224"/>
                <a:gd name="connsiteY9" fmla="*/ 34958 h 238504"/>
                <a:gd name="connsiteX10" fmla="*/ 7378 w 948224"/>
                <a:gd name="connsiteY10" fmla="*/ 44128 h 238504"/>
                <a:gd name="connsiteX11" fmla="*/ 23425 w 948224"/>
                <a:gd name="connsiteY11" fmla="*/ 78895 h 238504"/>
                <a:gd name="connsiteX12" fmla="*/ 23043 w 948224"/>
                <a:gd name="connsiteY12" fmla="*/ 147666 h 238504"/>
                <a:gd name="connsiteX13" fmla="*/ 29920 w 948224"/>
                <a:gd name="connsiteY13" fmla="*/ 178995 h 238504"/>
                <a:gd name="connsiteX14" fmla="*/ 70036 w 948224"/>
                <a:gd name="connsiteY14" fmla="*/ 225606 h 238504"/>
                <a:gd name="connsiteX15" fmla="*/ 107478 w 948224"/>
                <a:gd name="connsiteY15" fmla="*/ 236686 h 238504"/>
                <a:gd name="connsiteX16" fmla="*/ 363076 w 948224"/>
                <a:gd name="connsiteY16" fmla="*/ 236686 h 238504"/>
                <a:gd name="connsiteX17" fmla="*/ 432229 w 948224"/>
                <a:gd name="connsiteY17" fmla="*/ 172882 h 238504"/>
                <a:gd name="connsiteX18" fmla="*/ 435285 w 948224"/>
                <a:gd name="connsiteY18" fmla="*/ 112134 h 238504"/>
                <a:gd name="connsiteX19" fmla="*/ 459737 w 948224"/>
                <a:gd name="connsiteY19" fmla="*/ 88447 h 238504"/>
                <a:gd name="connsiteX20" fmla="*/ 494122 w 948224"/>
                <a:gd name="connsiteY20" fmla="*/ 88447 h 238504"/>
                <a:gd name="connsiteX21" fmla="*/ 515135 w 948224"/>
                <a:gd name="connsiteY21" fmla="*/ 109460 h 238504"/>
                <a:gd name="connsiteX22" fmla="*/ 515518 w 948224"/>
                <a:gd name="connsiteY22" fmla="*/ 172500 h 238504"/>
                <a:gd name="connsiteX23" fmla="*/ 580086 w 948224"/>
                <a:gd name="connsiteY23" fmla="*/ 237068 h 238504"/>
                <a:gd name="connsiteX24" fmla="*/ 858225 w 948224"/>
                <a:gd name="connsiteY24" fmla="*/ 230955 h 238504"/>
                <a:gd name="connsiteX25" fmla="*/ 891464 w 948224"/>
                <a:gd name="connsiteY25" fmla="*/ 219875 h 238504"/>
                <a:gd name="connsiteX26" fmla="*/ 918208 w 948224"/>
                <a:gd name="connsiteY26" fmla="*/ 172882 h 238504"/>
                <a:gd name="connsiteX27" fmla="*/ 917826 w 948224"/>
                <a:gd name="connsiteY27" fmla="*/ 62467 h 238504"/>
                <a:gd name="connsiteX28" fmla="*/ 928142 w 948224"/>
                <a:gd name="connsiteY28" fmla="*/ 45656 h 238504"/>
                <a:gd name="connsiteX29" fmla="*/ 948009 w 948224"/>
                <a:gd name="connsiteY29" fmla="*/ 20440 h 238504"/>
                <a:gd name="connsiteX30" fmla="*/ 925850 w 948224"/>
                <a:gd name="connsiteY30" fmla="*/ 1337 h 238504"/>
                <a:gd name="connsiteX31" fmla="*/ 398225 w 948224"/>
                <a:gd name="connsiteY31" fmla="*/ 163331 h 238504"/>
                <a:gd name="connsiteX32" fmla="*/ 361930 w 948224"/>
                <a:gd name="connsiteY32" fmla="*/ 200772 h 238504"/>
                <a:gd name="connsiteX33" fmla="*/ 92960 w 948224"/>
                <a:gd name="connsiteY33" fmla="*/ 200008 h 238504"/>
                <a:gd name="connsiteX34" fmla="*/ 58574 w 948224"/>
                <a:gd name="connsiteY34" fmla="*/ 165623 h 238504"/>
                <a:gd name="connsiteX35" fmla="*/ 58574 w 948224"/>
                <a:gd name="connsiteY35" fmla="*/ 66287 h 238504"/>
                <a:gd name="connsiteX36" fmla="*/ 94488 w 948224"/>
                <a:gd name="connsiteY36" fmla="*/ 31520 h 238504"/>
                <a:gd name="connsiteX37" fmla="*/ 226298 w 948224"/>
                <a:gd name="connsiteY37" fmla="*/ 31520 h 238504"/>
                <a:gd name="connsiteX38" fmla="*/ 361930 w 948224"/>
                <a:gd name="connsiteY38" fmla="*/ 31138 h 238504"/>
                <a:gd name="connsiteX39" fmla="*/ 398225 w 948224"/>
                <a:gd name="connsiteY39" fmla="*/ 68198 h 238504"/>
                <a:gd name="connsiteX40" fmla="*/ 398225 w 948224"/>
                <a:gd name="connsiteY40" fmla="*/ 163331 h 238504"/>
                <a:gd name="connsiteX41" fmla="*/ 891464 w 948224"/>
                <a:gd name="connsiteY41" fmla="*/ 167151 h 238504"/>
                <a:gd name="connsiteX42" fmla="*/ 858989 w 948224"/>
                <a:gd name="connsiteY42" fmla="*/ 199626 h 238504"/>
                <a:gd name="connsiteX43" fmla="*/ 585816 w 948224"/>
                <a:gd name="connsiteY43" fmla="*/ 199626 h 238504"/>
                <a:gd name="connsiteX44" fmla="*/ 552959 w 948224"/>
                <a:gd name="connsiteY44" fmla="*/ 166387 h 238504"/>
                <a:gd name="connsiteX45" fmla="*/ 552959 w 948224"/>
                <a:gd name="connsiteY45" fmla="*/ 65141 h 238504"/>
                <a:gd name="connsiteX46" fmla="*/ 586199 w 948224"/>
                <a:gd name="connsiteY46" fmla="*/ 30374 h 238504"/>
                <a:gd name="connsiteX47" fmla="*/ 614853 w 948224"/>
                <a:gd name="connsiteY47" fmla="*/ 30374 h 238504"/>
                <a:gd name="connsiteX48" fmla="*/ 862810 w 948224"/>
                <a:gd name="connsiteY48" fmla="*/ 31138 h 238504"/>
                <a:gd name="connsiteX49" fmla="*/ 891464 w 948224"/>
                <a:gd name="connsiteY49" fmla="*/ 63613 h 238504"/>
                <a:gd name="connsiteX50" fmla="*/ 891464 w 948224"/>
                <a:gd name="connsiteY50" fmla="*/ 167151 h 23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224" h="238504">
                  <a:moveTo>
                    <a:pt x="925850" y="1337"/>
                  </a:moveTo>
                  <a:cubicBezTo>
                    <a:pt x="811996" y="1337"/>
                    <a:pt x="698142" y="1719"/>
                    <a:pt x="584288" y="1337"/>
                  </a:cubicBezTo>
                  <a:cubicBezTo>
                    <a:pt x="565185" y="1337"/>
                    <a:pt x="546082" y="7450"/>
                    <a:pt x="538823" y="23115"/>
                  </a:cubicBezTo>
                  <a:cubicBezTo>
                    <a:pt x="525833" y="50623"/>
                    <a:pt x="504438" y="50241"/>
                    <a:pt x="480750" y="48713"/>
                  </a:cubicBezTo>
                  <a:cubicBezTo>
                    <a:pt x="466614" y="47949"/>
                    <a:pt x="452860" y="48331"/>
                    <a:pt x="438724" y="48331"/>
                  </a:cubicBezTo>
                  <a:cubicBezTo>
                    <a:pt x="431082" y="48331"/>
                    <a:pt x="426880" y="46038"/>
                    <a:pt x="422677" y="38779"/>
                  </a:cubicBezTo>
                  <a:cubicBezTo>
                    <a:pt x="408923" y="13563"/>
                    <a:pt x="388292" y="573"/>
                    <a:pt x="358109" y="955"/>
                  </a:cubicBezTo>
                  <a:cubicBezTo>
                    <a:pt x="271764" y="1719"/>
                    <a:pt x="185036" y="-191"/>
                    <a:pt x="98690" y="573"/>
                  </a:cubicBezTo>
                  <a:cubicBezTo>
                    <a:pt x="68508" y="955"/>
                    <a:pt x="37561" y="-2483"/>
                    <a:pt x="7378" y="4012"/>
                  </a:cubicBezTo>
                  <a:cubicBezTo>
                    <a:pt x="2412" y="13945"/>
                    <a:pt x="-1409" y="23879"/>
                    <a:pt x="501" y="34958"/>
                  </a:cubicBezTo>
                  <a:cubicBezTo>
                    <a:pt x="2794" y="38015"/>
                    <a:pt x="3940" y="42600"/>
                    <a:pt x="7378" y="44128"/>
                  </a:cubicBezTo>
                  <a:cubicBezTo>
                    <a:pt x="23807" y="50623"/>
                    <a:pt x="23807" y="64377"/>
                    <a:pt x="23425" y="78895"/>
                  </a:cubicBezTo>
                  <a:cubicBezTo>
                    <a:pt x="23043" y="101819"/>
                    <a:pt x="23425" y="124742"/>
                    <a:pt x="23043" y="147666"/>
                  </a:cubicBezTo>
                  <a:cubicBezTo>
                    <a:pt x="23043" y="158746"/>
                    <a:pt x="24189" y="169061"/>
                    <a:pt x="29920" y="178995"/>
                  </a:cubicBezTo>
                  <a:cubicBezTo>
                    <a:pt x="38325" y="198862"/>
                    <a:pt x="52461" y="213762"/>
                    <a:pt x="70036" y="225606"/>
                  </a:cubicBezTo>
                  <a:cubicBezTo>
                    <a:pt x="80734" y="235540"/>
                    <a:pt x="94870" y="236686"/>
                    <a:pt x="107478" y="236686"/>
                  </a:cubicBezTo>
                  <a:cubicBezTo>
                    <a:pt x="192677" y="237832"/>
                    <a:pt x="277876" y="238214"/>
                    <a:pt x="363076" y="236686"/>
                  </a:cubicBezTo>
                  <a:cubicBezTo>
                    <a:pt x="401282" y="235922"/>
                    <a:pt x="425351" y="210706"/>
                    <a:pt x="432229" y="172882"/>
                  </a:cubicBezTo>
                  <a:cubicBezTo>
                    <a:pt x="436049" y="152633"/>
                    <a:pt x="434903" y="132384"/>
                    <a:pt x="435285" y="112134"/>
                  </a:cubicBezTo>
                  <a:cubicBezTo>
                    <a:pt x="435667" y="90357"/>
                    <a:pt x="437577" y="88829"/>
                    <a:pt x="459737" y="88447"/>
                  </a:cubicBezTo>
                  <a:cubicBezTo>
                    <a:pt x="471199" y="88447"/>
                    <a:pt x="482660" y="88829"/>
                    <a:pt x="494122" y="88447"/>
                  </a:cubicBezTo>
                  <a:cubicBezTo>
                    <a:pt x="508640" y="88065"/>
                    <a:pt x="514753" y="95324"/>
                    <a:pt x="515135" y="109460"/>
                  </a:cubicBezTo>
                  <a:cubicBezTo>
                    <a:pt x="515518" y="130473"/>
                    <a:pt x="514753" y="151487"/>
                    <a:pt x="515518" y="172500"/>
                  </a:cubicBezTo>
                  <a:cubicBezTo>
                    <a:pt x="516664" y="208031"/>
                    <a:pt x="544554" y="237832"/>
                    <a:pt x="580086" y="237068"/>
                  </a:cubicBezTo>
                  <a:cubicBezTo>
                    <a:pt x="672926" y="235540"/>
                    <a:pt x="765767" y="244327"/>
                    <a:pt x="858225" y="230955"/>
                  </a:cubicBezTo>
                  <a:cubicBezTo>
                    <a:pt x="869305" y="227134"/>
                    <a:pt x="880384" y="223696"/>
                    <a:pt x="891464" y="219875"/>
                  </a:cubicBezTo>
                  <a:cubicBezTo>
                    <a:pt x="907893" y="208414"/>
                    <a:pt x="917062" y="193513"/>
                    <a:pt x="918208" y="172882"/>
                  </a:cubicBezTo>
                  <a:cubicBezTo>
                    <a:pt x="920119" y="136204"/>
                    <a:pt x="920501" y="99144"/>
                    <a:pt x="917826" y="62467"/>
                  </a:cubicBezTo>
                  <a:cubicBezTo>
                    <a:pt x="917444" y="54826"/>
                    <a:pt x="913624" y="44892"/>
                    <a:pt x="928142" y="45656"/>
                  </a:cubicBezTo>
                  <a:cubicBezTo>
                    <a:pt x="946099" y="46420"/>
                    <a:pt x="948009" y="34576"/>
                    <a:pt x="948009" y="20440"/>
                  </a:cubicBezTo>
                  <a:cubicBezTo>
                    <a:pt x="949919" y="1719"/>
                    <a:pt x="938839" y="1337"/>
                    <a:pt x="925850" y="1337"/>
                  </a:cubicBezTo>
                  <a:close/>
                  <a:moveTo>
                    <a:pt x="398225" y="163331"/>
                  </a:moveTo>
                  <a:cubicBezTo>
                    <a:pt x="397843" y="187400"/>
                    <a:pt x="385999" y="200390"/>
                    <a:pt x="361930" y="200772"/>
                  </a:cubicBezTo>
                  <a:cubicBezTo>
                    <a:pt x="272146" y="201154"/>
                    <a:pt x="182744" y="200772"/>
                    <a:pt x="92960" y="200008"/>
                  </a:cubicBezTo>
                  <a:cubicBezTo>
                    <a:pt x="70800" y="200008"/>
                    <a:pt x="58956" y="187400"/>
                    <a:pt x="58574" y="165623"/>
                  </a:cubicBezTo>
                  <a:cubicBezTo>
                    <a:pt x="58192" y="132384"/>
                    <a:pt x="58192" y="99527"/>
                    <a:pt x="58574" y="66287"/>
                  </a:cubicBezTo>
                  <a:cubicBezTo>
                    <a:pt x="58956" y="42982"/>
                    <a:pt x="70800" y="31520"/>
                    <a:pt x="94488" y="31520"/>
                  </a:cubicBezTo>
                  <a:cubicBezTo>
                    <a:pt x="138425" y="31138"/>
                    <a:pt x="182362" y="31520"/>
                    <a:pt x="226298" y="31520"/>
                  </a:cubicBezTo>
                  <a:cubicBezTo>
                    <a:pt x="230119" y="31520"/>
                    <a:pt x="343591" y="30756"/>
                    <a:pt x="361930" y="31138"/>
                  </a:cubicBezTo>
                  <a:cubicBezTo>
                    <a:pt x="385999" y="31902"/>
                    <a:pt x="398225" y="44510"/>
                    <a:pt x="398225" y="68198"/>
                  </a:cubicBezTo>
                  <a:cubicBezTo>
                    <a:pt x="398607" y="99909"/>
                    <a:pt x="398607" y="131620"/>
                    <a:pt x="398225" y="163331"/>
                  </a:cubicBezTo>
                  <a:close/>
                  <a:moveTo>
                    <a:pt x="891464" y="167151"/>
                  </a:moveTo>
                  <a:cubicBezTo>
                    <a:pt x="891082" y="186636"/>
                    <a:pt x="878092" y="199626"/>
                    <a:pt x="858989" y="199626"/>
                  </a:cubicBezTo>
                  <a:cubicBezTo>
                    <a:pt x="768059" y="200008"/>
                    <a:pt x="677129" y="200390"/>
                    <a:pt x="585816" y="199626"/>
                  </a:cubicBezTo>
                  <a:cubicBezTo>
                    <a:pt x="563275" y="199626"/>
                    <a:pt x="553341" y="188546"/>
                    <a:pt x="552959" y="166387"/>
                  </a:cubicBezTo>
                  <a:cubicBezTo>
                    <a:pt x="552577" y="132766"/>
                    <a:pt x="552577" y="98762"/>
                    <a:pt x="552959" y="65141"/>
                  </a:cubicBezTo>
                  <a:cubicBezTo>
                    <a:pt x="553341" y="41453"/>
                    <a:pt x="562893" y="31520"/>
                    <a:pt x="586199" y="30374"/>
                  </a:cubicBezTo>
                  <a:cubicBezTo>
                    <a:pt x="595750" y="29992"/>
                    <a:pt x="605302" y="30374"/>
                    <a:pt x="614853" y="30374"/>
                  </a:cubicBezTo>
                  <a:cubicBezTo>
                    <a:pt x="619438" y="30374"/>
                    <a:pt x="811614" y="29992"/>
                    <a:pt x="862810" y="31138"/>
                  </a:cubicBezTo>
                  <a:cubicBezTo>
                    <a:pt x="879238" y="31520"/>
                    <a:pt x="891082" y="46038"/>
                    <a:pt x="891464" y="63613"/>
                  </a:cubicBezTo>
                  <a:cubicBezTo>
                    <a:pt x="892228" y="98380"/>
                    <a:pt x="892228" y="132766"/>
                    <a:pt x="891464" y="167151"/>
                  </a:cubicBezTo>
                  <a:close/>
                </a:path>
              </a:pathLst>
            </a:custGeom>
            <a:solidFill>
              <a:srgbClr val="2D2E2C"/>
            </a:solidFill>
            <a:ln w="3807" cap="flat">
              <a:noFill/>
              <a:prstDash val="solid"/>
              <a:miter/>
            </a:ln>
          </p:spPr>
          <p:txBody>
            <a:bodyPr rtlCol="0" anchor="ctr"/>
            <a:lstStyle/>
            <a:p>
              <a:endParaRPr lang="en-US"/>
            </a:p>
          </p:txBody>
        </p:sp>
        <p:sp>
          <p:nvSpPr>
            <p:cNvPr id="100" name="Freeform: Shape 284">
              <a:extLst>
                <a:ext uri="{FF2B5EF4-FFF2-40B4-BE49-F238E27FC236}">
                  <a16:creationId xmlns:a16="http://schemas.microsoft.com/office/drawing/2014/main" xmlns="" id="{CA62EA93-4B8B-4016-B429-70870FD83AE2}"/>
                </a:ext>
              </a:extLst>
            </p:cNvPr>
            <p:cNvSpPr/>
            <p:nvPr/>
          </p:nvSpPr>
          <p:spPr>
            <a:xfrm>
              <a:off x="9696324" y="2901274"/>
              <a:ext cx="1178627" cy="1475115"/>
            </a:xfrm>
            <a:custGeom>
              <a:avLst/>
              <a:gdLst>
                <a:gd name="connsiteX0" fmla="*/ 1384966 w 1525945"/>
                <a:gd name="connsiteY0" fmla="*/ 358259 h 1909803"/>
                <a:gd name="connsiteX1" fmla="*/ 1456793 w 1525945"/>
                <a:gd name="connsiteY1" fmla="*/ 487777 h 1909803"/>
                <a:gd name="connsiteX2" fmla="*/ 1516394 w 1525945"/>
                <a:gd name="connsiteY2" fmla="*/ 703641 h 1909803"/>
                <a:gd name="connsiteX3" fmla="*/ 1525946 w 1525945"/>
                <a:gd name="connsiteY3" fmla="*/ 907661 h 1909803"/>
                <a:gd name="connsiteX4" fmla="*/ 1446095 w 1525945"/>
                <a:gd name="connsiteY4" fmla="*/ 1144538 h 1909803"/>
                <a:gd name="connsiteX5" fmla="*/ 1340265 w 1525945"/>
                <a:gd name="connsiteY5" fmla="*/ 1261066 h 1909803"/>
                <a:gd name="connsiteX6" fmla="*/ 1324601 w 1525945"/>
                <a:gd name="connsiteY6" fmla="*/ 1298126 h 1909803"/>
                <a:gd name="connsiteX7" fmla="*/ 1381145 w 1525945"/>
                <a:gd name="connsiteY7" fmla="*/ 1909039 h 1909803"/>
                <a:gd name="connsiteX8" fmla="*/ 805382 w 1525945"/>
                <a:gd name="connsiteY8" fmla="*/ 1909803 h 1909803"/>
                <a:gd name="connsiteX9" fmla="*/ 787807 w 1525945"/>
                <a:gd name="connsiteY9" fmla="*/ 1902926 h 1909803"/>
                <a:gd name="connsiteX10" fmla="*/ 746544 w 1525945"/>
                <a:gd name="connsiteY10" fmla="*/ 1507877 h 1909803"/>
                <a:gd name="connsiteX11" fmla="*/ 749983 w 1525945"/>
                <a:gd name="connsiteY11" fmla="*/ 1394405 h 1909803"/>
                <a:gd name="connsiteX12" fmla="*/ 632309 w 1525945"/>
                <a:gd name="connsiteY12" fmla="*/ 1371481 h 1909803"/>
                <a:gd name="connsiteX13" fmla="*/ 641478 w 1525945"/>
                <a:gd name="connsiteY13" fmla="*/ 1501382 h 1909803"/>
                <a:gd name="connsiteX14" fmla="*/ 598305 w 1525945"/>
                <a:gd name="connsiteY14" fmla="*/ 1908657 h 1909803"/>
                <a:gd name="connsiteX15" fmla="*/ 0 w 1525945"/>
                <a:gd name="connsiteY15" fmla="*/ 1908657 h 1909803"/>
                <a:gd name="connsiteX16" fmla="*/ 19485 w 1525945"/>
                <a:gd name="connsiteY16" fmla="*/ 1696996 h 1909803"/>
                <a:gd name="connsiteX17" fmla="*/ 121113 w 1525945"/>
                <a:gd name="connsiteY17" fmla="*/ 211548 h 1909803"/>
                <a:gd name="connsiteX18" fmla="*/ 289219 w 1525945"/>
                <a:gd name="connsiteY18" fmla="*/ 80120 h 1909803"/>
                <a:gd name="connsiteX19" fmla="*/ 380531 w 1525945"/>
                <a:gd name="connsiteY19" fmla="*/ 10203 h 1909803"/>
                <a:gd name="connsiteX20" fmla="*/ 396196 w 1525945"/>
                <a:gd name="connsiteY20" fmla="*/ 269 h 1909803"/>
                <a:gd name="connsiteX21" fmla="*/ 393521 w 1525945"/>
                <a:gd name="connsiteY21" fmla="*/ 18226 h 1909803"/>
                <a:gd name="connsiteX22" fmla="*/ 398488 w 1525945"/>
                <a:gd name="connsiteY22" fmla="*/ 124057 h 1909803"/>
                <a:gd name="connsiteX23" fmla="*/ 500116 w 1525945"/>
                <a:gd name="connsiteY23" fmla="*/ 241731 h 1909803"/>
                <a:gd name="connsiteX24" fmla="*/ 563538 w 1525945"/>
                <a:gd name="connsiteY24" fmla="*/ 287960 h 1909803"/>
                <a:gd name="connsiteX25" fmla="*/ 579584 w 1525945"/>
                <a:gd name="connsiteY25" fmla="*/ 304007 h 1909803"/>
                <a:gd name="connsiteX26" fmla="*/ 641096 w 1525945"/>
                <a:gd name="connsiteY26" fmla="*/ 468674 h 1909803"/>
                <a:gd name="connsiteX27" fmla="*/ 621229 w 1525945"/>
                <a:gd name="connsiteY27" fmla="*/ 1073857 h 1909803"/>
                <a:gd name="connsiteX28" fmla="*/ 687707 w 1525945"/>
                <a:gd name="connsiteY28" fmla="*/ 1079206 h 1909803"/>
                <a:gd name="connsiteX29" fmla="*/ 767558 w 1525945"/>
                <a:gd name="connsiteY29" fmla="*/ 1083790 h 1909803"/>
                <a:gd name="connsiteX30" fmla="*/ 745780 w 1525945"/>
                <a:gd name="connsiteY30" fmla="*/ 477462 h 1909803"/>
                <a:gd name="connsiteX31" fmla="*/ 803853 w 1525945"/>
                <a:gd name="connsiteY31" fmla="*/ 317761 h 1909803"/>
                <a:gd name="connsiteX32" fmla="*/ 819518 w 1525945"/>
                <a:gd name="connsiteY32" fmla="*/ 294455 h 1909803"/>
                <a:gd name="connsiteX33" fmla="*/ 946362 w 1525945"/>
                <a:gd name="connsiteY33" fmla="*/ 188243 h 1909803"/>
                <a:gd name="connsiteX34" fmla="*/ 1006345 w 1525945"/>
                <a:gd name="connsiteY34" fmla="*/ 90053 h 1909803"/>
                <a:gd name="connsiteX35" fmla="*/ 999850 w 1525945"/>
                <a:gd name="connsiteY35" fmla="*/ 23957 h 1909803"/>
                <a:gd name="connsiteX36" fmla="*/ 994119 w 1525945"/>
                <a:gd name="connsiteY36" fmla="*/ 2562 h 1909803"/>
                <a:gd name="connsiteX37" fmla="*/ 1016278 w 1525945"/>
                <a:gd name="connsiteY37" fmla="*/ 7529 h 1909803"/>
                <a:gd name="connsiteX38" fmla="*/ 1195846 w 1525945"/>
                <a:gd name="connsiteY38" fmla="*/ 145834 h 1909803"/>
                <a:gd name="connsiteX39" fmla="*/ 1384966 w 1525945"/>
                <a:gd name="connsiteY39" fmla="*/ 358259 h 19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5945" h="1909803">
                  <a:moveTo>
                    <a:pt x="1384966" y="358259"/>
                  </a:moveTo>
                  <a:cubicBezTo>
                    <a:pt x="1414003" y="397993"/>
                    <a:pt x="1436926" y="441930"/>
                    <a:pt x="1456793" y="487777"/>
                  </a:cubicBezTo>
                  <a:cubicBezTo>
                    <a:pt x="1473604" y="527130"/>
                    <a:pt x="1512574" y="671548"/>
                    <a:pt x="1516394" y="703641"/>
                  </a:cubicBezTo>
                  <a:cubicBezTo>
                    <a:pt x="1522507" y="755219"/>
                    <a:pt x="1523653" y="890850"/>
                    <a:pt x="1525946" y="907661"/>
                  </a:cubicBezTo>
                  <a:cubicBezTo>
                    <a:pt x="1518687" y="993242"/>
                    <a:pt x="1492707" y="1072329"/>
                    <a:pt x="1446095" y="1144538"/>
                  </a:cubicBezTo>
                  <a:cubicBezTo>
                    <a:pt x="1417441" y="1189239"/>
                    <a:pt x="1382674" y="1228973"/>
                    <a:pt x="1340265" y="1261066"/>
                  </a:cubicBezTo>
                  <a:cubicBezTo>
                    <a:pt x="1327275" y="1271000"/>
                    <a:pt x="1322690" y="1280933"/>
                    <a:pt x="1324601" y="1298126"/>
                  </a:cubicBezTo>
                  <a:cubicBezTo>
                    <a:pt x="1331096" y="1358873"/>
                    <a:pt x="1375414" y="1850202"/>
                    <a:pt x="1381145" y="1909039"/>
                  </a:cubicBezTo>
                  <a:cubicBezTo>
                    <a:pt x="1355165" y="1909039"/>
                    <a:pt x="905863" y="1909039"/>
                    <a:pt x="805382" y="1909803"/>
                  </a:cubicBezTo>
                  <a:cubicBezTo>
                    <a:pt x="797740" y="1909803"/>
                    <a:pt x="794302" y="1903308"/>
                    <a:pt x="787807" y="1902926"/>
                  </a:cubicBezTo>
                  <a:cubicBezTo>
                    <a:pt x="771760" y="1896431"/>
                    <a:pt x="751129" y="1518956"/>
                    <a:pt x="746544" y="1507877"/>
                  </a:cubicBezTo>
                  <a:cubicBezTo>
                    <a:pt x="741960" y="1492594"/>
                    <a:pt x="762591" y="1395933"/>
                    <a:pt x="749983" y="1394405"/>
                  </a:cubicBezTo>
                  <a:cubicBezTo>
                    <a:pt x="710249" y="1389056"/>
                    <a:pt x="670897" y="1381797"/>
                    <a:pt x="632309" y="1371481"/>
                  </a:cubicBezTo>
                  <a:cubicBezTo>
                    <a:pt x="618554" y="1367661"/>
                    <a:pt x="644534" y="1488392"/>
                    <a:pt x="641478" y="1501382"/>
                  </a:cubicBezTo>
                  <a:cubicBezTo>
                    <a:pt x="640714" y="1566714"/>
                    <a:pt x="611295" y="1895285"/>
                    <a:pt x="598305" y="1908657"/>
                  </a:cubicBezTo>
                  <a:cubicBezTo>
                    <a:pt x="493239" y="1908657"/>
                    <a:pt x="24834" y="1908657"/>
                    <a:pt x="0" y="1908657"/>
                  </a:cubicBezTo>
                  <a:cubicBezTo>
                    <a:pt x="4967" y="1837976"/>
                    <a:pt x="11080" y="1767295"/>
                    <a:pt x="19485" y="1696996"/>
                  </a:cubicBezTo>
                  <a:cubicBezTo>
                    <a:pt x="20631" y="1687827"/>
                    <a:pt x="119203" y="220336"/>
                    <a:pt x="121113" y="211548"/>
                  </a:cubicBezTo>
                  <a:cubicBezTo>
                    <a:pt x="176894" y="167612"/>
                    <a:pt x="233056" y="123675"/>
                    <a:pt x="289219" y="80120"/>
                  </a:cubicBezTo>
                  <a:cubicBezTo>
                    <a:pt x="319402" y="56432"/>
                    <a:pt x="350349" y="33891"/>
                    <a:pt x="380531" y="10203"/>
                  </a:cubicBezTo>
                  <a:cubicBezTo>
                    <a:pt x="385498" y="6000"/>
                    <a:pt x="391611" y="4472"/>
                    <a:pt x="396196" y="269"/>
                  </a:cubicBezTo>
                  <a:cubicBezTo>
                    <a:pt x="399634" y="6764"/>
                    <a:pt x="396578" y="12877"/>
                    <a:pt x="393521" y="18226"/>
                  </a:cubicBezTo>
                  <a:cubicBezTo>
                    <a:pt x="373272" y="54522"/>
                    <a:pt x="380913" y="89671"/>
                    <a:pt x="398488" y="124057"/>
                  </a:cubicBezTo>
                  <a:cubicBezTo>
                    <a:pt x="422940" y="171050"/>
                    <a:pt x="459236" y="208874"/>
                    <a:pt x="500116" y="241731"/>
                  </a:cubicBezTo>
                  <a:cubicBezTo>
                    <a:pt x="520365" y="258160"/>
                    <a:pt x="541760" y="273442"/>
                    <a:pt x="563538" y="287960"/>
                  </a:cubicBezTo>
                  <a:cubicBezTo>
                    <a:pt x="570033" y="292163"/>
                    <a:pt x="576146" y="296748"/>
                    <a:pt x="579584" y="304007"/>
                  </a:cubicBezTo>
                  <a:cubicBezTo>
                    <a:pt x="597541" y="347180"/>
                    <a:pt x="636129" y="457595"/>
                    <a:pt x="641096" y="468674"/>
                  </a:cubicBezTo>
                  <a:cubicBezTo>
                    <a:pt x="644917" y="485867"/>
                    <a:pt x="605564" y="1071565"/>
                    <a:pt x="621229" y="1073857"/>
                  </a:cubicBezTo>
                  <a:cubicBezTo>
                    <a:pt x="643388" y="1077295"/>
                    <a:pt x="665548" y="1077678"/>
                    <a:pt x="687707" y="1079206"/>
                  </a:cubicBezTo>
                  <a:cubicBezTo>
                    <a:pt x="714451" y="1081116"/>
                    <a:pt x="740814" y="1082644"/>
                    <a:pt x="767558" y="1083790"/>
                  </a:cubicBezTo>
                  <a:cubicBezTo>
                    <a:pt x="785897" y="1084555"/>
                    <a:pt x="750365" y="507645"/>
                    <a:pt x="745780" y="477462"/>
                  </a:cubicBezTo>
                  <a:cubicBezTo>
                    <a:pt x="767558" y="425120"/>
                    <a:pt x="782076" y="370103"/>
                    <a:pt x="803853" y="317761"/>
                  </a:cubicBezTo>
                  <a:cubicBezTo>
                    <a:pt x="807674" y="308591"/>
                    <a:pt x="813405" y="301332"/>
                    <a:pt x="819518" y="294455"/>
                  </a:cubicBezTo>
                  <a:cubicBezTo>
                    <a:pt x="865747" y="263891"/>
                    <a:pt x="908156" y="228359"/>
                    <a:pt x="946362" y="188243"/>
                  </a:cubicBezTo>
                  <a:cubicBezTo>
                    <a:pt x="973488" y="159588"/>
                    <a:pt x="993737" y="127113"/>
                    <a:pt x="1006345" y="90053"/>
                  </a:cubicBezTo>
                  <a:cubicBezTo>
                    <a:pt x="1014368" y="66748"/>
                    <a:pt x="1010930" y="44970"/>
                    <a:pt x="999850" y="23957"/>
                  </a:cubicBezTo>
                  <a:cubicBezTo>
                    <a:pt x="996411" y="17462"/>
                    <a:pt x="991063" y="11349"/>
                    <a:pt x="994119" y="2562"/>
                  </a:cubicBezTo>
                  <a:cubicBezTo>
                    <a:pt x="1003288" y="-3551"/>
                    <a:pt x="1009783" y="2562"/>
                    <a:pt x="1016278" y="7529"/>
                  </a:cubicBezTo>
                  <a:cubicBezTo>
                    <a:pt x="1077026" y="52229"/>
                    <a:pt x="1136245" y="99223"/>
                    <a:pt x="1195846" y="145834"/>
                  </a:cubicBezTo>
                  <a:cubicBezTo>
                    <a:pt x="1208072" y="155004"/>
                    <a:pt x="1345232" y="303243"/>
                    <a:pt x="1384966" y="358259"/>
                  </a:cubicBezTo>
                  <a:close/>
                </a:path>
              </a:pathLst>
            </a:custGeom>
            <a:solidFill>
              <a:schemeClr val="accent5">
                <a:lumMod val="60000"/>
                <a:lumOff val="40000"/>
              </a:schemeClr>
            </a:solidFill>
            <a:ln w="3807" cap="flat">
              <a:noFill/>
              <a:prstDash val="solid"/>
              <a:miter/>
            </a:ln>
          </p:spPr>
          <p:txBody>
            <a:bodyPr rtlCol="0" anchor="ctr"/>
            <a:lstStyle/>
            <a:p>
              <a:endParaRPr lang="en-US"/>
            </a:p>
          </p:txBody>
        </p:sp>
        <p:sp>
          <p:nvSpPr>
            <p:cNvPr id="101" name="Freeform: Shape 285">
              <a:extLst>
                <a:ext uri="{FF2B5EF4-FFF2-40B4-BE49-F238E27FC236}">
                  <a16:creationId xmlns:a16="http://schemas.microsoft.com/office/drawing/2014/main" xmlns="" id="{93EB7EEC-966F-42E7-A500-ADDB887AA96D}"/>
                </a:ext>
              </a:extLst>
            </p:cNvPr>
            <p:cNvSpPr/>
            <p:nvPr/>
          </p:nvSpPr>
          <p:spPr>
            <a:xfrm>
              <a:off x="9006365" y="3023448"/>
              <a:ext cx="1013695" cy="1165189"/>
            </a:xfrm>
            <a:custGeom>
              <a:avLst/>
              <a:gdLst>
                <a:gd name="connsiteX0" fmla="*/ 1014772 w 1312411"/>
                <a:gd name="connsiteY0" fmla="*/ 53371 h 1508548"/>
                <a:gd name="connsiteX1" fmla="*/ 1082778 w 1312411"/>
                <a:gd name="connsiteY1" fmla="*/ 199700 h 1508548"/>
                <a:gd name="connsiteX2" fmla="*/ 1307811 w 1312411"/>
                <a:gd name="connsiteY2" fmla="*/ 1321809 h 1508548"/>
                <a:gd name="connsiteX3" fmla="*/ 1292529 w 1312411"/>
                <a:gd name="connsiteY3" fmla="*/ 1453238 h 1508548"/>
                <a:gd name="connsiteX4" fmla="*/ 1214589 w 1312411"/>
                <a:gd name="connsiteY4" fmla="*/ 1505962 h 1508548"/>
                <a:gd name="connsiteX5" fmla="*/ 532613 w 1312411"/>
                <a:gd name="connsiteY5" fmla="*/ 1506726 h 1508548"/>
                <a:gd name="connsiteX6" fmla="*/ 389722 w 1312411"/>
                <a:gd name="connsiteY6" fmla="*/ 1468520 h 1508548"/>
                <a:gd name="connsiteX7" fmla="*/ 323244 w 1312411"/>
                <a:gd name="connsiteY7" fmla="*/ 1379500 h 1508548"/>
                <a:gd name="connsiteX8" fmla="*/ 22 w 1312411"/>
                <a:gd name="connsiteY8" fmla="*/ 189002 h 1508548"/>
                <a:gd name="connsiteX9" fmla="*/ 139855 w 1312411"/>
                <a:gd name="connsiteY9" fmla="*/ 35414 h 1508548"/>
                <a:gd name="connsiteX10" fmla="*/ 868443 w 1312411"/>
                <a:gd name="connsiteY10" fmla="*/ 265 h 1508548"/>
                <a:gd name="connsiteX11" fmla="*/ 1014772 w 1312411"/>
                <a:gd name="connsiteY11" fmla="*/ 53371 h 15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411" h="1508548">
                  <a:moveTo>
                    <a:pt x="1014772" y="53371"/>
                  </a:moveTo>
                  <a:cubicBezTo>
                    <a:pt x="1056416" y="93105"/>
                    <a:pt x="1074373" y="143537"/>
                    <a:pt x="1082778" y="199700"/>
                  </a:cubicBezTo>
                  <a:cubicBezTo>
                    <a:pt x="1091948" y="258537"/>
                    <a:pt x="1298642" y="1263736"/>
                    <a:pt x="1307811" y="1321809"/>
                  </a:cubicBezTo>
                  <a:cubicBezTo>
                    <a:pt x="1315071" y="1366128"/>
                    <a:pt x="1316217" y="1411211"/>
                    <a:pt x="1292529" y="1453238"/>
                  </a:cubicBezTo>
                  <a:cubicBezTo>
                    <a:pt x="1274954" y="1484566"/>
                    <a:pt x="1248210" y="1500613"/>
                    <a:pt x="1214589" y="1505962"/>
                  </a:cubicBezTo>
                  <a:cubicBezTo>
                    <a:pt x="1185552" y="1510547"/>
                    <a:pt x="598709" y="1507872"/>
                    <a:pt x="532613" y="1506726"/>
                  </a:cubicBezTo>
                  <a:cubicBezTo>
                    <a:pt x="482181" y="1505962"/>
                    <a:pt x="433277" y="1497557"/>
                    <a:pt x="389722" y="1468520"/>
                  </a:cubicBezTo>
                  <a:cubicBezTo>
                    <a:pt x="356865" y="1446360"/>
                    <a:pt x="332795" y="1418088"/>
                    <a:pt x="323244" y="1379500"/>
                  </a:cubicBezTo>
                  <a:cubicBezTo>
                    <a:pt x="319805" y="1366510"/>
                    <a:pt x="-3035" y="242873"/>
                    <a:pt x="22" y="189002"/>
                  </a:cubicBezTo>
                  <a:cubicBezTo>
                    <a:pt x="4606" y="112590"/>
                    <a:pt x="50453" y="41909"/>
                    <a:pt x="139855" y="35414"/>
                  </a:cubicBezTo>
                  <a:cubicBezTo>
                    <a:pt x="197928" y="31212"/>
                    <a:pt x="825652" y="-117"/>
                    <a:pt x="868443" y="265"/>
                  </a:cubicBezTo>
                  <a:cubicBezTo>
                    <a:pt x="924606" y="-2410"/>
                    <a:pt x="973509" y="15165"/>
                    <a:pt x="1014772" y="53371"/>
                  </a:cubicBezTo>
                  <a:close/>
                </a:path>
              </a:pathLst>
            </a:custGeom>
            <a:solidFill>
              <a:srgbClr val="003242"/>
            </a:solidFill>
            <a:ln w="3807" cap="flat">
              <a:noFill/>
              <a:prstDash val="solid"/>
              <a:miter/>
            </a:ln>
          </p:spPr>
          <p:txBody>
            <a:bodyPr rtlCol="0" anchor="ctr"/>
            <a:lstStyle/>
            <a:p>
              <a:endParaRPr lang="en-US"/>
            </a:p>
          </p:txBody>
        </p:sp>
        <p:sp>
          <p:nvSpPr>
            <p:cNvPr id="102" name="Freeform: Shape 286">
              <a:extLst>
                <a:ext uri="{FF2B5EF4-FFF2-40B4-BE49-F238E27FC236}">
                  <a16:creationId xmlns:a16="http://schemas.microsoft.com/office/drawing/2014/main" xmlns="" id="{83399484-EF37-4E01-88D0-FF815DEEF5DF}"/>
                </a:ext>
              </a:extLst>
            </p:cNvPr>
            <p:cNvSpPr/>
            <p:nvPr/>
          </p:nvSpPr>
          <p:spPr>
            <a:xfrm>
              <a:off x="9129106" y="3717421"/>
              <a:ext cx="277168" cy="343257"/>
            </a:xfrm>
            <a:custGeom>
              <a:avLst/>
              <a:gdLst>
                <a:gd name="connsiteX0" fmla="*/ 55828 w 358844"/>
                <a:gd name="connsiteY0" fmla="*/ 351509 h 444408"/>
                <a:gd name="connsiteX1" fmla="*/ 58885 w 358844"/>
                <a:gd name="connsiteY1" fmla="*/ 310247 h 444408"/>
                <a:gd name="connsiteX2" fmla="*/ 48951 w 358844"/>
                <a:gd name="connsiteY2" fmla="*/ 295346 h 444408"/>
                <a:gd name="connsiteX3" fmla="*/ 29084 w 358844"/>
                <a:gd name="connsiteY3" fmla="*/ 241094 h 444408"/>
                <a:gd name="connsiteX4" fmla="*/ 22971 w 358844"/>
                <a:gd name="connsiteY4" fmla="*/ 225430 h 444408"/>
                <a:gd name="connsiteX5" fmla="*/ 19532 w 358844"/>
                <a:gd name="connsiteY5" fmla="*/ 152838 h 444408"/>
                <a:gd name="connsiteX6" fmla="*/ 62323 w 358844"/>
                <a:gd name="connsiteY6" fmla="*/ 116543 h 444408"/>
                <a:gd name="connsiteX7" fmla="*/ 196044 w 358844"/>
                <a:gd name="connsiteY7" fmla="*/ 15297 h 444408"/>
                <a:gd name="connsiteX8" fmla="*/ 233868 w 358844"/>
                <a:gd name="connsiteY8" fmla="*/ 14 h 444408"/>
                <a:gd name="connsiteX9" fmla="*/ 261376 w 358844"/>
                <a:gd name="connsiteY9" fmla="*/ 14151 h 444408"/>
                <a:gd name="connsiteX10" fmla="*/ 257556 w 358844"/>
                <a:gd name="connsiteY10" fmla="*/ 44333 h 444408"/>
                <a:gd name="connsiteX11" fmla="*/ 146758 w 358844"/>
                <a:gd name="connsiteY11" fmla="*/ 161626 h 444408"/>
                <a:gd name="connsiteX12" fmla="*/ 126509 w 358844"/>
                <a:gd name="connsiteY12" fmla="*/ 179964 h 444408"/>
                <a:gd name="connsiteX13" fmla="*/ 212090 w 358844"/>
                <a:gd name="connsiteY13" fmla="*/ 137938 h 444408"/>
                <a:gd name="connsiteX14" fmla="*/ 269017 w 358844"/>
                <a:gd name="connsiteY14" fmla="*/ 112722 h 444408"/>
                <a:gd name="connsiteX15" fmla="*/ 312572 w 358844"/>
                <a:gd name="connsiteY15" fmla="*/ 126476 h 444408"/>
                <a:gd name="connsiteX16" fmla="*/ 300346 w 358844"/>
                <a:gd name="connsiteY16" fmla="*/ 164300 h 444408"/>
                <a:gd name="connsiteX17" fmla="*/ 264815 w 358844"/>
                <a:gd name="connsiteY17" fmla="*/ 195247 h 444408"/>
                <a:gd name="connsiteX18" fmla="*/ 304167 w 358844"/>
                <a:gd name="connsiteY18" fmla="*/ 182257 h 444408"/>
                <a:gd name="connsiteX19" fmla="*/ 341609 w 358844"/>
                <a:gd name="connsiteY19" fmla="*/ 193337 h 444408"/>
                <a:gd name="connsiteX20" fmla="*/ 333585 w 358844"/>
                <a:gd name="connsiteY20" fmla="*/ 233071 h 444408"/>
                <a:gd name="connsiteX21" fmla="*/ 289649 w 358844"/>
                <a:gd name="connsiteY21" fmla="*/ 270131 h 444408"/>
                <a:gd name="connsiteX22" fmla="*/ 311808 w 358844"/>
                <a:gd name="connsiteY22" fmla="*/ 264018 h 444408"/>
                <a:gd name="connsiteX23" fmla="*/ 353835 w 358844"/>
                <a:gd name="connsiteY23" fmla="*/ 274333 h 444408"/>
                <a:gd name="connsiteX24" fmla="*/ 344665 w 358844"/>
                <a:gd name="connsiteY24" fmla="*/ 316742 h 444408"/>
                <a:gd name="connsiteX25" fmla="*/ 248004 w 358844"/>
                <a:gd name="connsiteY25" fmla="*/ 388951 h 444408"/>
                <a:gd name="connsiteX26" fmla="*/ 154017 w 358844"/>
                <a:gd name="connsiteY26" fmla="*/ 441293 h 444408"/>
                <a:gd name="connsiteX27" fmla="*/ 97091 w 358844"/>
                <a:gd name="connsiteY27" fmla="*/ 429067 h 444408"/>
                <a:gd name="connsiteX28" fmla="*/ 90596 w 358844"/>
                <a:gd name="connsiteY28" fmla="*/ 385895 h 444408"/>
                <a:gd name="connsiteX29" fmla="*/ 84483 w 358844"/>
                <a:gd name="connsiteY29" fmla="*/ 368702 h 444408"/>
                <a:gd name="connsiteX30" fmla="*/ 55828 w 358844"/>
                <a:gd name="connsiteY30" fmla="*/ 351509 h 4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844" h="444408">
                  <a:moveTo>
                    <a:pt x="55828" y="351509"/>
                  </a:moveTo>
                  <a:cubicBezTo>
                    <a:pt x="50097" y="338901"/>
                    <a:pt x="50861" y="327822"/>
                    <a:pt x="58885" y="310247"/>
                  </a:cubicBezTo>
                  <a:cubicBezTo>
                    <a:pt x="63087" y="301459"/>
                    <a:pt x="55064" y="298403"/>
                    <a:pt x="48951" y="295346"/>
                  </a:cubicBezTo>
                  <a:cubicBezTo>
                    <a:pt x="22207" y="282356"/>
                    <a:pt x="16094" y="267074"/>
                    <a:pt x="29084" y="241094"/>
                  </a:cubicBezTo>
                  <a:cubicBezTo>
                    <a:pt x="33287" y="232307"/>
                    <a:pt x="30230" y="229632"/>
                    <a:pt x="22971" y="225430"/>
                  </a:cubicBezTo>
                  <a:cubicBezTo>
                    <a:pt x="-6066" y="208619"/>
                    <a:pt x="-7976" y="172323"/>
                    <a:pt x="19532" y="152838"/>
                  </a:cubicBezTo>
                  <a:cubicBezTo>
                    <a:pt x="35197" y="141758"/>
                    <a:pt x="47805" y="128004"/>
                    <a:pt x="62323" y="116543"/>
                  </a:cubicBezTo>
                  <a:cubicBezTo>
                    <a:pt x="106642" y="82539"/>
                    <a:pt x="150961" y="48536"/>
                    <a:pt x="196044" y="15297"/>
                  </a:cubicBezTo>
                  <a:cubicBezTo>
                    <a:pt x="207124" y="6891"/>
                    <a:pt x="219350" y="-368"/>
                    <a:pt x="233868" y="14"/>
                  </a:cubicBezTo>
                  <a:cubicBezTo>
                    <a:pt x="245712" y="14"/>
                    <a:pt x="256409" y="4599"/>
                    <a:pt x="261376" y="14151"/>
                  </a:cubicBezTo>
                  <a:cubicBezTo>
                    <a:pt x="266343" y="23702"/>
                    <a:pt x="264815" y="34400"/>
                    <a:pt x="257556" y="44333"/>
                  </a:cubicBezTo>
                  <a:cubicBezTo>
                    <a:pt x="226227" y="88652"/>
                    <a:pt x="186110" y="124566"/>
                    <a:pt x="146758" y="161626"/>
                  </a:cubicBezTo>
                  <a:cubicBezTo>
                    <a:pt x="141409" y="166975"/>
                    <a:pt x="135679" y="171941"/>
                    <a:pt x="126509" y="179964"/>
                  </a:cubicBezTo>
                  <a:cubicBezTo>
                    <a:pt x="160894" y="165064"/>
                    <a:pt x="185728" y="152838"/>
                    <a:pt x="212090" y="137938"/>
                  </a:cubicBezTo>
                  <a:cubicBezTo>
                    <a:pt x="230429" y="127622"/>
                    <a:pt x="249150" y="118453"/>
                    <a:pt x="269017" y="112722"/>
                  </a:cubicBezTo>
                  <a:cubicBezTo>
                    <a:pt x="286974" y="107373"/>
                    <a:pt x="305695" y="112340"/>
                    <a:pt x="312572" y="126476"/>
                  </a:cubicBezTo>
                  <a:cubicBezTo>
                    <a:pt x="320213" y="142523"/>
                    <a:pt x="312190" y="153984"/>
                    <a:pt x="300346" y="164300"/>
                  </a:cubicBezTo>
                  <a:cubicBezTo>
                    <a:pt x="288884" y="173852"/>
                    <a:pt x="277805" y="183785"/>
                    <a:pt x="264815" y="195247"/>
                  </a:cubicBezTo>
                  <a:cubicBezTo>
                    <a:pt x="280861" y="190280"/>
                    <a:pt x="290795" y="184167"/>
                    <a:pt x="304167" y="182257"/>
                  </a:cubicBezTo>
                  <a:cubicBezTo>
                    <a:pt x="320595" y="179964"/>
                    <a:pt x="332439" y="178054"/>
                    <a:pt x="341609" y="193337"/>
                  </a:cubicBezTo>
                  <a:cubicBezTo>
                    <a:pt x="350778" y="208619"/>
                    <a:pt x="343137" y="222373"/>
                    <a:pt x="333585" y="233071"/>
                  </a:cubicBezTo>
                  <a:cubicBezTo>
                    <a:pt x="320977" y="247589"/>
                    <a:pt x="303785" y="255994"/>
                    <a:pt x="289649" y="270131"/>
                  </a:cubicBezTo>
                  <a:cubicBezTo>
                    <a:pt x="303403" y="267838"/>
                    <a:pt x="304549" y="265928"/>
                    <a:pt x="311808" y="264018"/>
                  </a:cubicBezTo>
                  <a:cubicBezTo>
                    <a:pt x="328619" y="259433"/>
                    <a:pt x="343519" y="259051"/>
                    <a:pt x="353835" y="274333"/>
                  </a:cubicBezTo>
                  <a:cubicBezTo>
                    <a:pt x="364532" y="290380"/>
                    <a:pt x="356509" y="305662"/>
                    <a:pt x="344665" y="316742"/>
                  </a:cubicBezTo>
                  <a:cubicBezTo>
                    <a:pt x="315247" y="344250"/>
                    <a:pt x="281625" y="366409"/>
                    <a:pt x="248004" y="388951"/>
                  </a:cubicBezTo>
                  <a:cubicBezTo>
                    <a:pt x="218203" y="408818"/>
                    <a:pt x="186492" y="426011"/>
                    <a:pt x="154017" y="441293"/>
                  </a:cubicBezTo>
                  <a:cubicBezTo>
                    <a:pt x="139117" y="447024"/>
                    <a:pt x="113519" y="445878"/>
                    <a:pt x="97091" y="429067"/>
                  </a:cubicBezTo>
                  <a:cubicBezTo>
                    <a:pt x="84483" y="416077"/>
                    <a:pt x="81808" y="401559"/>
                    <a:pt x="90596" y="385895"/>
                  </a:cubicBezTo>
                  <a:cubicBezTo>
                    <a:pt x="96326" y="376343"/>
                    <a:pt x="95944" y="372523"/>
                    <a:pt x="84483" y="368702"/>
                  </a:cubicBezTo>
                  <a:cubicBezTo>
                    <a:pt x="74549" y="364499"/>
                    <a:pt x="63851" y="360297"/>
                    <a:pt x="55828" y="351509"/>
                  </a:cubicBezTo>
                  <a:close/>
                </a:path>
              </a:pathLst>
            </a:custGeom>
            <a:solidFill>
              <a:srgbClr val="FEAD6D"/>
            </a:solidFill>
            <a:ln w="3807" cap="flat">
              <a:noFill/>
              <a:prstDash val="solid"/>
              <a:miter/>
            </a:ln>
          </p:spPr>
          <p:txBody>
            <a:bodyPr rtlCol="0" anchor="ctr"/>
            <a:lstStyle/>
            <a:p>
              <a:endParaRPr lang="en-US"/>
            </a:p>
          </p:txBody>
        </p:sp>
        <p:sp>
          <p:nvSpPr>
            <p:cNvPr id="103" name="Freeform: Shape 287">
              <a:extLst>
                <a:ext uri="{FF2B5EF4-FFF2-40B4-BE49-F238E27FC236}">
                  <a16:creationId xmlns:a16="http://schemas.microsoft.com/office/drawing/2014/main" xmlns="" id="{04FE322D-097A-4937-A391-505D7250A3E3}"/>
                </a:ext>
              </a:extLst>
            </p:cNvPr>
            <p:cNvSpPr/>
            <p:nvPr/>
          </p:nvSpPr>
          <p:spPr>
            <a:xfrm>
              <a:off x="9984447" y="2870492"/>
              <a:ext cx="228150" cy="268013"/>
            </a:xfrm>
            <a:custGeom>
              <a:avLst/>
              <a:gdLst>
                <a:gd name="connsiteX0" fmla="*/ 177138 w 295382"/>
                <a:gd name="connsiteY0" fmla="*/ 129524 h 346991"/>
                <a:gd name="connsiteX1" fmla="*/ 282204 w 295382"/>
                <a:gd name="connsiteY1" fmla="*/ 190271 h 346991"/>
                <a:gd name="connsiteX2" fmla="*/ 294430 w 295382"/>
                <a:gd name="connsiteY2" fmla="*/ 205172 h 346991"/>
                <a:gd name="connsiteX3" fmla="*/ 201208 w 295382"/>
                <a:gd name="connsiteY3" fmla="*/ 343859 h 346991"/>
                <a:gd name="connsiteX4" fmla="*/ 73600 w 295382"/>
                <a:gd name="connsiteY4" fmla="*/ 241467 h 346991"/>
                <a:gd name="connsiteX5" fmla="*/ 4447 w 295382"/>
                <a:gd name="connsiteY5" fmla="*/ 129906 h 346991"/>
                <a:gd name="connsiteX6" fmla="*/ 22786 w 295382"/>
                <a:gd name="connsiteY6" fmla="*/ 40122 h 346991"/>
                <a:gd name="connsiteX7" fmla="*/ 120975 w 295382"/>
                <a:gd name="connsiteY7" fmla="*/ 6 h 346991"/>
                <a:gd name="connsiteX8" fmla="*/ 140078 w 295382"/>
                <a:gd name="connsiteY8" fmla="*/ 19873 h 346991"/>
                <a:gd name="connsiteX9" fmla="*/ 177138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77138" y="129524"/>
                  </a:moveTo>
                  <a:cubicBezTo>
                    <a:pt x="206939" y="158942"/>
                    <a:pt x="243234" y="176517"/>
                    <a:pt x="282204" y="190271"/>
                  </a:cubicBezTo>
                  <a:cubicBezTo>
                    <a:pt x="289846" y="192946"/>
                    <a:pt x="298251" y="195620"/>
                    <a:pt x="294430" y="205172"/>
                  </a:cubicBezTo>
                  <a:cubicBezTo>
                    <a:pt x="291374" y="213195"/>
                    <a:pt x="232919" y="370985"/>
                    <a:pt x="201208" y="343859"/>
                  </a:cubicBezTo>
                  <a:cubicBezTo>
                    <a:pt x="156889" y="311766"/>
                    <a:pt x="111042" y="281966"/>
                    <a:pt x="73600" y="241467"/>
                  </a:cubicBezTo>
                  <a:cubicBezTo>
                    <a:pt x="43035" y="208610"/>
                    <a:pt x="17055" y="173079"/>
                    <a:pt x="4447" y="129906"/>
                  </a:cubicBezTo>
                  <a:cubicBezTo>
                    <a:pt x="-2812" y="104308"/>
                    <a:pt x="-3958" y="58843"/>
                    <a:pt x="22786" y="40122"/>
                  </a:cubicBezTo>
                  <a:cubicBezTo>
                    <a:pt x="52205" y="18727"/>
                    <a:pt x="82005" y="-376"/>
                    <a:pt x="120975" y="6"/>
                  </a:cubicBezTo>
                  <a:cubicBezTo>
                    <a:pt x="136258" y="388"/>
                    <a:pt x="141607" y="4972"/>
                    <a:pt x="140078" y="19873"/>
                  </a:cubicBezTo>
                  <a:cubicBezTo>
                    <a:pt x="137786" y="50055"/>
                    <a:pt x="168351" y="121118"/>
                    <a:pt x="177138" y="129524"/>
                  </a:cubicBezTo>
                  <a:close/>
                </a:path>
              </a:pathLst>
            </a:custGeom>
            <a:solidFill>
              <a:srgbClr val="00DCD4"/>
            </a:solidFill>
            <a:ln w="3807" cap="flat">
              <a:noFill/>
              <a:prstDash val="solid"/>
              <a:miter/>
            </a:ln>
          </p:spPr>
          <p:txBody>
            <a:bodyPr rtlCol="0" anchor="ctr"/>
            <a:lstStyle/>
            <a:p>
              <a:endParaRPr lang="en-US"/>
            </a:p>
          </p:txBody>
        </p:sp>
        <p:sp>
          <p:nvSpPr>
            <p:cNvPr id="104" name="Freeform: Shape 288">
              <a:extLst>
                <a:ext uri="{FF2B5EF4-FFF2-40B4-BE49-F238E27FC236}">
                  <a16:creationId xmlns:a16="http://schemas.microsoft.com/office/drawing/2014/main" xmlns="" id="{1BBE5653-A292-4FFE-B228-52F85E9395AF}"/>
                </a:ext>
              </a:extLst>
            </p:cNvPr>
            <p:cNvSpPr/>
            <p:nvPr/>
          </p:nvSpPr>
          <p:spPr>
            <a:xfrm>
              <a:off x="10146351" y="2800853"/>
              <a:ext cx="177703" cy="91580"/>
            </a:xfrm>
            <a:custGeom>
              <a:avLst/>
              <a:gdLst>
                <a:gd name="connsiteX0" fmla="*/ 227325 w 230069"/>
                <a:gd name="connsiteY0" fmla="*/ 6113 h 118567"/>
                <a:gd name="connsiteX1" fmla="*/ 129136 w 230069"/>
                <a:gd name="connsiteY1" fmla="*/ 61130 h 118567"/>
                <a:gd name="connsiteX2" fmla="*/ 23306 w 230069"/>
                <a:gd name="connsiteY2" fmla="*/ 114618 h 118567"/>
                <a:gd name="connsiteX3" fmla="*/ 764 w 230069"/>
                <a:gd name="connsiteY3" fmla="*/ 105830 h 118567"/>
                <a:gd name="connsiteX4" fmla="*/ 0 w 230069"/>
                <a:gd name="connsiteY4" fmla="*/ 7641 h 118567"/>
                <a:gd name="connsiteX5" fmla="*/ 228472 w 230069"/>
                <a:gd name="connsiteY5" fmla="*/ 0 h 118567"/>
                <a:gd name="connsiteX6" fmla="*/ 227325 w 230069"/>
                <a:gd name="connsiteY6" fmla="*/ 6113 h 1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69" h="118567">
                  <a:moveTo>
                    <a:pt x="227325" y="6113"/>
                  </a:moveTo>
                  <a:cubicBezTo>
                    <a:pt x="197525" y="30183"/>
                    <a:pt x="161993" y="43173"/>
                    <a:pt x="129136" y="61130"/>
                  </a:cubicBezTo>
                  <a:cubicBezTo>
                    <a:pt x="94369" y="80233"/>
                    <a:pt x="58455" y="96661"/>
                    <a:pt x="23306" y="114618"/>
                  </a:cubicBezTo>
                  <a:cubicBezTo>
                    <a:pt x="11462" y="120731"/>
                    <a:pt x="3439" y="121113"/>
                    <a:pt x="764" y="105830"/>
                  </a:cubicBezTo>
                  <a:cubicBezTo>
                    <a:pt x="382" y="72973"/>
                    <a:pt x="382" y="40498"/>
                    <a:pt x="0" y="7641"/>
                  </a:cubicBezTo>
                  <a:cubicBezTo>
                    <a:pt x="76794" y="29419"/>
                    <a:pt x="152824" y="25216"/>
                    <a:pt x="228472" y="0"/>
                  </a:cubicBezTo>
                  <a:cubicBezTo>
                    <a:pt x="230764" y="2292"/>
                    <a:pt x="230764" y="4585"/>
                    <a:pt x="227325" y="6113"/>
                  </a:cubicBezTo>
                  <a:close/>
                </a:path>
              </a:pathLst>
            </a:custGeom>
            <a:solidFill>
              <a:srgbClr val="E08D55"/>
            </a:solidFill>
            <a:ln w="3807" cap="flat">
              <a:noFill/>
              <a:prstDash val="solid"/>
              <a:miter/>
            </a:ln>
          </p:spPr>
          <p:txBody>
            <a:bodyPr rtlCol="0" anchor="ctr"/>
            <a:lstStyle/>
            <a:p>
              <a:endParaRPr lang="en-US"/>
            </a:p>
          </p:txBody>
        </p:sp>
        <p:sp>
          <p:nvSpPr>
            <p:cNvPr id="105" name="Freeform: Shape 289">
              <a:extLst>
                <a:ext uri="{FF2B5EF4-FFF2-40B4-BE49-F238E27FC236}">
                  <a16:creationId xmlns:a16="http://schemas.microsoft.com/office/drawing/2014/main" xmlns="" id="{B6935EE9-D519-44BD-90A2-CF6F859725F1}"/>
                </a:ext>
              </a:extLst>
            </p:cNvPr>
            <p:cNvSpPr/>
            <p:nvPr/>
          </p:nvSpPr>
          <p:spPr>
            <a:xfrm>
              <a:off x="10158450" y="4336719"/>
              <a:ext cx="146074" cy="39465"/>
            </a:xfrm>
            <a:custGeom>
              <a:avLst/>
              <a:gdLst>
                <a:gd name="connsiteX0" fmla="*/ 0 w 189119"/>
                <a:gd name="connsiteY0" fmla="*/ 50215 h 51094"/>
                <a:gd name="connsiteX1" fmla="*/ 5731 w 189119"/>
                <a:gd name="connsiteY1" fmla="*/ 4367 h 51094"/>
                <a:gd name="connsiteX2" fmla="*/ 25598 w 189119"/>
                <a:gd name="connsiteY2" fmla="*/ 547 h 51094"/>
                <a:gd name="connsiteX3" fmla="*/ 157027 w 189119"/>
                <a:gd name="connsiteY3" fmla="*/ 4749 h 51094"/>
                <a:gd name="connsiteX4" fmla="*/ 182242 w 189119"/>
                <a:gd name="connsiteY4" fmla="*/ 11244 h 51094"/>
                <a:gd name="connsiteX5" fmla="*/ 189119 w 189119"/>
                <a:gd name="connsiteY5" fmla="*/ 44484 h 51094"/>
                <a:gd name="connsiteX6" fmla="*/ 175365 w 189119"/>
                <a:gd name="connsiteY6" fmla="*/ 50979 h 51094"/>
                <a:gd name="connsiteX7" fmla="*/ 0 w 189119"/>
                <a:gd name="connsiteY7" fmla="*/ 50215 h 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19" h="51094">
                  <a:moveTo>
                    <a:pt x="0" y="50215"/>
                  </a:moveTo>
                  <a:cubicBezTo>
                    <a:pt x="1910" y="34932"/>
                    <a:pt x="3821" y="19650"/>
                    <a:pt x="5731" y="4367"/>
                  </a:cubicBezTo>
                  <a:cubicBezTo>
                    <a:pt x="11844" y="-217"/>
                    <a:pt x="18721" y="-599"/>
                    <a:pt x="25598" y="547"/>
                  </a:cubicBezTo>
                  <a:cubicBezTo>
                    <a:pt x="69153" y="6660"/>
                    <a:pt x="113090" y="4367"/>
                    <a:pt x="157027" y="4749"/>
                  </a:cubicBezTo>
                  <a:cubicBezTo>
                    <a:pt x="166196" y="4749"/>
                    <a:pt x="174983" y="4749"/>
                    <a:pt x="182242" y="11244"/>
                  </a:cubicBezTo>
                  <a:cubicBezTo>
                    <a:pt x="184917" y="22324"/>
                    <a:pt x="181478" y="34550"/>
                    <a:pt x="189119" y="44484"/>
                  </a:cubicBezTo>
                  <a:cubicBezTo>
                    <a:pt x="187209" y="52507"/>
                    <a:pt x="181096" y="50979"/>
                    <a:pt x="175365" y="50979"/>
                  </a:cubicBezTo>
                  <a:cubicBezTo>
                    <a:pt x="117292" y="50596"/>
                    <a:pt x="58455" y="50215"/>
                    <a:pt x="0" y="50215"/>
                  </a:cubicBezTo>
                  <a:close/>
                </a:path>
              </a:pathLst>
            </a:custGeom>
            <a:solidFill>
              <a:srgbClr val="385050"/>
            </a:solidFill>
            <a:ln w="3807" cap="flat">
              <a:noFill/>
              <a:prstDash val="solid"/>
              <a:miter/>
            </a:ln>
          </p:spPr>
          <p:txBody>
            <a:bodyPr rtlCol="0" anchor="ctr"/>
            <a:lstStyle/>
            <a:p>
              <a:endParaRPr lang="en-US"/>
            </a:p>
          </p:txBody>
        </p:sp>
        <p:sp>
          <p:nvSpPr>
            <p:cNvPr id="106" name="Freeform: Shape 290">
              <a:extLst>
                <a:ext uri="{FF2B5EF4-FFF2-40B4-BE49-F238E27FC236}">
                  <a16:creationId xmlns:a16="http://schemas.microsoft.com/office/drawing/2014/main" xmlns="" id="{0EF13DE9-79E0-4E69-8BCA-8CA194C5CCA6}"/>
                </a:ext>
              </a:extLst>
            </p:cNvPr>
            <p:cNvSpPr/>
            <p:nvPr/>
          </p:nvSpPr>
          <p:spPr>
            <a:xfrm>
              <a:off x="10168425" y="3952287"/>
              <a:ext cx="125374" cy="163531"/>
            </a:xfrm>
            <a:custGeom>
              <a:avLst/>
              <a:gdLst>
                <a:gd name="connsiteX0" fmla="*/ 457 w 162319"/>
                <a:gd name="connsiteY0" fmla="*/ 10373 h 211720"/>
                <a:gd name="connsiteX1" fmla="*/ 10773 w 162319"/>
                <a:gd name="connsiteY1" fmla="*/ 822 h 211720"/>
                <a:gd name="connsiteX2" fmla="*/ 154045 w 162319"/>
                <a:gd name="connsiteY2" fmla="*/ 29094 h 211720"/>
                <a:gd name="connsiteX3" fmla="*/ 161686 w 162319"/>
                <a:gd name="connsiteY3" fmla="*/ 42466 h 211720"/>
                <a:gd name="connsiteX4" fmla="*/ 115075 w 162319"/>
                <a:gd name="connsiteY4" fmla="*/ 189941 h 211720"/>
                <a:gd name="connsiteX5" fmla="*/ 61968 w 162319"/>
                <a:gd name="connsiteY5" fmla="*/ 197201 h 211720"/>
                <a:gd name="connsiteX6" fmla="*/ 457 w 162319"/>
                <a:gd name="connsiteY6" fmla="*/ 10373 h 2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9" h="211720">
                  <a:moveTo>
                    <a:pt x="457" y="10373"/>
                  </a:moveTo>
                  <a:cubicBezTo>
                    <a:pt x="-1453" y="822"/>
                    <a:pt x="2749" y="-1470"/>
                    <a:pt x="10773" y="822"/>
                  </a:cubicBezTo>
                  <a:cubicBezTo>
                    <a:pt x="57766" y="13812"/>
                    <a:pt x="106287" y="21071"/>
                    <a:pt x="154045" y="29094"/>
                  </a:cubicBezTo>
                  <a:cubicBezTo>
                    <a:pt x="162450" y="30622"/>
                    <a:pt x="163214" y="34825"/>
                    <a:pt x="161686" y="42466"/>
                  </a:cubicBezTo>
                  <a:cubicBezTo>
                    <a:pt x="156337" y="70357"/>
                    <a:pt x="151752" y="128048"/>
                    <a:pt x="115075" y="189941"/>
                  </a:cubicBezTo>
                  <a:cubicBezTo>
                    <a:pt x="99792" y="215539"/>
                    <a:pt x="74194" y="219360"/>
                    <a:pt x="61968" y="197201"/>
                  </a:cubicBezTo>
                  <a:cubicBezTo>
                    <a:pt x="24145" y="128048"/>
                    <a:pt x="3895" y="26420"/>
                    <a:pt x="457" y="10373"/>
                  </a:cubicBezTo>
                  <a:close/>
                </a:path>
              </a:pathLst>
            </a:custGeom>
            <a:solidFill>
              <a:srgbClr val="FD5353"/>
            </a:solidFill>
            <a:ln w="3807" cap="flat">
              <a:noFill/>
              <a:prstDash val="solid"/>
              <a:miter/>
            </a:ln>
          </p:spPr>
          <p:txBody>
            <a:bodyPr rtlCol="0" anchor="ctr"/>
            <a:lstStyle/>
            <a:p>
              <a:endParaRPr lang="en-US"/>
            </a:p>
          </p:txBody>
        </p:sp>
        <p:sp>
          <p:nvSpPr>
            <p:cNvPr id="107" name="Freeform: Shape 291">
              <a:extLst>
                <a:ext uri="{FF2B5EF4-FFF2-40B4-BE49-F238E27FC236}">
                  <a16:creationId xmlns:a16="http://schemas.microsoft.com/office/drawing/2014/main" xmlns="" id="{2DF0D6C9-483D-4222-A2FE-133596F08E80}"/>
                </a:ext>
              </a:extLst>
            </p:cNvPr>
            <p:cNvSpPr/>
            <p:nvPr/>
          </p:nvSpPr>
          <p:spPr>
            <a:xfrm>
              <a:off x="9835316" y="3148185"/>
              <a:ext cx="321954" cy="528228"/>
            </a:xfrm>
            <a:custGeom>
              <a:avLst/>
              <a:gdLst>
                <a:gd name="connsiteX0" fmla="*/ 409568 w 416827"/>
                <a:gd name="connsiteY0" fmla="*/ 683887 h 683886"/>
                <a:gd name="connsiteX1" fmla="*/ 289601 w 416827"/>
                <a:gd name="connsiteY1" fmla="*/ 462674 h 683886"/>
                <a:gd name="connsiteX2" fmla="*/ 71063 w 416827"/>
                <a:gd name="connsiteY2" fmla="*/ 255216 h 683886"/>
                <a:gd name="connsiteX3" fmla="*/ 56927 w 416827"/>
                <a:gd name="connsiteY3" fmla="*/ 248339 h 683886"/>
                <a:gd name="connsiteX4" fmla="*/ 53488 w 416827"/>
                <a:gd name="connsiteY4" fmla="*/ 242608 h 683886"/>
                <a:gd name="connsiteX5" fmla="*/ 127608 w 416827"/>
                <a:gd name="connsiteY5" fmla="*/ 154734 h 683886"/>
                <a:gd name="connsiteX6" fmla="*/ 205548 w 416827"/>
                <a:gd name="connsiteY6" fmla="*/ 64568 h 683886"/>
                <a:gd name="connsiteX7" fmla="*/ 0 w 416827"/>
                <a:gd name="connsiteY7" fmla="*/ 7641 h 683886"/>
                <a:gd name="connsiteX8" fmla="*/ 1528 w 416827"/>
                <a:gd name="connsiteY8" fmla="*/ 0 h 683886"/>
                <a:gd name="connsiteX9" fmla="*/ 212807 w 416827"/>
                <a:gd name="connsiteY9" fmla="*/ 61130 h 683886"/>
                <a:gd name="connsiteX10" fmla="*/ 133339 w 416827"/>
                <a:gd name="connsiteY10" fmla="*/ 160083 h 683886"/>
                <a:gd name="connsiteX11" fmla="*/ 61512 w 416827"/>
                <a:gd name="connsiteY11" fmla="*/ 241844 h 683886"/>
                <a:gd name="connsiteX12" fmla="*/ 74884 w 416827"/>
                <a:gd name="connsiteY12" fmla="*/ 248339 h 683886"/>
                <a:gd name="connsiteX13" fmla="*/ 296860 w 416827"/>
                <a:gd name="connsiteY13" fmla="*/ 458854 h 683886"/>
                <a:gd name="connsiteX14" fmla="*/ 416827 w 416827"/>
                <a:gd name="connsiteY14" fmla="*/ 680066 h 683886"/>
                <a:gd name="connsiteX15" fmla="*/ 409568 w 416827"/>
                <a:gd name="connsiteY15" fmla="*/ 683887 h 6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827" h="683886">
                  <a:moveTo>
                    <a:pt x="409568" y="683887"/>
                  </a:moveTo>
                  <a:cubicBezTo>
                    <a:pt x="409186" y="683123"/>
                    <a:pt x="375565" y="623139"/>
                    <a:pt x="289601" y="462674"/>
                  </a:cubicBezTo>
                  <a:cubicBezTo>
                    <a:pt x="214718" y="323223"/>
                    <a:pt x="110033" y="273937"/>
                    <a:pt x="71063" y="255216"/>
                  </a:cubicBezTo>
                  <a:cubicBezTo>
                    <a:pt x="64568" y="252159"/>
                    <a:pt x="59983" y="249867"/>
                    <a:pt x="56927" y="248339"/>
                  </a:cubicBezTo>
                  <a:cubicBezTo>
                    <a:pt x="55017" y="247193"/>
                    <a:pt x="53488" y="245282"/>
                    <a:pt x="53488" y="242608"/>
                  </a:cubicBezTo>
                  <a:cubicBezTo>
                    <a:pt x="51960" y="230000"/>
                    <a:pt x="80615" y="200964"/>
                    <a:pt x="127608" y="154734"/>
                  </a:cubicBezTo>
                  <a:cubicBezTo>
                    <a:pt x="160465" y="122259"/>
                    <a:pt x="209751" y="73738"/>
                    <a:pt x="205548" y="64568"/>
                  </a:cubicBezTo>
                  <a:cubicBezTo>
                    <a:pt x="197907" y="49286"/>
                    <a:pt x="75266" y="21395"/>
                    <a:pt x="0" y="7641"/>
                  </a:cubicBezTo>
                  <a:lnTo>
                    <a:pt x="1528" y="0"/>
                  </a:lnTo>
                  <a:cubicBezTo>
                    <a:pt x="34767" y="6113"/>
                    <a:pt x="201345" y="37824"/>
                    <a:pt x="212807" y="61130"/>
                  </a:cubicBezTo>
                  <a:cubicBezTo>
                    <a:pt x="218920" y="73738"/>
                    <a:pt x="191794" y="102392"/>
                    <a:pt x="133339" y="160083"/>
                  </a:cubicBezTo>
                  <a:cubicBezTo>
                    <a:pt x="103538" y="189502"/>
                    <a:pt x="58837" y="233439"/>
                    <a:pt x="61512" y="241844"/>
                  </a:cubicBezTo>
                  <a:cubicBezTo>
                    <a:pt x="64186" y="243372"/>
                    <a:pt x="68771" y="245664"/>
                    <a:pt x="74884" y="248339"/>
                  </a:cubicBezTo>
                  <a:cubicBezTo>
                    <a:pt x="114618" y="267060"/>
                    <a:pt x="220831" y="317110"/>
                    <a:pt x="296860" y="458854"/>
                  </a:cubicBezTo>
                  <a:cubicBezTo>
                    <a:pt x="382824" y="619319"/>
                    <a:pt x="416445" y="679302"/>
                    <a:pt x="416827" y="680066"/>
                  </a:cubicBezTo>
                  <a:lnTo>
                    <a:pt x="409568" y="683887"/>
                  </a:lnTo>
                  <a:close/>
                </a:path>
              </a:pathLst>
            </a:custGeom>
            <a:solidFill>
              <a:srgbClr val="B3B3B3"/>
            </a:solidFill>
            <a:ln w="3807" cap="flat">
              <a:noFill/>
              <a:prstDash val="solid"/>
              <a:miter/>
            </a:ln>
          </p:spPr>
          <p:txBody>
            <a:bodyPr rtlCol="0" anchor="ctr"/>
            <a:lstStyle/>
            <a:p>
              <a:endParaRPr lang="en-US"/>
            </a:p>
          </p:txBody>
        </p:sp>
        <p:sp>
          <p:nvSpPr>
            <p:cNvPr id="108" name="Freeform: Shape 292">
              <a:extLst>
                <a:ext uri="{FF2B5EF4-FFF2-40B4-BE49-F238E27FC236}">
                  <a16:creationId xmlns:a16="http://schemas.microsoft.com/office/drawing/2014/main" xmlns="" id="{AE5D4E76-2E82-4CDC-9E25-B06B4F5DF6A4}"/>
                </a:ext>
              </a:extLst>
            </p:cNvPr>
            <p:cNvSpPr/>
            <p:nvPr/>
          </p:nvSpPr>
          <p:spPr>
            <a:xfrm>
              <a:off x="10302163" y="3098018"/>
              <a:ext cx="395138" cy="605544"/>
            </a:xfrm>
            <a:custGeom>
              <a:avLst/>
              <a:gdLst>
                <a:gd name="connsiteX0" fmla="*/ 6877 w 511577"/>
                <a:gd name="connsiteY0" fmla="*/ 783986 h 783986"/>
                <a:gd name="connsiteX1" fmla="*/ 0 w 511577"/>
                <a:gd name="connsiteY1" fmla="*/ 780548 h 783986"/>
                <a:gd name="connsiteX2" fmla="*/ 186445 w 511577"/>
                <a:gd name="connsiteY2" fmla="*/ 437458 h 783986"/>
                <a:gd name="connsiteX3" fmla="*/ 323987 w 511577"/>
                <a:gd name="connsiteY3" fmla="*/ 322840 h 783986"/>
                <a:gd name="connsiteX4" fmla="*/ 357226 w 511577"/>
                <a:gd name="connsiteY4" fmla="*/ 300299 h 783986"/>
                <a:gd name="connsiteX5" fmla="*/ 353023 w 511577"/>
                <a:gd name="connsiteY5" fmla="*/ 291894 h 783986"/>
                <a:gd name="connsiteX6" fmla="*/ 326661 w 511577"/>
                <a:gd name="connsiteY6" fmla="*/ 266678 h 783986"/>
                <a:gd name="connsiteX7" fmla="*/ 206312 w 511577"/>
                <a:gd name="connsiteY7" fmla="*/ 122641 h 783986"/>
                <a:gd name="connsiteX8" fmla="*/ 216628 w 511577"/>
                <a:gd name="connsiteY8" fmla="*/ 114618 h 783986"/>
                <a:gd name="connsiteX9" fmla="*/ 485980 w 511577"/>
                <a:gd name="connsiteY9" fmla="*/ 35532 h 783986"/>
                <a:gd name="connsiteX10" fmla="*/ 503937 w 511577"/>
                <a:gd name="connsiteY10" fmla="*/ 0 h 783986"/>
                <a:gd name="connsiteX11" fmla="*/ 511578 w 511577"/>
                <a:gd name="connsiteY11" fmla="*/ 0 h 783986"/>
                <a:gd name="connsiteX12" fmla="*/ 490564 w 511577"/>
                <a:gd name="connsiteY12" fmla="*/ 41645 h 783986"/>
                <a:gd name="connsiteX13" fmla="*/ 218156 w 511577"/>
                <a:gd name="connsiteY13" fmla="*/ 122259 h 783986"/>
                <a:gd name="connsiteX14" fmla="*/ 213953 w 511577"/>
                <a:gd name="connsiteY14" fmla="*/ 124934 h 783986"/>
                <a:gd name="connsiteX15" fmla="*/ 332010 w 511577"/>
                <a:gd name="connsiteY15" fmla="*/ 261329 h 783986"/>
                <a:gd name="connsiteX16" fmla="*/ 358372 w 511577"/>
                <a:gd name="connsiteY16" fmla="*/ 286927 h 783986"/>
                <a:gd name="connsiteX17" fmla="*/ 364867 w 511577"/>
                <a:gd name="connsiteY17" fmla="*/ 301827 h 783986"/>
                <a:gd name="connsiteX18" fmla="*/ 327807 w 511577"/>
                <a:gd name="connsiteY18" fmla="*/ 329717 h 783986"/>
                <a:gd name="connsiteX19" fmla="*/ 193322 w 511577"/>
                <a:gd name="connsiteY19" fmla="*/ 441661 h 783986"/>
                <a:gd name="connsiteX20" fmla="*/ 6877 w 511577"/>
                <a:gd name="connsiteY20" fmla="*/ 783986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1577" h="783986">
                  <a:moveTo>
                    <a:pt x="6877" y="783986"/>
                  </a:moveTo>
                  <a:lnTo>
                    <a:pt x="0" y="780548"/>
                  </a:lnTo>
                  <a:cubicBezTo>
                    <a:pt x="1146" y="778256"/>
                    <a:pt x="111179" y="555133"/>
                    <a:pt x="186445" y="437458"/>
                  </a:cubicBezTo>
                  <a:cubicBezTo>
                    <a:pt x="229618" y="370216"/>
                    <a:pt x="286545" y="341943"/>
                    <a:pt x="323987" y="322840"/>
                  </a:cubicBezTo>
                  <a:cubicBezTo>
                    <a:pt x="341943" y="314053"/>
                    <a:pt x="356079" y="306794"/>
                    <a:pt x="357226" y="300299"/>
                  </a:cubicBezTo>
                  <a:cubicBezTo>
                    <a:pt x="357608" y="298007"/>
                    <a:pt x="356079" y="295332"/>
                    <a:pt x="353023" y="291894"/>
                  </a:cubicBezTo>
                  <a:cubicBezTo>
                    <a:pt x="347292" y="286163"/>
                    <a:pt x="337741" y="276993"/>
                    <a:pt x="326661" y="266678"/>
                  </a:cubicBezTo>
                  <a:cubicBezTo>
                    <a:pt x="259801" y="203256"/>
                    <a:pt x="200199" y="144419"/>
                    <a:pt x="206312" y="122641"/>
                  </a:cubicBezTo>
                  <a:cubicBezTo>
                    <a:pt x="207076" y="119585"/>
                    <a:pt x="209751" y="115764"/>
                    <a:pt x="216628" y="114618"/>
                  </a:cubicBezTo>
                  <a:cubicBezTo>
                    <a:pt x="263239" y="106213"/>
                    <a:pt x="468405" y="48522"/>
                    <a:pt x="485980" y="35532"/>
                  </a:cubicBezTo>
                  <a:cubicBezTo>
                    <a:pt x="503172" y="22924"/>
                    <a:pt x="503937" y="382"/>
                    <a:pt x="503937" y="0"/>
                  </a:cubicBezTo>
                  <a:lnTo>
                    <a:pt x="511578" y="0"/>
                  </a:lnTo>
                  <a:cubicBezTo>
                    <a:pt x="511578" y="1146"/>
                    <a:pt x="510814" y="26744"/>
                    <a:pt x="490564" y="41645"/>
                  </a:cubicBezTo>
                  <a:cubicBezTo>
                    <a:pt x="471080" y="56163"/>
                    <a:pt x="261711" y="114236"/>
                    <a:pt x="218156" y="122259"/>
                  </a:cubicBezTo>
                  <a:cubicBezTo>
                    <a:pt x="214335" y="123023"/>
                    <a:pt x="213953" y="124551"/>
                    <a:pt x="213953" y="124934"/>
                  </a:cubicBezTo>
                  <a:cubicBezTo>
                    <a:pt x="208222" y="144037"/>
                    <a:pt x="291893" y="223123"/>
                    <a:pt x="332010" y="261329"/>
                  </a:cubicBezTo>
                  <a:cubicBezTo>
                    <a:pt x="343090" y="271645"/>
                    <a:pt x="352641" y="280814"/>
                    <a:pt x="358372" y="286927"/>
                  </a:cubicBezTo>
                  <a:cubicBezTo>
                    <a:pt x="363721" y="292276"/>
                    <a:pt x="365631" y="297242"/>
                    <a:pt x="364867" y="301827"/>
                  </a:cubicBezTo>
                  <a:cubicBezTo>
                    <a:pt x="363339" y="312143"/>
                    <a:pt x="349202" y="319020"/>
                    <a:pt x="327807" y="329717"/>
                  </a:cubicBezTo>
                  <a:cubicBezTo>
                    <a:pt x="291129" y="348056"/>
                    <a:pt x="235349" y="375947"/>
                    <a:pt x="193322" y="441661"/>
                  </a:cubicBezTo>
                  <a:cubicBezTo>
                    <a:pt x="117674" y="558571"/>
                    <a:pt x="8023" y="781694"/>
                    <a:pt x="6877" y="783986"/>
                  </a:cubicBezTo>
                  <a:close/>
                </a:path>
              </a:pathLst>
            </a:custGeom>
            <a:solidFill>
              <a:srgbClr val="B3B3B3"/>
            </a:solidFill>
            <a:ln w="3807" cap="flat">
              <a:noFill/>
              <a:prstDash val="solid"/>
              <a:miter/>
            </a:ln>
          </p:spPr>
          <p:txBody>
            <a:bodyPr rtlCol="0" anchor="ctr"/>
            <a:lstStyle/>
            <a:p>
              <a:endParaRPr lang="en-US"/>
            </a:p>
          </p:txBody>
        </p:sp>
        <p:sp>
          <p:nvSpPr>
            <p:cNvPr id="109" name="Freeform: Shape 293">
              <a:extLst>
                <a:ext uri="{FF2B5EF4-FFF2-40B4-BE49-F238E27FC236}">
                  <a16:creationId xmlns:a16="http://schemas.microsoft.com/office/drawing/2014/main" xmlns="" id="{85AD83F1-EAD4-4D87-97D4-CDFA44457C4A}"/>
                </a:ext>
              </a:extLst>
            </p:cNvPr>
            <p:cNvSpPr/>
            <p:nvPr/>
          </p:nvSpPr>
          <p:spPr>
            <a:xfrm>
              <a:off x="10012966" y="3400790"/>
              <a:ext cx="703811" cy="585772"/>
            </a:xfrm>
            <a:custGeom>
              <a:avLst/>
              <a:gdLst>
                <a:gd name="connsiteX0" fmla="*/ 471844 w 911211"/>
                <a:gd name="connsiteY0" fmla="*/ 758388 h 758388"/>
                <a:gd name="connsiteX1" fmla="*/ 7641 w 911211"/>
                <a:gd name="connsiteY1" fmla="*/ 639186 h 758388"/>
                <a:gd name="connsiteX2" fmla="*/ 5731 w 911211"/>
                <a:gd name="connsiteY2" fmla="*/ 638040 h 758388"/>
                <a:gd name="connsiteX3" fmla="*/ 0 w 911211"/>
                <a:gd name="connsiteY3" fmla="*/ 409950 h 758388"/>
                <a:gd name="connsiteX4" fmla="*/ 4203 w 911211"/>
                <a:gd name="connsiteY4" fmla="*/ 410332 h 758388"/>
                <a:gd name="connsiteX5" fmla="*/ 438986 w 911211"/>
                <a:gd name="connsiteY5" fmla="*/ 440515 h 758388"/>
                <a:gd name="connsiteX6" fmla="*/ 672043 w 911211"/>
                <a:gd name="connsiteY6" fmla="*/ 320930 h 758388"/>
                <a:gd name="connsiteX7" fmla="*/ 627342 w 911211"/>
                <a:gd name="connsiteY7" fmla="*/ 3056 h 758388"/>
                <a:gd name="connsiteX8" fmla="*/ 634219 w 911211"/>
                <a:gd name="connsiteY8" fmla="*/ 0 h 758388"/>
                <a:gd name="connsiteX9" fmla="*/ 678538 w 911211"/>
                <a:gd name="connsiteY9" fmla="*/ 325133 h 758388"/>
                <a:gd name="connsiteX10" fmla="*/ 438986 w 911211"/>
                <a:gd name="connsiteY10" fmla="*/ 448156 h 758388"/>
                <a:gd name="connsiteX11" fmla="*/ 438604 w 911211"/>
                <a:gd name="connsiteY11" fmla="*/ 448156 h 758388"/>
                <a:gd name="connsiteX12" fmla="*/ 8023 w 911211"/>
                <a:gd name="connsiteY12" fmla="*/ 418355 h 758388"/>
                <a:gd name="connsiteX13" fmla="*/ 13372 w 911211"/>
                <a:gd name="connsiteY13" fmla="*/ 633455 h 758388"/>
                <a:gd name="connsiteX14" fmla="*/ 497441 w 911211"/>
                <a:gd name="connsiteY14" fmla="*/ 750365 h 758388"/>
                <a:gd name="connsiteX15" fmla="*/ 906627 w 911211"/>
                <a:gd name="connsiteY15" fmla="*/ 625431 h 758388"/>
                <a:gd name="connsiteX16" fmla="*/ 911212 w 911211"/>
                <a:gd name="connsiteY16" fmla="*/ 631545 h 758388"/>
                <a:gd name="connsiteX17" fmla="*/ 497824 w 911211"/>
                <a:gd name="connsiteY17" fmla="*/ 758006 h 758388"/>
                <a:gd name="connsiteX18" fmla="*/ 471844 w 911211"/>
                <a:gd name="connsiteY18" fmla="*/ 758388 h 7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211" h="758388">
                  <a:moveTo>
                    <a:pt x="471844" y="758388"/>
                  </a:moveTo>
                  <a:cubicBezTo>
                    <a:pt x="235731" y="758388"/>
                    <a:pt x="9934" y="640332"/>
                    <a:pt x="7641" y="639186"/>
                  </a:cubicBezTo>
                  <a:lnTo>
                    <a:pt x="5731" y="638040"/>
                  </a:lnTo>
                  <a:lnTo>
                    <a:pt x="0" y="409950"/>
                  </a:lnTo>
                  <a:lnTo>
                    <a:pt x="4203" y="410332"/>
                  </a:lnTo>
                  <a:cubicBezTo>
                    <a:pt x="8023" y="410714"/>
                    <a:pt x="388173" y="440897"/>
                    <a:pt x="438986" y="440515"/>
                  </a:cubicBezTo>
                  <a:cubicBezTo>
                    <a:pt x="494003" y="440133"/>
                    <a:pt x="613206" y="414917"/>
                    <a:pt x="672043" y="320930"/>
                  </a:cubicBezTo>
                  <a:cubicBezTo>
                    <a:pt x="730880" y="226943"/>
                    <a:pt x="628488" y="5349"/>
                    <a:pt x="627342" y="3056"/>
                  </a:cubicBezTo>
                  <a:lnTo>
                    <a:pt x="634219" y="0"/>
                  </a:lnTo>
                  <a:cubicBezTo>
                    <a:pt x="638422" y="9169"/>
                    <a:pt x="739667" y="227707"/>
                    <a:pt x="678538" y="325133"/>
                  </a:cubicBezTo>
                  <a:cubicBezTo>
                    <a:pt x="617790" y="421794"/>
                    <a:pt x="495149" y="447774"/>
                    <a:pt x="438986" y="448156"/>
                  </a:cubicBezTo>
                  <a:cubicBezTo>
                    <a:pt x="438986" y="448156"/>
                    <a:pt x="438604" y="448156"/>
                    <a:pt x="438604" y="448156"/>
                  </a:cubicBezTo>
                  <a:cubicBezTo>
                    <a:pt x="388173" y="448156"/>
                    <a:pt x="51960" y="421794"/>
                    <a:pt x="8023" y="418355"/>
                  </a:cubicBezTo>
                  <a:lnTo>
                    <a:pt x="13372" y="633455"/>
                  </a:lnTo>
                  <a:cubicBezTo>
                    <a:pt x="37060" y="645681"/>
                    <a:pt x="265913" y="759152"/>
                    <a:pt x="497441" y="750365"/>
                  </a:cubicBezTo>
                  <a:cubicBezTo>
                    <a:pt x="740432" y="741196"/>
                    <a:pt x="905099" y="626578"/>
                    <a:pt x="906627" y="625431"/>
                  </a:cubicBezTo>
                  <a:lnTo>
                    <a:pt x="911212" y="631545"/>
                  </a:lnTo>
                  <a:cubicBezTo>
                    <a:pt x="909684" y="632691"/>
                    <a:pt x="743106" y="748837"/>
                    <a:pt x="497824" y="758006"/>
                  </a:cubicBezTo>
                  <a:cubicBezTo>
                    <a:pt x="488654" y="758006"/>
                    <a:pt x="480249" y="758388"/>
                    <a:pt x="471844" y="758388"/>
                  </a:cubicBezTo>
                  <a:close/>
                </a:path>
              </a:pathLst>
            </a:custGeom>
            <a:solidFill>
              <a:srgbClr val="B3B3B3"/>
            </a:solidFill>
            <a:ln w="3807" cap="flat">
              <a:noFill/>
              <a:prstDash val="solid"/>
              <a:miter/>
            </a:ln>
          </p:spPr>
          <p:txBody>
            <a:bodyPr rtlCol="0" anchor="ctr"/>
            <a:lstStyle/>
            <a:p>
              <a:endParaRPr lang="en-US"/>
            </a:p>
          </p:txBody>
        </p:sp>
        <p:sp>
          <p:nvSpPr>
            <p:cNvPr id="110" name="Freeform: Shape 294">
              <a:extLst>
                <a:ext uri="{FF2B5EF4-FFF2-40B4-BE49-F238E27FC236}">
                  <a16:creationId xmlns:a16="http://schemas.microsoft.com/office/drawing/2014/main" xmlns="" id="{E705F972-EC98-4642-9637-4AAC381EBF7A}"/>
                </a:ext>
              </a:extLst>
            </p:cNvPr>
            <p:cNvSpPr/>
            <p:nvPr/>
          </p:nvSpPr>
          <p:spPr>
            <a:xfrm>
              <a:off x="10317493" y="3317849"/>
              <a:ext cx="217819" cy="75268"/>
            </a:xfrm>
            <a:custGeom>
              <a:avLst/>
              <a:gdLst>
                <a:gd name="connsiteX0" fmla="*/ 142147 w 282006"/>
                <a:gd name="connsiteY0" fmla="*/ 406 h 97448"/>
                <a:gd name="connsiteX1" fmla="*/ 265934 w 282006"/>
                <a:gd name="connsiteY1" fmla="*/ 24 h 97448"/>
                <a:gd name="connsiteX2" fmla="*/ 281980 w 282006"/>
                <a:gd name="connsiteY2" fmla="*/ 16070 h 97448"/>
                <a:gd name="connsiteX3" fmla="*/ 281598 w 282006"/>
                <a:gd name="connsiteY3" fmla="*/ 81020 h 97448"/>
                <a:gd name="connsiteX4" fmla="*/ 267080 w 282006"/>
                <a:gd name="connsiteY4" fmla="*/ 97449 h 97448"/>
                <a:gd name="connsiteX5" fmla="*/ 11864 w 282006"/>
                <a:gd name="connsiteY5" fmla="*/ 97067 h 97448"/>
                <a:gd name="connsiteX6" fmla="*/ 20 w 282006"/>
                <a:gd name="connsiteY6" fmla="*/ 84459 h 97448"/>
                <a:gd name="connsiteX7" fmla="*/ 20 w 282006"/>
                <a:gd name="connsiteY7" fmla="*/ 14160 h 97448"/>
                <a:gd name="connsiteX8" fmla="*/ 14539 w 282006"/>
                <a:gd name="connsiteY8" fmla="*/ 406 h 97448"/>
                <a:gd name="connsiteX9" fmla="*/ 142147 w 282006"/>
                <a:gd name="connsiteY9" fmla="*/ 406 h 97448"/>
                <a:gd name="connsiteX10" fmla="*/ 142147 w 282006"/>
                <a:gd name="connsiteY10" fmla="*/ 406 h 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06" h="97448">
                  <a:moveTo>
                    <a:pt x="142147" y="406"/>
                  </a:moveTo>
                  <a:cubicBezTo>
                    <a:pt x="183409" y="406"/>
                    <a:pt x="224672" y="788"/>
                    <a:pt x="265934" y="24"/>
                  </a:cubicBezTo>
                  <a:cubicBezTo>
                    <a:pt x="278542" y="-358"/>
                    <a:pt x="282363" y="3844"/>
                    <a:pt x="281980" y="16070"/>
                  </a:cubicBezTo>
                  <a:cubicBezTo>
                    <a:pt x="280834" y="37465"/>
                    <a:pt x="281216" y="59243"/>
                    <a:pt x="281598" y="81020"/>
                  </a:cubicBezTo>
                  <a:cubicBezTo>
                    <a:pt x="281980" y="91718"/>
                    <a:pt x="279306" y="97449"/>
                    <a:pt x="267080" y="97449"/>
                  </a:cubicBezTo>
                  <a:cubicBezTo>
                    <a:pt x="181881" y="97067"/>
                    <a:pt x="96682" y="97067"/>
                    <a:pt x="11864" y="97067"/>
                  </a:cubicBezTo>
                  <a:cubicBezTo>
                    <a:pt x="2695" y="97067"/>
                    <a:pt x="20" y="93246"/>
                    <a:pt x="20" y="84459"/>
                  </a:cubicBezTo>
                  <a:cubicBezTo>
                    <a:pt x="403" y="61153"/>
                    <a:pt x="785" y="37465"/>
                    <a:pt x="20" y="14160"/>
                  </a:cubicBezTo>
                  <a:cubicBezTo>
                    <a:pt x="-361" y="2698"/>
                    <a:pt x="4605" y="406"/>
                    <a:pt x="14539" y="406"/>
                  </a:cubicBezTo>
                  <a:cubicBezTo>
                    <a:pt x="57329" y="788"/>
                    <a:pt x="99738" y="406"/>
                    <a:pt x="142147" y="406"/>
                  </a:cubicBezTo>
                  <a:cubicBezTo>
                    <a:pt x="142147" y="406"/>
                    <a:pt x="142147" y="406"/>
                    <a:pt x="142147" y="406"/>
                  </a:cubicBezTo>
                  <a:close/>
                </a:path>
              </a:pathLst>
            </a:custGeom>
            <a:solidFill>
              <a:srgbClr val="DB2D08"/>
            </a:solidFill>
            <a:ln w="3807" cap="flat">
              <a:noFill/>
              <a:prstDash val="solid"/>
              <a:miter/>
            </a:ln>
          </p:spPr>
          <p:txBody>
            <a:bodyPr rtlCol="0" anchor="ctr"/>
            <a:lstStyle/>
            <a:p>
              <a:endParaRPr lang="en-US"/>
            </a:p>
          </p:txBody>
        </p:sp>
        <p:sp>
          <p:nvSpPr>
            <p:cNvPr id="111" name="Freeform: Shape 295">
              <a:extLst>
                <a:ext uri="{FF2B5EF4-FFF2-40B4-BE49-F238E27FC236}">
                  <a16:creationId xmlns:a16="http://schemas.microsoft.com/office/drawing/2014/main" xmlns="" id="{353225D3-012A-4E5F-BF14-11FC429E291E}"/>
                </a:ext>
              </a:extLst>
            </p:cNvPr>
            <p:cNvSpPr/>
            <p:nvPr/>
          </p:nvSpPr>
          <p:spPr>
            <a:xfrm>
              <a:off x="9774410" y="3661250"/>
              <a:ext cx="273572" cy="247132"/>
            </a:xfrm>
            <a:custGeom>
              <a:avLst/>
              <a:gdLst>
                <a:gd name="connsiteX0" fmla="*/ 225947 w 354188"/>
                <a:gd name="connsiteY0" fmla="*/ 319931 h 319957"/>
                <a:gd name="connsiteX1" fmla="*/ 125466 w 354188"/>
                <a:gd name="connsiteY1" fmla="*/ 310762 h 319957"/>
                <a:gd name="connsiteX2" fmla="*/ 88788 w 354188"/>
                <a:gd name="connsiteY2" fmla="*/ 285928 h 319957"/>
                <a:gd name="connsiteX3" fmla="*/ 117060 w 354188"/>
                <a:gd name="connsiteY3" fmla="*/ 243137 h 319957"/>
                <a:gd name="connsiteX4" fmla="*/ 52110 w 354188"/>
                <a:gd name="connsiteY4" fmla="*/ 235878 h 319957"/>
                <a:gd name="connsiteX5" fmla="*/ 21545 w 354188"/>
                <a:gd name="connsiteY5" fmla="*/ 212572 h 319957"/>
                <a:gd name="connsiteX6" fmla="*/ 44087 w 354188"/>
                <a:gd name="connsiteY6" fmla="*/ 177423 h 319957"/>
                <a:gd name="connsiteX7" fmla="*/ 87642 w 354188"/>
                <a:gd name="connsiteY7" fmla="*/ 167107 h 319957"/>
                <a:gd name="connsiteX8" fmla="*/ 36828 w 354188"/>
                <a:gd name="connsiteY8" fmla="*/ 158702 h 319957"/>
                <a:gd name="connsiteX9" fmla="*/ 10466 w 354188"/>
                <a:gd name="connsiteY9" fmla="*/ 133486 h 319957"/>
                <a:gd name="connsiteX10" fmla="*/ 34917 w 354188"/>
                <a:gd name="connsiteY10" fmla="*/ 101393 h 319957"/>
                <a:gd name="connsiteX11" fmla="*/ 75034 w 354188"/>
                <a:gd name="connsiteY11" fmla="*/ 90695 h 319957"/>
                <a:gd name="connsiteX12" fmla="*/ 29186 w 354188"/>
                <a:gd name="connsiteY12" fmla="*/ 84200 h 319957"/>
                <a:gd name="connsiteX13" fmla="*/ 150 w 354188"/>
                <a:gd name="connsiteY13" fmla="*/ 59366 h 319957"/>
                <a:gd name="connsiteX14" fmla="*/ 18871 w 354188"/>
                <a:gd name="connsiteY14" fmla="*/ 28802 h 319957"/>
                <a:gd name="connsiteX15" fmla="*/ 70449 w 354188"/>
                <a:gd name="connsiteY15" fmla="*/ 16194 h 319957"/>
                <a:gd name="connsiteX16" fmla="*/ 250017 w 354188"/>
                <a:gd name="connsiteY16" fmla="*/ 529 h 319957"/>
                <a:gd name="connsiteX17" fmla="*/ 295482 w 354188"/>
                <a:gd name="connsiteY17" fmla="*/ 2057 h 319957"/>
                <a:gd name="connsiteX18" fmla="*/ 320316 w 354188"/>
                <a:gd name="connsiteY18" fmla="*/ 53253 h 319957"/>
                <a:gd name="connsiteX19" fmla="*/ 326429 w 354188"/>
                <a:gd name="connsiteY19" fmla="*/ 88785 h 319957"/>
                <a:gd name="connsiteX20" fmla="*/ 323372 w 354188"/>
                <a:gd name="connsiteY20" fmla="*/ 139599 h 319957"/>
                <a:gd name="connsiteX21" fmla="*/ 324519 w 354188"/>
                <a:gd name="connsiteY21" fmla="*/ 157556 h 319957"/>
                <a:gd name="connsiteX22" fmla="*/ 332160 w 354188"/>
                <a:gd name="connsiteY22" fmla="*/ 216393 h 319957"/>
                <a:gd name="connsiteX23" fmla="*/ 321462 w 354188"/>
                <a:gd name="connsiteY23" fmla="*/ 229765 h 319957"/>
                <a:gd name="connsiteX24" fmla="*/ 353937 w 354188"/>
                <a:gd name="connsiteY24" fmla="*/ 269881 h 319957"/>
                <a:gd name="connsiteX25" fmla="*/ 312675 w 354188"/>
                <a:gd name="connsiteY25" fmla="*/ 314200 h 319957"/>
                <a:gd name="connsiteX26" fmla="*/ 225947 w 354188"/>
                <a:gd name="connsiteY26" fmla="*/ 319931 h 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188" h="319957">
                  <a:moveTo>
                    <a:pt x="225947" y="319931"/>
                  </a:moveTo>
                  <a:cubicBezTo>
                    <a:pt x="192326" y="319167"/>
                    <a:pt x="159087" y="313436"/>
                    <a:pt x="125466" y="310762"/>
                  </a:cubicBezTo>
                  <a:cubicBezTo>
                    <a:pt x="108655" y="309615"/>
                    <a:pt x="93373" y="303502"/>
                    <a:pt x="88788" y="285928"/>
                  </a:cubicBezTo>
                  <a:cubicBezTo>
                    <a:pt x="83057" y="256127"/>
                    <a:pt x="113240" y="246193"/>
                    <a:pt x="117060" y="243137"/>
                  </a:cubicBezTo>
                  <a:cubicBezTo>
                    <a:pt x="92990" y="240463"/>
                    <a:pt x="72741" y="238934"/>
                    <a:pt x="52110" y="235878"/>
                  </a:cubicBezTo>
                  <a:cubicBezTo>
                    <a:pt x="37974" y="233968"/>
                    <a:pt x="24220" y="229765"/>
                    <a:pt x="21545" y="212572"/>
                  </a:cubicBezTo>
                  <a:cubicBezTo>
                    <a:pt x="18871" y="194615"/>
                    <a:pt x="29569" y="185064"/>
                    <a:pt x="44087" y="177423"/>
                  </a:cubicBezTo>
                  <a:cubicBezTo>
                    <a:pt x="57459" y="170546"/>
                    <a:pt x="72741" y="172456"/>
                    <a:pt x="87642" y="167107"/>
                  </a:cubicBezTo>
                  <a:cubicBezTo>
                    <a:pt x="69685" y="164051"/>
                    <a:pt x="53256" y="161758"/>
                    <a:pt x="36828" y="158702"/>
                  </a:cubicBezTo>
                  <a:cubicBezTo>
                    <a:pt x="22309" y="156409"/>
                    <a:pt x="11230" y="148768"/>
                    <a:pt x="10466" y="133486"/>
                  </a:cubicBezTo>
                  <a:cubicBezTo>
                    <a:pt x="9319" y="116675"/>
                    <a:pt x="20017" y="106742"/>
                    <a:pt x="34917" y="101393"/>
                  </a:cubicBezTo>
                  <a:cubicBezTo>
                    <a:pt x="46761" y="97572"/>
                    <a:pt x="58987" y="94898"/>
                    <a:pt x="75034" y="90695"/>
                  </a:cubicBezTo>
                  <a:cubicBezTo>
                    <a:pt x="56695" y="88021"/>
                    <a:pt x="42941" y="86493"/>
                    <a:pt x="29186" y="84200"/>
                  </a:cubicBezTo>
                  <a:cubicBezTo>
                    <a:pt x="14668" y="81908"/>
                    <a:pt x="1296" y="76177"/>
                    <a:pt x="150" y="59366"/>
                  </a:cubicBezTo>
                  <a:cubicBezTo>
                    <a:pt x="-996" y="42938"/>
                    <a:pt x="4353" y="34150"/>
                    <a:pt x="18871" y="28802"/>
                  </a:cubicBezTo>
                  <a:cubicBezTo>
                    <a:pt x="36064" y="21925"/>
                    <a:pt x="61279" y="16958"/>
                    <a:pt x="70449" y="16194"/>
                  </a:cubicBezTo>
                  <a:cubicBezTo>
                    <a:pt x="115532" y="15047"/>
                    <a:pt x="238555" y="529"/>
                    <a:pt x="250017" y="529"/>
                  </a:cubicBezTo>
                  <a:cubicBezTo>
                    <a:pt x="265299" y="529"/>
                    <a:pt x="280582" y="-1381"/>
                    <a:pt x="295482" y="2057"/>
                  </a:cubicBezTo>
                  <a:cubicBezTo>
                    <a:pt x="322608" y="8170"/>
                    <a:pt x="333306" y="29184"/>
                    <a:pt x="320316" y="53253"/>
                  </a:cubicBezTo>
                  <a:cubicBezTo>
                    <a:pt x="312675" y="67772"/>
                    <a:pt x="308090" y="77323"/>
                    <a:pt x="326429" y="88785"/>
                  </a:cubicBezTo>
                  <a:cubicBezTo>
                    <a:pt x="340947" y="97954"/>
                    <a:pt x="338655" y="118968"/>
                    <a:pt x="323372" y="139599"/>
                  </a:cubicBezTo>
                  <a:cubicBezTo>
                    <a:pt x="318024" y="146858"/>
                    <a:pt x="315349" y="150679"/>
                    <a:pt x="324519" y="157556"/>
                  </a:cubicBezTo>
                  <a:cubicBezTo>
                    <a:pt x="348970" y="174366"/>
                    <a:pt x="350881" y="192705"/>
                    <a:pt x="332160" y="216393"/>
                  </a:cubicBezTo>
                  <a:cubicBezTo>
                    <a:pt x="328721" y="220596"/>
                    <a:pt x="325283" y="225180"/>
                    <a:pt x="321462" y="229765"/>
                  </a:cubicBezTo>
                  <a:cubicBezTo>
                    <a:pt x="347060" y="239316"/>
                    <a:pt x="355847" y="250778"/>
                    <a:pt x="353937" y="269881"/>
                  </a:cubicBezTo>
                  <a:cubicBezTo>
                    <a:pt x="351263" y="295861"/>
                    <a:pt x="337891" y="309233"/>
                    <a:pt x="312675" y="314200"/>
                  </a:cubicBezTo>
                  <a:cubicBezTo>
                    <a:pt x="302359" y="316493"/>
                    <a:pt x="244286" y="320313"/>
                    <a:pt x="225947" y="319931"/>
                  </a:cubicBezTo>
                  <a:close/>
                </a:path>
              </a:pathLst>
            </a:custGeom>
            <a:solidFill>
              <a:srgbClr val="FEAD6D"/>
            </a:solidFill>
            <a:ln w="3807" cap="flat">
              <a:noFill/>
              <a:prstDash val="solid"/>
              <a:miter/>
            </a:ln>
          </p:spPr>
          <p:txBody>
            <a:bodyPr rtlCol="0" anchor="ctr"/>
            <a:lstStyle/>
            <a:p>
              <a:endParaRPr lang="en-US"/>
            </a:p>
          </p:txBody>
        </p:sp>
        <p:sp>
          <p:nvSpPr>
            <p:cNvPr id="112" name="Freeform: Shape 296">
              <a:extLst>
                <a:ext uri="{FF2B5EF4-FFF2-40B4-BE49-F238E27FC236}">
                  <a16:creationId xmlns:a16="http://schemas.microsoft.com/office/drawing/2014/main" xmlns="" id="{B07F51CD-D187-4C64-8B85-CB73F4A24B08}"/>
                </a:ext>
              </a:extLst>
            </p:cNvPr>
            <p:cNvSpPr/>
            <p:nvPr/>
          </p:nvSpPr>
          <p:spPr>
            <a:xfrm>
              <a:off x="10256277" y="2870492"/>
              <a:ext cx="228150" cy="268013"/>
            </a:xfrm>
            <a:custGeom>
              <a:avLst/>
              <a:gdLst>
                <a:gd name="connsiteX0" fmla="*/ 118245 w 295382"/>
                <a:gd name="connsiteY0" fmla="*/ 129524 h 346991"/>
                <a:gd name="connsiteX1" fmla="*/ 13178 w 295382"/>
                <a:gd name="connsiteY1" fmla="*/ 190271 h 346991"/>
                <a:gd name="connsiteX2" fmla="*/ 952 w 295382"/>
                <a:gd name="connsiteY2" fmla="*/ 205172 h 346991"/>
                <a:gd name="connsiteX3" fmla="*/ 94175 w 295382"/>
                <a:gd name="connsiteY3" fmla="*/ 343859 h 346991"/>
                <a:gd name="connsiteX4" fmla="*/ 221783 w 295382"/>
                <a:gd name="connsiteY4" fmla="*/ 241467 h 346991"/>
                <a:gd name="connsiteX5" fmla="*/ 290936 w 295382"/>
                <a:gd name="connsiteY5" fmla="*/ 129906 h 346991"/>
                <a:gd name="connsiteX6" fmla="*/ 272597 w 295382"/>
                <a:gd name="connsiteY6" fmla="*/ 40122 h 346991"/>
                <a:gd name="connsiteX7" fmla="*/ 174408 w 295382"/>
                <a:gd name="connsiteY7" fmla="*/ 6 h 346991"/>
                <a:gd name="connsiteX8" fmla="*/ 155305 w 295382"/>
                <a:gd name="connsiteY8" fmla="*/ 19873 h 346991"/>
                <a:gd name="connsiteX9" fmla="*/ 118245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18245" y="129524"/>
                  </a:moveTo>
                  <a:cubicBezTo>
                    <a:pt x="88444" y="158942"/>
                    <a:pt x="52149" y="176517"/>
                    <a:pt x="13178" y="190271"/>
                  </a:cubicBezTo>
                  <a:cubicBezTo>
                    <a:pt x="5537" y="192946"/>
                    <a:pt x="-2868" y="195620"/>
                    <a:pt x="952" y="205172"/>
                  </a:cubicBezTo>
                  <a:cubicBezTo>
                    <a:pt x="4009" y="213195"/>
                    <a:pt x="62464" y="370985"/>
                    <a:pt x="94175" y="343859"/>
                  </a:cubicBezTo>
                  <a:cubicBezTo>
                    <a:pt x="138494" y="311766"/>
                    <a:pt x="184341" y="281966"/>
                    <a:pt x="221783" y="241467"/>
                  </a:cubicBezTo>
                  <a:cubicBezTo>
                    <a:pt x="252348" y="208610"/>
                    <a:pt x="278328" y="173079"/>
                    <a:pt x="290936" y="129906"/>
                  </a:cubicBezTo>
                  <a:cubicBezTo>
                    <a:pt x="298195" y="104308"/>
                    <a:pt x="299341" y="58843"/>
                    <a:pt x="272597" y="40122"/>
                  </a:cubicBezTo>
                  <a:cubicBezTo>
                    <a:pt x="243178" y="18727"/>
                    <a:pt x="213378" y="-376"/>
                    <a:pt x="174408" y="6"/>
                  </a:cubicBezTo>
                  <a:cubicBezTo>
                    <a:pt x="159125" y="388"/>
                    <a:pt x="153776" y="4972"/>
                    <a:pt x="155305" y="19873"/>
                  </a:cubicBezTo>
                  <a:cubicBezTo>
                    <a:pt x="157597" y="50055"/>
                    <a:pt x="127032" y="121118"/>
                    <a:pt x="118245" y="129524"/>
                  </a:cubicBezTo>
                  <a:close/>
                </a:path>
              </a:pathLst>
            </a:custGeom>
            <a:solidFill>
              <a:srgbClr val="00DCD4"/>
            </a:solidFill>
            <a:ln w="3807" cap="flat">
              <a:noFill/>
              <a:prstDash val="solid"/>
              <a:miter/>
            </a:ln>
          </p:spPr>
          <p:txBody>
            <a:bodyPr rtlCol="0" anchor="ctr"/>
            <a:lstStyle/>
            <a:p>
              <a:endParaRPr lang="en-US"/>
            </a:p>
          </p:txBody>
        </p:sp>
        <p:sp>
          <p:nvSpPr>
            <p:cNvPr id="113" name="Moon 297">
              <a:extLst>
                <a:ext uri="{FF2B5EF4-FFF2-40B4-BE49-F238E27FC236}">
                  <a16:creationId xmlns:a16="http://schemas.microsoft.com/office/drawing/2014/main" xmlns="" id="{26EEF7EA-3F60-4ED7-BDD5-B8A11B7300E6}"/>
                </a:ext>
              </a:extLst>
            </p:cNvPr>
            <p:cNvSpPr/>
            <p:nvPr/>
          </p:nvSpPr>
          <p:spPr>
            <a:xfrm rot="16200000">
              <a:off x="10207420" y="2551843"/>
              <a:ext cx="45719" cy="177704"/>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320B647-5432-91F9-5A01-49401473EE6F}"/>
              </a:ext>
            </a:extLst>
          </p:cNvPr>
          <p:cNvSpPr>
            <a:spLocks noGrp="1"/>
          </p:cNvSpPr>
          <p:nvPr>
            <p:ph idx="1"/>
          </p:nvPr>
        </p:nvSpPr>
        <p:spPr>
          <a:xfrm>
            <a:off x="271370" y="417493"/>
            <a:ext cx="8058243" cy="5351483"/>
          </a:xfrm>
        </p:spPr>
        <p:txBody>
          <a:bodyPr/>
          <a:lstStyle/>
          <a:p>
            <a:endParaRPr lang="fr-FR" sz="1400" dirty="0" smtClean="0"/>
          </a:p>
          <a:p>
            <a:endParaRPr lang="fr-FR" sz="1400" dirty="0" smtClean="0"/>
          </a:p>
          <a:p>
            <a:r>
              <a:rPr lang="fr-FR" sz="1400" dirty="0" smtClean="0"/>
              <a:t>La </a:t>
            </a:r>
            <a:r>
              <a:rPr lang="fr-FR" sz="1400" dirty="0"/>
              <a:t>SEP caractérisé  par la formation des lésions appelées plaque de démyélinisation qui sont responsable d’un ralentissement de l’influx nerveux. </a:t>
            </a:r>
          </a:p>
          <a:p>
            <a:pPr marL="0" indent="0">
              <a:buNone/>
            </a:pPr>
            <a:r>
              <a:rPr lang="fr-FR" b="1" dirty="0">
                <a:solidFill>
                  <a:schemeClr val="accent2">
                    <a:lumMod val="60000"/>
                    <a:lumOff val="40000"/>
                  </a:schemeClr>
                </a:solidFill>
              </a:rPr>
              <a:t>Les étapes de formation des plaque</a:t>
            </a:r>
          </a:p>
          <a:p>
            <a:pPr marL="0" indent="0">
              <a:buNone/>
            </a:pPr>
            <a:endParaRPr lang="fr-FR" b="1" dirty="0">
              <a:solidFill>
                <a:schemeClr val="accent6">
                  <a:lumMod val="60000"/>
                  <a:lumOff val="40000"/>
                  <a:alpha val="70000"/>
                </a:schemeClr>
              </a:solidFill>
            </a:endParaRPr>
          </a:p>
          <a:p>
            <a:pPr marL="457200" indent="-457200">
              <a:buFont typeface="+mj-lt"/>
              <a:buAutoNum type="arabicPeriod"/>
            </a:pPr>
            <a:endParaRPr lang="fr-FR" b="1" dirty="0">
              <a:solidFill>
                <a:schemeClr val="bg1">
                  <a:alpha val="70000"/>
                </a:schemeClr>
              </a:solidFill>
            </a:endParaRPr>
          </a:p>
          <a:p>
            <a:pPr marL="457200" indent="-457200">
              <a:buNone/>
            </a:pPr>
            <a:endParaRPr lang="fr-FR" dirty="0"/>
          </a:p>
          <a:p>
            <a:pPr marL="0" indent="0">
              <a:buNone/>
            </a:pPr>
            <a:endParaRPr lang="fr-FR" dirty="0"/>
          </a:p>
        </p:txBody>
      </p:sp>
      <p:pic>
        <p:nvPicPr>
          <p:cNvPr id="4" name="Image 4">
            <a:extLst>
              <a:ext uri="{FF2B5EF4-FFF2-40B4-BE49-F238E27FC236}">
                <a16:creationId xmlns:a16="http://schemas.microsoft.com/office/drawing/2014/main" xmlns="" id="{106EB431-7BA3-2233-2E3A-DC20C37A330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1538" y="2571744"/>
            <a:ext cx="6715172" cy="3357586"/>
          </a:xfrm>
          <a:prstGeom prst="rect">
            <a:avLst/>
          </a:prstGeom>
        </p:spPr>
      </p:pic>
      <p:sp>
        <p:nvSpPr>
          <p:cNvPr id="5" name="Pentagone 4"/>
          <p:cNvSpPr/>
          <p:nvPr/>
        </p:nvSpPr>
        <p:spPr>
          <a:xfrm>
            <a:off x="928662" y="1928802"/>
            <a:ext cx="3571900" cy="4286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r>
              <a:rPr lang="fr-FR" dirty="0" smtClean="0"/>
              <a:t>1_	Passage de BHE</a:t>
            </a:r>
            <a:endParaRPr lang="fr-FR" dirty="0"/>
          </a:p>
        </p:txBody>
      </p:sp>
      <p:pic>
        <p:nvPicPr>
          <p:cNvPr id="7" name="Image 6" descr="images.jpeg (2).jpg"/>
          <p:cNvPicPr/>
          <p:nvPr/>
        </p:nvPicPr>
        <p:blipFill>
          <a:blip r:embed="rId3" cstate="print"/>
          <a:stretch>
            <a:fillRect/>
          </a:stretch>
        </p:blipFill>
        <p:spPr>
          <a:xfrm>
            <a:off x="7358082" y="285728"/>
            <a:ext cx="1330698" cy="473336"/>
          </a:xfrm>
          <a:prstGeom prst="rect">
            <a:avLst/>
          </a:prstGeom>
        </p:spPr>
      </p:pic>
      <p:sp>
        <p:nvSpPr>
          <p:cNvPr id="8" name="Rectangle 7"/>
          <p:cNvSpPr/>
          <p:nvPr/>
        </p:nvSpPr>
        <p:spPr>
          <a:xfrm>
            <a:off x="1214414" y="214290"/>
            <a:ext cx="5429288" cy="461665"/>
          </a:xfrm>
          <a:prstGeom prst="rect">
            <a:avLst/>
          </a:prstGeom>
        </p:spPr>
        <p:txBody>
          <a:bodyPr wrap="square">
            <a:spAutoFit/>
          </a:bodyPr>
          <a:lstStyle/>
          <a:p>
            <a:pPr algn="ctr"/>
            <a:r>
              <a:rPr lang="fr-FR" sz="2400" b="1" dirty="0" smtClean="0">
                <a:solidFill>
                  <a:srgbClr val="7030A0"/>
                </a:solidFill>
              </a:rPr>
              <a:t>Physiopathologie de SEP</a:t>
            </a:r>
            <a:endParaRPr lang="fr-FR" sz="2400" b="1" dirty="0">
              <a:solidFill>
                <a:srgbClr val="7030A0"/>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28728" y="642918"/>
            <a:ext cx="6059487" cy="10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8476572"/>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500034" y="1000108"/>
            <a:ext cx="3714776" cy="4286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2-	Démyélinisation</a:t>
            </a:r>
            <a:endParaRPr lang="fr-FR" dirty="0"/>
          </a:p>
        </p:txBody>
      </p:sp>
      <p:sp>
        <p:nvSpPr>
          <p:cNvPr id="5" name="Pentagone 4"/>
          <p:cNvSpPr/>
          <p:nvPr/>
        </p:nvSpPr>
        <p:spPr>
          <a:xfrm>
            <a:off x="1500166" y="2000240"/>
            <a:ext cx="3714776" cy="4286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3-           inflammation</a:t>
            </a:r>
            <a:endParaRPr lang="fr-FR" dirty="0"/>
          </a:p>
        </p:txBody>
      </p:sp>
      <p:sp>
        <p:nvSpPr>
          <p:cNvPr id="6" name="Pentagone 5"/>
          <p:cNvSpPr/>
          <p:nvPr/>
        </p:nvSpPr>
        <p:spPr>
          <a:xfrm>
            <a:off x="2500298" y="3143248"/>
            <a:ext cx="3929090" cy="4286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4-           remyélenisation/cicatrisation </a:t>
            </a:r>
            <a:endParaRPr lang="fr-FR" dirty="0"/>
          </a:p>
        </p:txBody>
      </p:sp>
      <p:sp>
        <p:nvSpPr>
          <p:cNvPr id="7" name="Pentagone 6"/>
          <p:cNvSpPr/>
          <p:nvPr/>
        </p:nvSpPr>
        <p:spPr>
          <a:xfrm>
            <a:off x="3571868" y="4429132"/>
            <a:ext cx="3857652" cy="4286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t>5-          pert axonal </a:t>
            </a:r>
            <a:endParaRPr lang="fr-FR" dirty="0"/>
          </a:p>
        </p:txBody>
      </p:sp>
      <p:pic>
        <p:nvPicPr>
          <p:cNvPr id="8" name="Image 7" descr="images.jpeg (2).jpg"/>
          <p:cNvPicPr/>
          <p:nvPr/>
        </p:nvPicPr>
        <p:blipFill>
          <a:blip r:embed="rId2" cstate="print"/>
          <a:stretch>
            <a:fillRect/>
          </a:stretch>
        </p:blipFill>
        <p:spPr>
          <a:xfrm>
            <a:off x="7358082" y="285728"/>
            <a:ext cx="1330698" cy="473336"/>
          </a:xfrm>
          <a:prstGeom prst="rect">
            <a:avLst/>
          </a:prstGeom>
        </p:spPr>
      </p:pic>
      <p:grpSp>
        <p:nvGrpSpPr>
          <p:cNvPr id="10" name="Group 271">
            <a:extLst>
              <a:ext uri="{FF2B5EF4-FFF2-40B4-BE49-F238E27FC236}">
                <a16:creationId xmlns:a16="http://schemas.microsoft.com/office/drawing/2014/main" xmlns="" id="{062B3364-5001-41C4-B657-EBE08CF25FE9}"/>
              </a:ext>
            </a:extLst>
          </p:cNvPr>
          <p:cNvGrpSpPr/>
          <p:nvPr/>
        </p:nvGrpSpPr>
        <p:grpSpPr>
          <a:xfrm>
            <a:off x="6357950" y="928670"/>
            <a:ext cx="2038107" cy="2893439"/>
            <a:chOff x="9006365" y="1723614"/>
            <a:chExt cx="1868586" cy="2652775"/>
          </a:xfrm>
        </p:grpSpPr>
        <p:sp>
          <p:nvSpPr>
            <p:cNvPr id="11" name="Freeform: Shape 272">
              <a:extLst>
                <a:ext uri="{FF2B5EF4-FFF2-40B4-BE49-F238E27FC236}">
                  <a16:creationId xmlns:a16="http://schemas.microsoft.com/office/drawing/2014/main" xmlns="" id="{204F8E94-76BF-4B77-B164-1C27BEE65DBB}"/>
                </a:ext>
              </a:extLst>
            </p:cNvPr>
            <p:cNvSpPr/>
            <p:nvPr/>
          </p:nvSpPr>
          <p:spPr>
            <a:xfrm>
              <a:off x="9656825" y="1723614"/>
              <a:ext cx="1052313" cy="1328427"/>
            </a:xfrm>
            <a:custGeom>
              <a:avLst/>
              <a:gdLst>
                <a:gd name="connsiteX0" fmla="*/ 1291687 w 1362409"/>
                <a:gd name="connsiteY0" fmla="*/ 708119 h 1719888"/>
                <a:gd name="connsiteX1" fmla="*/ 1337534 w 1362409"/>
                <a:gd name="connsiteY1" fmla="*/ 514033 h 1719888"/>
                <a:gd name="connsiteX2" fmla="*/ 1359693 w 1362409"/>
                <a:gd name="connsiteY2" fmla="*/ 360063 h 1719888"/>
                <a:gd name="connsiteX3" fmla="*/ 1290540 w 1362409"/>
                <a:gd name="connsiteY3" fmla="*/ 206857 h 1719888"/>
                <a:gd name="connsiteX4" fmla="*/ 1237434 w 1362409"/>
                <a:gd name="connsiteY4" fmla="*/ 146110 h 1719888"/>
                <a:gd name="connsiteX5" fmla="*/ 1217949 w 1362409"/>
                <a:gd name="connsiteY5" fmla="*/ 141525 h 1719888"/>
                <a:gd name="connsiteX6" fmla="*/ 1217185 w 1362409"/>
                <a:gd name="connsiteY6" fmla="*/ 158718 h 1719888"/>
                <a:gd name="connsiteX7" fmla="*/ 1221006 w 1362409"/>
                <a:gd name="connsiteY7" fmla="*/ 177057 h 1719888"/>
                <a:gd name="connsiteX8" fmla="*/ 1154527 w 1362409"/>
                <a:gd name="connsiteY8" fmla="*/ 201890 h 1719888"/>
                <a:gd name="connsiteX9" fmla="*/ 1086521 w 1362409"/>
                <a:gd name="connsiteY9" fmla="*/ 181641 h 1719888"/>
                <a:gd name="connsiteX10" fmla="*/ 916122 w 1362409"/>
                <a:gd name="connsiteY10" fmla="*/ 71608 h 1719888"/>
                <a:gd name="connsiteX11" fmla="*/ 803796 w 1362409"/>
                <a:gd name="connsiteY11" fmla="*/ 30346 h 1719888"/>
                <a:gd name="connsiteX12" fmla="*/ 662817 w 1362409"/>
                <a:gd name="connsiteY12" fmla="*/ 2837 h 1719888"/>
                <a:gd name="connsiteX13" fmla="*/ 468348 w 1362409"/>
                <a:gd name="connsiteY13" fmla="*/ 2455 h 1719888"/>
                <a:gd name="connsiteX14" fmla="*/ 419827 w 1362409"/>
                <a:gd name="connsiteY14" fmla="*/ 11243 h 1719888"/>
                <a:gd name="connsiteX15" fmla="*/ 412568 w 1362409"/>
                <a:gd name="connsiteY15" fmla="*/ 16591 h 1719888"/>
                <a:gd name="connsiteX16" fmla="*/ 418298 w 1362409"/>
                <a:gd name="connsiteY16" fmla="*/ 24997 h 1719888"/>
                <a:gd name="connsiteX17" fmla="*/ 451156 w 1362409"/>
                <a:gd name="connsiteY17" fmla="*/ 33020 h 1719888"/>
                <a:gd name="connsiteX18" fmla="*/ 523747 w 1362409"/>
                <a:gd name="connsiteY18" fmla="*/ 36077 h 1719888"/>
                <a:gd name="connsiteX19" fmla="*/ 549345 w 1362409"/>
                <a:gd name="connsiteY19" fmla="*/ 47156 h 1719888"/>
                <a:gd name="connsiteX20" fmla="*/ 528332 w 1362409"/>
                <a:gd name="connsiteY20" fmla="*/ 58618 h 1719888"/>
                <a:gd name="connsiteX21" fmla="*/ 516488 w 1362409"/>
                <a:gd name="connsiteY21" fmla="*/ 63585 h 1719888"/>
                <a:gd name="connsiteX22" fmla="*/ 297186 w 1362409"/>
                <a:gd name="connsiteY22" fmla="*/ 85362 h 1719888"/>
                <a:gd name="connsiteX23" fmla="*/ 134810 w 1362409"/>
                <a:gd name="connsiteY23" fmla="*/ 126243 h 1719888"/>
                <a:gd name="connsiteX24" fmla="*/ 12551 w 1362409"/>
                <a:gd name="connsiteY24" fmla="*/ 195777 h 1719888"/>
                <a:gd name="connsiteX25" fmla="*/ 707 w 1362409"/>
                <a:gd name="connsiteY25" fmla="*/ 213352 h 1719888"/>
                <a:gd name="connsiteX26" fmla="*/ 21339 w 1362409"/>
                <a:gd name="connsiteY26" fmla="*/ 216791 h 1719888"/>
                <a:gd name="connsiteX27" fmla="*/ 28980 w 1362409"/>
                <a:gd name="connsiteY27" fmla="*/ 215645 h 1719888"/>
                <a:gd name="connsiteX28" fmla="*/ 105392 w 1362409"/>
                <a:gd name="connsiteY28" fmla="*/ 189664 h 1719888"/>
                <a:gd name="connsiteX29" fmla="*/ 160026 w 1362409"/>
                <a:gd name="connsiteY29" fmla="*/ 177439 h 1719888"/>
                <a:gd name="connsiteX30" fmla="*/ 174544 w 1362409"/>
                <a:gd name="connsiteY30" fmla="*/ 183169 h 1719888"/>
                <a:gd name="connsiteX31" fmla="*/ 165757 w 1362409"/>
                <a:gd name="connsiteY31" fmla="*/ 195395 h 1719888"/>
                <a:gd name="connsiteX32" fmla="*/ 146272 w 1362409"/>
                <a:gd name="connsiteY32" fmla="*/ 206857 h 1719888"/>
                <a:gd name="connsiteX33" fmla="*/ 32800 w 1362409"/>
                <a:gd name="connsiteY33" fmla="*/ 303518 h 1719888"/>
                <a:gd name="connsiteX34" fmla="*/ 26687 w 1362409"/>
                <a:gd name="connsiteY34" fmla="*/ 323767 h 1719888"/>
                <a:gd name="connsiteX35" fmla="*/ 46937 w 1362409"/>
                <a:gd name="connsiteY35" fmla="*/ 319947 h 1719888"/>
                <a:gd name="connsiteX36" fmla="*/ 62601 w 1362409"/>
                <a:gd name="connsiteY36" fmla="*/ 309631 h 1719888"/>
                <a:gd name="connsiteX37" fmla="*/ 115325 w 1362409"/>
                <a:gd name="connsiteY37" fmla="*/ 314216 h 1719888"/>
                <a:gd name="connsiteX38" fmla="*/ 137103 w 1362409"/>
                <a:gd name="connsiteY38" fmla="*/ 357771 h 1719888"/>
                <a:gd name="connsiteX39" fmla="*/ 175308 w 1362409"/>
                <a:gd name="connsiteY39" fmla="*/ 461691 h 1719888"/>
                <a:gd name="connsiteX40" fmla="*/ 220392 w 1362409"/>
                <a:gd name="connsiteY40" fmla="*/ 614515 h 1719888"/>
                <a:gd name="connsiteX41" fmla="*/ 221538 w 1362409"/>
                <a:gd name="connsiteY41" fmla="*/ 704299 h 1719888"/>
                <a:gd name="connsiteX42" fmla="*/ 221538 w 1362409"/>
                <a:gd name="connsiteY42" fmla="*/ 704299 h 1719888"/>
                <a:gd name="connsiteX43" fmla="*/ 221538 w 1362409"/>
                <a:gd name="connsiteY43" fmla="*/ 704299 h 1719888"/>
                <a:gd name="connsiteX44" fmla="*/ 160026 w 1362409"/>
                <a:gd name="connsiteY44" fmla="*/ 743651 h 1719888"/>
                <a:gd name="connsiteX45" fmla="*/ 152003 w 1362409"/>
                <a:gd name="connsiteY45" fmla="*/ 850246 h 1719888"/>
                <a:gd name="connsiteX46" fmla="*/ 197086 w 1362409"/>
                <a:gd name="connsiteY46" fmla="*/ 929714 h 1719888"/>
                <a:gd name="connsiteX47" fmla="*/ 226887 w 1362409"/>
                <a:gd name="connsiteY47" fmla="*/ 950345 h 1719888"/>
                <a:gd name="connsiteX48" fmla="*/ 251338 w 1362409"/>
                <a:gd name="connsiteY48" fmla="*/ 1020262 h 1719888"/>
                <a:gd name="connsiteX49" fmla="*/ 633780 w 1362409"/>
                <a:gd name="connsiteY49" fmla="*/ 1386275 h 1719888"/>
                <a:gd name="connsiteX50" fmla="*/ 634544 w 1362409"/>
                <a:gd name="connsiteY50" fmla="*/ 1484465 h 1719888"/>
                <a:gd name="connsiteX51" fmla="*/ 588315 w 1362409"/>
                <a:gd name="connsiteY51" fmla="*/ 1569664 h 1719888"/>
                <a:gd name="connsiteX52" fmla="*/ 585258 w 1362409"/>
                <a:gd name="connsiteY52" fmla="*/ 1601375 h 1719888"/>
                <a:gd name="connsiteX53" fmla="*/ 652119 w 1362409"/>
                <a:gd name="connsiteY53" fmla="*/ 1717903 h 1719888"/>
                <a:gd name="connsiteX54" fmla="*/ 835890 w 1362409"/>
                <a:gd name="connsiteY54" fmla="*/ 1719431 h 1719888"/>
                <a:gd name="connsiteX55" fmla="*/ 915358 w 1362409"/>
                <a:gd name="connsiteY55" fmla="*/ 1592970 h 1719888"/>
                <a:gd name="connsiteX56" fmla="*/ 909627 w 1362409"/>
                <a:gd name="connsiteY56" fmla="*/ 1565461 h 1719888"/>
                <a:gd name="connsiteX57" fmla="*/ 875242 w 1362409"/>
                <a:gd name="connsiteY57" fmla="*/ 1516176 h 1719888"/>
                <a:gd name="connsiteX58" fmla="*/ 865690 w 1362409"/>
                <a:gd name="connsiteY58" fmla="*/ 1387039 h 1719888"/>
                <a:gd name="connsiteX59" fmla="*/ 1090341 w 1362409"/>
                <a:gd name="connsiteY59" fmla="*/ 1274332 h 1719888"/>
                <a:gd name="connsiteX60" fmla="*/ 1191205 w 1362409"/>
                <a:gd name="connsiteY60" fmla="*/ 1166973 h 1719888"/>
                <a:gd name="connsiteX61" fmla="*/ 1263414 w 1362409"/>
                <a:gd name="connsiteY61" fmla="*/ 956840 h 1719888"/>
                <a:gd name="connsiteX62" fmla="*/ 1263414 w 1362409"/>
                <a:gd name="connsiteY62" fmla="*/ 956840 h 1719888"/>
                <a:gd name="connsiteX63" fmla="*/ 1338298 w 1362409"/>
                <a:gd name="connsiteY63" fmla="*/ 861325 h 1719888"/>
                <a:gd name="connsiteX64" fmla="*/ 1344029 w 1362409"/>
                <a:gd name="connsiteY64" fmla="*/ 791790 h 1719888"/>
                <a:gd name="connsiteX65" fmla="*/ 1291687 w 1362409"/>
                <a:gd name="connsiteY65" fmla="*/ 708119 h 1719888"/>
                <a:gd name="connsiteX66" fmla="*/ 272352 w 1362409"/>
                <a:gd name="connsiteY66" fmla="*/ 878518 h 1719888"/>
                <a:gd name="connsiteX67" fmla="*/ 272352 w 1362409"/>
                <a:gd name="connsiteY67" fmla="*/ 878518 h 1719888"/>
                <a:gd name="connsiteX68" fmla="*/ 272352 w 1362409"/>
                <a:gd name="connsiteY68" fmla="*/ 878518 h 1719888"/>
                <a:gd name="connsiteX69" fmla="*/ 272352 w 1362409"/>
                <a:gd name="connsiteY69" fmla="*/ 878518 h 17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62409" h="1719888">
                  <a:moveTo>
                    <a:pt x="1291687" y="708119"/>
                  </a:moveTo>
                  <a:cubicBezTo>
                    <a:pt x="1290158" y="639349"/>
                    <a:pt x="1315374" y="577073"/>
                    <a:pt x="1337534" y="514033"/>
                  </a:cubicBezTo>
                  <a:cubicBezTo>
                    <a:pt x="1359693" y="458634"/>
                    <a:pt x="1366952" y="396359"/>
                    <a:pt x="1359693" y="360063"/>
                  </a:cubicBezTo>
                  <a:cubicBezTo>
                    <a:pt x="1348614" y="305811"/>
                    <a:pt x="1302002" y="222904"/>
                    <a:pt x="1290540" y="206857"/>
                  </a:cubicBezTo>
                  <a:cubicBezTo>
                    <a:pt x="1274876" y="184698"/>
                    <a:pt x="1258065" y="163684"/>
                    <a:pt x="1237434" y="146110"/>
                  </a:cubicBezTo>
                  <a:cubicBezTo>
                    <a:pt x="1232085" y="141525"/>
                    <a:pt x="1224062" y="138086"/>
                    <a:pt x="1217949" y="141525"/>
                  </a:cubicBezTo>
                  <a:cubicBezTo>
                    <a:pt x="1211454" y="145346"/>
                    <a:pt x="1216039" y="152987"/>
                    <a:pt x="1217185" y="158718"/>
                  </a:cubicBezTo>
                  <a:cubicBezTo>
                    <a:pt x="1218331" y="164831"/>
                    <a:pt x="1219477" y="170944"/>
                    <a:pt x="1221006" y="177057"/>
                  </a:cubicBezTo>
                  <a:cubicBezTo>
                    <a:pt x="1202667" y="195777"/>
                    <a:pt x="1178597" y="199216"/>
                    <a:pt x="1154527" y="201890"/>
                  </a:cubicBezTo>
                  <a:cubicBezTo>
                    <a:pt x="1129311" y="203419"/>
                    <a:pt x="1107916" y="192339"/>
                    <a:pt x="1086521" y="181641"/>
                  </a:cubicBezTo>
                  <a:cubicBezTo>
                    <a:pt x="1025773" y="151076"/>
                    <a:pt x="978016" y="100645"/>
                    <a:pt x="916122" y="71608"/>
                  </a:cubicBezTo>
                  <a:cubicBezTo>
                    <a:pt x="879062" y="57090"/>
                    <a:pt x="843149" y="40661"/>
                    <a:pt x="803796" y="30346"/>
                  </a:cubicBezTo>
                  <a:cubicBezTo>
                    <a:pt x="757185" y="18502"/>
                    <a:pt x="710574" y="6276"/>
                    <a:pt x="662817" y="2837"/>
                  </a:cubicBezTo>
                  <a:cubicBezTo>
                    <a:pt x="597866" y="-2129"/>
                    <a:pt x="533298" y="545"/>
                    <a:pt x="468348" y="2455"/>
                  </a:cubicBezTo>
                  <a:cubicBezTo>
                    <a:pt x="451538" y="2837"/>
                    <a:pt x="436255" y="8950"/>
                    <a:pt x="419827" y="11243"/>
                  </a:cubicBezTo>
                  <a:cubicBezTo>
                    <a:pt x="416770" y="11625"/>
                    <a:pt x="413332" y="12771"/>
                    <a:pt x="412568" y="16591"/>
                  </a:cubicBezTo>
                  <a:cubicBezTo>
                    <a:pt x="411803" y="21176"/>
                    <a:pt x="414478" y="23469"/>
                    <a:pt x="418298" y="24997"/>
                  </a:cubicBezTo>
                  <a:cubicBezTo>
                    <a:pt x="428996" y="29199"/>
                    <a:pt x="439312" y="33020"/>
                    <a:pt x="451156" y="33020"/>
                  </a:cubicBezTo>
                  <a:cubicBezTo>
                    <a:pt x="475225" y="33402"/>
                    <a:pt x="499677" y="33784"/>
                    <a:pt x="523747" y="36077"/>
                  </a:cubicBezTo>
                  <a:cubicBezTo>
                    <a:pt x="532916" y="36841"/>
                    <a:pt x="548199" y="36841"/>
                    <a:pt x="549345" y="47156"/>
                  </a:cubicBezTo>
                  <a:cubicBezTo>
                    <a:pt x="550873" y="57854"/>
                    <a:pt x="535209" y="54033"/>
                    <a:pt x="528332" y="58618"/>
                  </a:cubicBezTo>
                  <a:cubicBezTo>
                    <a:pt x="524511" y="61292"/>
                    <a:pt x="521072" y="62821"/>
                    <a:pt x="516488" y="63585"/>
                  </a:cubicBezTo>
                  <a:cubicBezTo>
                    <a:pt x="443896" y="77721"/>
                    <a:pt x="370159" y="77721"/>
                    <a:pt x="297186" y="85362"/>
                  </a:cubicBezTo>
                  <a:cubicBezTo>
                    <a:pt x="240641" y="91475"/>
                    <a:pt x="186388" y="103701"/>
                    <a:pt x="134810" y="126243"/>
                  </a:cubicBezTo>
                  <a:cubicBezTo>
                    <a:pt x="91637" y="144964"/>
                    <a:pt x="49229" y="165595"/>
                    <a:pt x="12551" y="195777"/>
                  </a:cubicBezTo>
                  <a:cubicBezTo>
                    <a:pt x="7202" y="200362"/>
                    <a:pt x="-2731" y="204947"/>
                    <a:pt x="707" y="213352"/>
                  </a:cubicBezTo>
                  <a:cubicBezTo>
                    <a:pt x="4146" y="220993"/>
                    <a:pt x="14079" y="216791"/>
                    <a:pt x="21339" y="216791"/>
                  </a:cubicBezTo>
                  <a:cubicBezTo>
                    <a:pt x="24013" y="216791"/>
                    <a:pt x="26687" y="216791"/>
                    <a:pt x="28980" y="215645"/>
                  </a:cubicBezTo>
                  <a:cubicBezTo>
                    <a:pt x="54578" y="207239"/>
                    <a:pt x="79794" y="198070"/>
                    <a:pt x="105392" y="189664"/>
                  </a:cubicBezTo>
                  <a:cubicBezTo>
                    <a:pt x="123348" y="183934"/>
                    <a:pt x="140541" y="175910"/>
                    <a:pt x="160026" y="177439"/>
                  </a:cubicBezTo>
                  <a:cubicBezTo>
                    <a:pt x="165375" y="177821"/>
                    <a:pt x="172252" y="175910"/>
                    <a:pt x="174544" y="183169"/>
                  </a:cubicBezTo>
                  <a:cubicBezTo>
                    <a:pt x="176455" y="190429"/>
                    <a:pt x="171488" y="192721"/>
                    <a:pt x="165757" y="195395"/>
                  </a:cubicBezTo>
                  <a:cubicBezTo>
                    <a:pt x="158880" y="198452"/>
                    <a:pt x="153149" y="204565"/>
                    <a:pt x="146272" y="206857"/>
                  </a:cubicBezTo>
                  <a:cubicBezTo>
                    <a:pt x="95840" y="224432"/>
                    <a:pt x="64511" y="264166"/>
                    <a:pt x="32800" y="303518"/>
                  </a:cubicBezTo>
                  <a:cubicBezTo>
                    <a:pt x="28216" y="309249"/>
                    <a:pt x="22867" y="318037"/>
                    <a:pt x="26687" y="323767"/>
                  </a:cubicBezTo>
                  <a:cubicBezTo>
                    <a:pt x="32800" y="331409"/>
                    <a:pt x="40442" y="323385"/>
                    <a:pt x="46937" y="319947"/>
                  </a:cubicBezTo>
                  <a:cubicBezTo>
                    <a:pt x="52667" y="317272"/>
                    <a:pt x="57252" y="313070"/>
                    <a:pt x="62601" y="309631"/>
                  </a:cubicBezTo>
                  <a:cubicBezTo>
                    <a:pt x="83614" y="296641"/>
                    <a:pt x="101953" y="297787"/>
                    <a:pt x="115325" y="314216"/>
                  </a:cubicBezTo>
                  <a:cubicBezTo>
                    <a:pt x="126023" y="326824"/>
                    <a:pt x="132136" y="341724"/>
                    <a:pt x="137103" y="357771"/>
                  </a:cubicBezTo>
                  <a:cubicBezTo>
                    <a:pt x="147800" y="392920"/>
                    <a:pt x="151621" y="431126"/>
                    <a:pt x="175308" y="461691"/>
                  </a:cubicBezTo>
                  <a:cubicBezTo>
                    <a:pt x="210076" y="506774"/>
                    <a:pt x="223066" y="557970"/>
                    <a:pt x="220392" y="614515"/>
                  </a:cubicBezTo>
                  <a:cubicBezTo>
                    <a:pt x="218863" y="644315"/>
                    <a:pt x="221156" y="674116"/>
                    <a:pt x="221538" y="704299"/>
                  </a:cubicBezTo>
                  <a:cubicBezTo>
                    <a:pt x="221538" y="704299"/>
                    <a:pt x="221538" y="704299"/>
                    <a:pt x="221538" y="704299"/>
                  </a:cubicBezTo>
                  <a:cubicBezTo>
                    <a:pt x="221538" y="704299"/>
                    <a:pt x="221538" y="704299"/>
                    <a:pt x="221538" y="704299"/>
                  </a:cubicBezTo>
                  <a:cubicBezTo>
                    <a:pt x="196322" y="710412"/>
                    <a:pt x="174544" y="721109"/>
                    <a:pt x="160026" y="743651"/>
                  </a:cubicBezTo>
                  <a:cubicBezTo>
                    <a:pt x="140923" y="778036"/>
                    <a:pt x="147036" y="814332"/>
                    <a:pt x="152003" y="850246"/>
                  </a:cubicBezTo>
                  <a:cubicBezTo>
                    <a:pt x="163465" y="878900"/>
                    <a:pt x="174544" y="907555"/>
                    <a:pt x="197086" y="929714"/>
                  </a:cubicBezTo>
                  <a:cubicBezTo>
                    <a:pt x="205873" y="938119"/>
                    <a:pt x="212368" y="949963"/>
                    <a:pt x="226887" y="950345"/>
                  </a:cubicBezTo>
                  <a:cubicBezTo>
                    <a:pt x="234910" y="973651"/>
                    <a:pt x="242551" y="997339"/>
                    <a:pt x="251338" y="1020262"/>
                  </a:cubicBezTo>
                  <a:cubicBezTo>
                    <a:pt x="273880" y="1078717"/>
                    <a:pt x="444279" y="1312920"/>
                    <a:pt x="633780" y="1386275"/>
                  </a:cubicBezTo>
                  <a:cubicBezTo>
                    <a:pt x="634162" y="1419132"/>
                    <a:pt x="634162" y="1451607"/>
                    <a:pt x="634544" y="1484465"/>
                  </a:cubicBezTo>
                  <a:cubicBezTo>
                    <a:pt x="631870" y="1519996"/>
                    <a:pt x="620790" y="1550561"/>
                    <a:pt x="588315" y="1569664"/>
                  </a:cubicBezTo>
                  <a:cubicBezTo>
                    <a:pt x="575707" y="1583036"/>
                    <a:pt x="578763" y="1589531"/>
                    <a:pt x="585258" y="1601375"/>
                  </a:cubicBezTo>
                  <a:cubicBezTo>
                    <a:pt x="607418" y="1640727"/>
                    <a:pt x="640657" y="1706823"/>
                    <a:pt x="652119" y="1717903"/>
                  </a:cubicBezTo>
                  <a:cubicBezTo>
                    <a:pt x="656704" y="1720195"/>
                    <a:pt x="832833" y="1720195"/>
                    <a:pt x="835890" y="1719431"/>
                  </a:cubicBezTo>
                  <a:cubicBezTo>
                    <a:pt x="841238" y="1717139"/>
                    <a:pt x="888614" y="1628119"/>
                    <a:pt x="915358" y="1592970"/>
                  </a:cubicBezTo>
                  <a:cubicBezTo>
                    <a:pt x="921853" y="1584182"/>
                    <a:pt x="916504" y="1576159"/>
                    <a:pt x="909627" y="1565461"/>
                  </a:cubicBezTo>
                  <a:cubicBezTo>
                    <a:pt x="895109" y="1551325"/>
                    <a:pt x="883265" y="1535661"/>
                    <a:pt x="875242" y="1516176"/>
                  </a:cubicBezTo>
                  <a:cubicBezTo>
                    <a:pt x="867983" y="1498219"/>
                    <a:pt x="874096" y="1411491"/>
                    <a:pt x="865690" y="1387039"/>
                  </a:cubicBezTo>
                  <a:cubicBezTo>
                    <a:pt x="864926" y="1385893"/>
                    <a:pt x="1019278" y="1319797"/>
                    <a:pt x="1090341" y="1274332"/>
                  </a:cubicBezTo>
                  <a:cubicBezTo>
                    <a:pt x="1131604" y="1247970"/>
                    <a:pt x="1183946" y="1178817"/>
                    <a:pt x="1191205" y="1166973"/>
                  </a:cubicBezTo>
                  <a:cubicBezTo>
                    <a:pt x="1245839" y="1079099"/>
                    <a:pt x="1258065" y="967538"/>
                    <a:pt x="1263414" y="956840"/>
                  </a:cubicBezTo>
                  <a:cubicBezTo>
                    <a:pt x="1263414" y="956840"/>
                    <a:pt x="1263414" y="956840"/>
                    <a:pt x="1263414" y="956840"/>
                  </a:cubicBezTo>
                  <a:cubicBezTo>
                    <a:pt x="1302002" y="935827"/>
                    <a:pt x="1323780" y="902206"/>
                    <a:pt x="1338298" y="861325"/>
                  </a:cubicBezTo>
                  <a:cubicBezTo>
                    <a:pt x="1346703" y="837638"/>
                    <a:pt x="1342883" y="815096"/>
                    <a:pt x="1344029" y="791790"/>
                  </a:cubicBezTo>
                  <a:cubicBezTo>
                    <a:pt x="1347849" y="752438"/>
                    <a:pt x="1329128" y="724166"/>
                    <a:pt x="1291687" y="708119"/>
                  </a:cubicBezTo>
                  <a:close/>
                  <a:moveTo>
                    <a:pt x="272352" y="878518"/>
                  </a:moveTo>
                  <a:cubicBezTo>
                    <a:pt x="272352" y="878518"/>
                    <a:pt x="272352" y="878518"/>
                    <a:pt x="272352" y="878518"/>
                  </a:cubicBezTo>
                  <a:cubicBezTo>
                    <a:pt x="272352" y="878518"/>
                    <a:pt x="272352" y="878518"/>
                    <a:pt x="272352" y="878518"/>
                  </a:cubicBezTo>
                  <a:cubicBezTo>
                    <a:pt x="272352" y="878518"/>
                    <a:pt x="272352" y="878518"/>
                    <a:pt x="272352" y="878518"/>
                  </a:cubicBezTo>
                  <a:close/>
                </a:path>
              </a:pathLst>
            </a:custGeom>
            <a:solidFill>
              <a:srgbClr val="FEAD6D"/>
            </a:solidFill>
            <a:ln w="3807" cap="flat">
              <a:noFill/>
              <a:prstDash val="solid"/>
              <a:miter/>
            </a:ln>
          </p:spPr>
          <p:txBody>
            <a:bodyPr rtlCol="0" anchor="ctr"/>
            <a:lstStyle/>
            <a:p>
              <a:endParaRPr lang="en-US"/>
            </a:p>
          </p:txBody>
        </p:sp>
        <p:sp>
          <p:nvSpPr>
            <p:cNvPr id="12" name="Freeform: Shape 273">
              <a:extLst>
                <a:ext uri="{FF2B5EF4-FFF2-40B4-BE49-F238E27FC236}">
                  <a16:creationId xmlns:a16="http://schemas.microsoft.com/office/drawing/2014/main" xmlns="" id="{2290FE23-00BE-4CA2-8775-AB96000AF203}"/>
                </a:ext>
              </a:extLst>
            </p:cNvPr>
            <p:cNvSpPr/>
            <p:nvPr/>
          </p:nvSpPr>
          <p:spPr>
            <a:xfrm>
              <a:off x="10108578" y="3061131"/>
              <a:ext cx="244932" cy="1310536"/>
            </a:xfrm>
            <a:custGeom>
              <a:avLst/>
              <a:gdLst>
                <a:gd name="connsiteX0" fmla="*/ 0 w 317109"/>
                <a:gd name="connsiteY0" fmla="*/ 0 h 1696726"/>
                <a:gd name="connsiteX1" fmla="*/ 317109 w 317109"/>
                <a:gd name="connsiteY1" fmla="*/ 0 h 1696726"/>
                <a:gd name="connsiteX2" fmla="*/ 317109 w 317109"/>
                <a:gd name="connsiteY2" fmla="*/ 1696727 h 1696726"/>
                <a:gd name="connsiteX3" fmla="*/ 0 w 317109"/>
                <a:gd name="connsiteY3" fmla="*/ 1696727 h 1696726"/>
              </a:gdLst>
              <a:ahLst/>
              <a:cxnLst>
                <a:cxn ang="0">
                  <a:pos x="connsiteX0" y="connsiteY0"/>
                </a:cxn>
                <a:cxn ang="0">
                  <a:pos x="connsiteX1" y="connsiteY1"/>
                </a:cxn>
                <a:cxn ang="0">
                  <a:pos x="connsiteX2" y="connsiteY2"/>
                </a:cxn>
                <a:cxn ang="0">
                  <a:pos x="connsiteX3" y="connsiteY3"/>
                </a:cxn>
              </a:cxnLst>
              <a:rect l="l" t="t" r="r" b="b"/>
              <a:pathLst>
                <a:path w="317109" h="1696726">
                  <a:moveTo>
                    <a:pt x="0" y="0"/>
                  </a:moveTo>
                  <a:lnTo>
                    <a:pt x="317109" y="0"/>
                  </a:lnTo>
                  <a:lnTo>
                    <a:pt x="317109" y="1696727"/>
                  </a:lnTo>
                  <a:lnTo>
                    <a:pt x="0" y="1696727"/>
                  </a:lnTo>
                  <a:close/>
                </a:path>
              </a:pathLst>
            </a:custGeom>
            <a:solidFill>
              <a:srgbClr val="00C1B8"/>
            </a:solidFill>
            <a:ln w="3807" cap="flat">
              <a:noFill/>
              <a:prstDash val="solid"/>
              <a:miter/>
            </a:ln>
          </p:spPr>
          <p:txBody>
            <a:bodyPr rtlCol="0" anchor="ctr"/>
            <a:lstStyle/>
            <a:p>
              <a:endParaRPr lang="en-US"/>
            </a:p>
          </p:txBody>
        </p:sp>
        <p:sp>
          <p:nvSpPr>
            <p:cNvPr id="13" name="Freeform: Shape 274">
              <a:extLst>
                <a:ext uri="{FF2B5EF4-FFF2-40B4-BE49-F238E27FC236}">
                  <a16:creationId xmlns:a16="http://schemas.microsoft.com/office/drawing/2014/main" xmlns="" id="{A51F45E4-03E5-4DC1-A7FE-28F7A60746FE}"/>
                </a:ext>
              </a:extLst>
            </p:cNvPr>
            <p:cNvSpPr/>
            <p:nvPr/>
          </p:nvSpPr>
          <p:spPr>
            <a:xfrm>
              <a:off x="10150768" y="3025014"/>
              <a:ext cx="171998" cy="716088"/>
            </a:xfrm>
            <a:custGeom>
              <a:avLst/>
              <a:gdLst>
                <a:gd name="connsiteX0" fmla="*/ 1540 w 222682"/>
                <a:gd name="connsiteY0" fmla="*/ 77324 h 927105"/>
                <a:gd name="connsiteX1" fmla="*/ 12 w 222682"/>
                <a:gd name="connsiteY1" fmla="*/ 15049 h 927105"/>
                <a:gd name="connsiteX2" fmla="*/ 9946 w 222682"/>
                <a:gd name="connsiteY2" fmla="*/ 148 h 927105"/>
                <a:gd name="connsiteX3" fmla="*/ 198683 w 222682"/>
                <a:gd name="connsiteY3" fmla="*/ 531 h 927105"/>
                <a:gd name="connsiteX4" fmla="*/ 221989 w 222682"/>
                <a:gd name="connsiteY4" fmla="*/ 18105 h 927105"/>
                <a:gd name="connsiteX5" fmla="*/ 212437 w 222682"/>
                <a:gd name="connsiteY5" fmla="*/ 83437 h 927105"/>
                <a:gd name="connsiteX6" fmla="*/ 162769 w 222682"/>
                <a:gd name="connsiteY6" fmla="*/ 152208 h 927105"/>
                <a:gd name="connsiteX7" fmla="*/ 156274 w 222682"/>
                <a:gd name="connsiteY7" fmla="*/ 196909 h 927105"/>
                <a:gd name="connsiteX8" fmla="*/ 199829 w 222682"/>
                <a:gd name="connsiteY8" fmla="*/ 726826 h 927105"/>
                <a:gd name="connsiteX9" fmla="*/ 206706 w 222682"/>
                <a:gd name="connsiteY9" fmla="*/ 909832 h 927105"/>
                <a:gd name="connsiteX10" fmla="*/ 189896 w 222682"/>
                <a:gd name="connsiteY10" fmla="*/ 927025 h 927105"/>
                <a:gd name="connsiteX11" fmla="*/ 20643 w 222682"/>
                <a:gd name="connsiteY11" fmla="*/ 915181 h 927105"/>
                <a:gd name="connsiteX12" fmla="*/ 5743 w 222682"/>
                <a:gd name="connsiteY12" fmla="*/ 896460 h 927105"/>
                <a:gd name="connsiteX13" fmla="*/ 59613 w 222682"/>
                <a:gd name="connsiteY13" fmla="*/ 181627 h 927105"/>
                <a:gd name="connsiteX14" fmla="*/ 46623 w 222682"/>
                <a:gd name="connsiteY14" fmla="*/ 148005 h 927105"/>
                <a:gd name="connsiteX15" fmla="*/ 1540 w 222682"/>
                <a:gd name="connsiteY15" fmla="*/ 77324 h 92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682" h="927105">
                  <a:moveTo>
                    <a:pt x="1540" y="77324"/>
                  </a:moveTo>
                  <a:cubicBezTo>
                    <a:pt x="1158" y="56693"/>
                    <a:pt x="394" y="35680"/>
                    <a:pt x="12" y="15049"/>
                  </a:cubicBezTo>
                  <a:cubicBezTo>
                    <a:pt x="12" y="8554"/>
                    <a:pt x="-752" y="531"/>
                    <a:pt x="9946" y="148"/>
                  </a:cubicBezTo>
                  <a:cubicBezTo>
                    <a:pt x="37836" y="3205"/>
                    <a:pt x="163151" y="3969"/>
                    <a:pt x="198683" y="531"/>
                  </a:cubicBezTo>
                  <a:cubicBezTo>
                    <a:pt x="216258" y="-1380"/>
                    <a:pt x="220460" y="1295"/>
                    <a:pt x="221989" y="18105"/>
                  </a:cubicBezTo>
                  <a:cubicBezTo>
                    <a:pt x="224281" y="40647"/>
                    <a:pt x="220842" y="62424"/>
                    <a:pt x="212437" y="83437"/>
                  </a:cubicBezTo>
                  <a:cubicBezTo>
                    <a:pt x="201357" y="110182"/>
                    <a:pt x="183783" y="132341"/>
                    <a:pt x="162769" y="152208"/>
                  </a:cubicBezTo>
                  <a:cubicBezTo>
                    <a:pt x="149397" y="164816"/>
                    <a:pt x="153982" y="180863"/>
                    <a:pt x="156274" y="196909"/>
                  </a:cubicBezTo>
                  <a:cubicBezTo>
                    <a:pt x="160477" y="225946"/>
                    <a:pt x="194098" y="640480"/>
                    <a:pt x="199829" y="726826"/>
                  </a:cubicBezTo>
                  <a:cubicBezTo>
                    <a:pt x="203268" y="779932"/>
                    <a:pt x="204032" y="856344"/>
                    <a:pt x="206706" y="909832"/>
                  </a:cubicBezTo>
                  <a:cubicBezTo>
                    <a:pt x="207470" y="923205"/>
                    <a:pt x="203650" y="927789"/>
                    <a:pt x="189896" y="927025"/>
                  </a:cubicBezTo>
                  <a:cubicBezTo>
                    <a:pt x="133351" y="923205"/>
                    <a:pt x="76806" y="921676"/>
                    <a:pt x="20643" y="915181"/>
                  </a:cubicBezTo>
                  <a:cubicBezTo>
                    <a:pt x="8035" y="913653"/>
                    <a:pt x="5743" y="907922"/>
                    <a:pt x="5743" y="896460"/>
                  </a:cubicBezTo>
                  <a:cubicBezTo>
                    <a:pt x="5361" y="825397"/>
                    <a:pt x="53500" y="214102"/>
                    <a:pt x="59613" y="181627"/>
                  </a:cubicBezTo>
                  <a:cubicBezTo>
                    <a:pt x="62288" y="167108"/>
                    <a:pt x="56175" y="157175"/>
                    <a:pt x="46623" y="148005"/>
                  </a:cubicBezTo>
                  <a:cubicBezTo>
                    <a:pt x="25610" y="127756"/>
                    <a:pt x="6507" y="107125"/>
                    <a:pt x="1540" y="77324"/>
                  </a:cubicBezTo>
                  <a:close/>
                </a:path>
              </a:pathLst>
            </a:custGeom>
            <a:solidFill>
              <a:srgbClr val="FE5353"/>
            </a:solidFill>
            <a:ln w="3807" cap="flat">
              <a:noFill/>
              <a:prstDash val="solid"/>
              <a:miter/>
            </a:ln>
          </p:spPr>
          <p:txBody>
            <a:bodyPr rtlCol="0" anchor="ctr"/>
            <a:lstStyle/>
            <a:p>
              <a:endParaRPr lang="en-US"/>
            </a:p>
          </p:txBody>
        </p:sp>
        <p:sp>
          <p:nvSpPr>
            <p:cNvPr id="14" name="Freeform: Shape 275">
              <a:extLst>
                <a:ext uri="{FF2B5EF4-FFF2-40B4-BE49-F238E27FC236}">
                  <a16:creationId xmlns:a16="http://schemas.microsoft.com/office/drawing/2014/main" xmlns="" id="{57A32768-3B08-4625-944A-3D0F33A12062}"/>
                </a:ext>
              </a:extLst>
            </p:cNvPr>
            <p:cNvSpPr/>
            <p:nvPr/>
          </p:nvSpPr>
          <p:spPr>
            <a:xfrm>
              <a:off x="9656530" y="1724406"/>
              <a:ext cx="1052912" cy="759805"/>
            </a:xfrm>
            <a:custGeom>
              <a:avLst/>
              <a:gdLst>
                <a:gd name="connsiteX0" fmla="*/ 1363132 w 1363185"/>
                <a:gd name="connsiteY0" fmla="*/ 368972 h 983705"/>
                <a:gd name="connsiteX1" fmla="*/ 1338298 w 1363185"/>
                <a:gd name="connsiteY1" fmla="*/ 513008 h 983705"/>
                <a:gd name="connsiteX2" fmla="*/ 1292451 w 1363185"/>
                <a:gd name="connsiteY2" fmla="*/ 707094 h 983705"/>
                <a:gd name="connsiteX3" fmla="*/ 1274876 w 1363185"/>
                <a:gd name="connsiteY3" fmla="*/ 752559 h 983705"/>
                <a:gd name="connsiteX4" fmla="*/ 1265706 w 1363185"/>
                <a:gd name="connsiteY4" fmla="*/ 957343 h 983705"/>
                <a:gd name="connsiteX5" fmla="*/ 1258829 w 1363185"/>
                <a:gd name="connsiteY5" fmla="*/ 970715 h 983705"/>
                <a:gd name="connsiteX6" fmla="*/ 1243547 w 1363185"/>
                <a:gd name="connsiteY6" fmla="*/ 983705 h 983705"/>
                <a:gd name="connsiteX7" fmla="*/ 1228265 w 1363185"/>
                <a:gd name="connsiteY7" fmla="*/ 938240 h 983705"/>
                <a:gd name="connsiteX8" fmla="*/ 1226737 w 1363185"/>
                <a:gd name="connsiteY8" fmla="*/ 688756 h 983705"/>
                <a:gd name="connsiteX9" fmla="*/ 1206869 w 1363185"/>
                <a:gd name="connsiteY9" fmla="*/ 553124 h 983705"/>
                <a:gd name="connsiteX10" fmla="*/ 1181653 w 1363185"/>
                <a:gd name="connsiteY10" fmla="*/ 493905 h 983705"/>
                <a:gd name="connsiteX11" fmla="*/ 1105242 w 1363185"/>
                <a:gd name="connsiteY11" fmla="*/ 446148 h 983705"/>
                <a:gd name="connsiteX12" fmla="*/ 867983 w 1363185"/>
                <a:gd name="connsiteY12" fmla="*/ 453407 h 983705"/>
                <a:gd name="connsiteX13" fmla="*/ 800358 w 1363185"/>
                <a:gd name="connsiteY13" fmla="*/ 478623 h 983705"/>
                <a:gd name="connsiteX14" fmla="*/ 694910 w 1363185"/>
                <a:gd name="connsiteY14" fmla="*/ 478241 h 983705"/>
                <a:gd name="connsiteX15" fmla="*/ 577617 w 1363185"/>
                <a:gd name="connsiteY15" fmla="*/ 442327 h 983705"/>
                <a:gd name="connsiteX16" fmla="*/ 361372 w 1363185"/>
                <a:gd name="connsiteY16" fmla="*/ 444619 h 983705"/>
                <a:gd name="connsiteX17" fmla="*/ 299478 w 1363185"/>
                <a:gd name="connsiteY17" fmla="*/ 499636 h 983705"/>
                <a:gd name="connsiteX18" fmla="*/ 282285 w 1363185"/>
                <a:gd name="connsiteY18" fmla="*/ 633357 h 983705"/>
                <a:gd name="connsiteX19" fmla="*/ 272734 w 1363185"/>
                <a:gd name="connsiteY19" fmla="*/ 768224 h 983705"/>
                <a:gd name="connsiteX20" fmla="*/ 261272 w 1363185"/>
                <a:gd name="connsiteY20" fmla="*/ 937476 h 983705"/>
                <a:gd name="connsiteX21" fmla="*/ 243697 w 1363185"/>
                <a:gd name="connsiteY21" fmla="*/ 960400 h 983705"/>
                <a:gd name="connsiteX22" fmla="*/ 228797 w 1363185"/>
                <a:gd name="connsiteY22" fmla="*/ 942443 h 983705"/>
                <a:gd name="connsiteX23" fmla="*/ 228415 w 1363185"/>
                <a:gd name="connsiteY23" fmla="*/ 735367 h 983705"/>
                <a:gd name="connsiteX24" fmla="*/ 220392 w 1363185"/>
                <a:gd name="connsiteY24" fmla="*/ 614636 h 983705"/>
                <a:gd name="connsiteX25" fmla="*/ 175309 w 1363185"/>
                <a:gd name="connsiteY25" fmla="*/ 461812 h 983705"/>
                <a:gd name="connsiteX26" fmla="*/ 137103 w 1363185"/>
                <a:gd name="connsiteY26" fmla="*/ 357892 h 983705"/>
                <a:gd name="connsiteX27" fmla="*/ 115325 w 1363185"/>
                <a:gd name="connsiteY27" fmla="*/ 314337 h 983705"/>
                <a:gd name="connsiteX28" fmla="*/ 62601 w 1363185"/>
                <a:gd name="connsiteY28" fmla="*/ 309752 h 983705"/>
                <a:gd name="connsiteX29" fmla="*/ 46937 w 1363185"/>
                <a:gd name="connsiteY29" fmla="*/ 320068 h 983705"/>
                <a:gd name="connsiteX30" fmla="*/ 26687 w 1363185"/>
                <a:gd name="connsiteY30" fmla="*/ 323889 h 983705"/>
                <a:gd name="connsiteX31" fmla="*/ 32800 w 1363185"/>
                <a:gd name="connsiteY31" fmla="*/ 303639 h 983705"/>
                <a:gd name="connsiteX32" fmla="*/ 146272 w 1363185"/>
                <a:gd name="connsiteY32" fmla="*/ 206978 h 983705"/>
                <a:gd name="connsiteX33" fmla="*/ 165757 w 1363185"/>
                <a:gd name="connsiteY33" fmla="*/ 195517 h 983705"/>
                <a:gd name="connsiteX34" fmla="*/ 174544 w 1363185"/>
                <a:gd name="connsiteY34" fmla="*/ 183291 h 983705"/>
                <a:gd name="connsiteX35" fmla="*/ 160026 w 1363185"/>
                <a:gd name="connsiteY35" fmla="*/ 177560 h 983705"/>
                <a:gd name="connsiteX36" fmla="*/ 105392 w 1363185"/>
                <a:gd name="connsiteY36" fmla="*/ 189786 h 983705"/>
                <a:gd name="connsiteX37" fmla="*/ 28980 w 1363185"/>
                <a:gd name="connsiteY37" fmla="*/ 215766 h 983705"/>
                <a:gd name="connsiteX38" fmla="*/ 21339 w 1363185"/>
                <a:gd name="connsiteY38" fmla="*/ 216912 h 983705"/>
                <a:gd name="connsiteX39" fmla="*/ 707 w 1363185"/>
                <a:gd name="connsiteY39" fmla="*/ 213473 h 983705"/>
                <a:gd name="connsiteX40" fmla="*/ 12551 w 1363185"/>
                <a:gd name="connsiteY40" fmla="*/ 195899 h 983705"/>
                <a:gd name="connsiteX41" fmla="*/ 134810 w 1363185"/>
                <a:gd name="connsiteY41" fmla="*/ 126364 h 983705"/>
                <a:gd name="connsiteX42" fmla="*/ 297186 w 1363185"/>
                <a:gd name="connsiteY42" fmla="*/ 85483 h 983705"/>
                <a:gd name="connsiteX43" fmla="*/ 516488 w 1363185"/>
                <a:gd name="connsiteY43" fmla="*/ 63706 h 983705"/>
                <a:gd name="connsiteX44" fmla="*/ 528332 w 1363185"/>
                <a:gd name="connsiteY44" fmla="*/ 58739 h 983705"/>
                <a:gd name="connsiteX45" fmla="*/ 549345 w 1363185"/>
                <a:gd name="connsiteY45" fmla="*/ 47277 h 983705"/>
                <a:gd name="connsiteX46" fmla="*/ 523747 w 1363185"/>
                <a:gd name="connsiteY46" fmla="*/ 36198 h 983705"/>
                <a:gd name="connsiteX47" fmla="*/ 451156 w 1363185"/>
                <a:gd name="connsiteY47" fmla="*/ 33141 h 983705"/>
                <a:gd name="connsiteX48" fmla="*/ 418298 w 1363185"/>
                <a:gd name="connsiteY48" fmla="*/ 25118 h 983705"/>
                <a:gd name="connsiteX49" fmla="*/ 412567 w 1363185"/>
                <a:gd name="connsiteY49" fmla="*/ 16713 h 983705"/>
                <a:gd name="connsiteX50" fmla="*/ 419827 w 1363185"/>
                <a:gd name="connsiteY50" fmla="*/ 11364 h 983705"/>
                <a:gd name="connsiteX51" fmla="*/ 468348 w 1363185"/>
                <a:gd name="connsiteY51" fmla="*/ 2576 h 983705"/>
                <a:gd name="connsiteX52" fmla="*/ 662817 w 1363185"/>
                <a:gd name="connsiteY52" fmla="*/ 2958 h 983705"/>
                <a:gd name="connsiteX53" fmla="*/ 803797 w 1363185"/>
                <a:gd name="connsiteY53" fmla="*/ 30467 h 983705"/>
                <a:gd name="connsiteX54" fmla="*/ 916122 w 1363185"/>
                <a:gd name="connsiteY54" fmla="*/ 71729 h 983705"/>
                <a:gd name="connsiteX55" fmla="*/ 1086521 w 1363185"/>
                <a:gd name="connsiteY55" fmla="*/ 181762 h 983705"/>
                <a:gd name="connsiteX56" fmla="*/ 1154527 w 1363185"/>
                <a:gd name="connsiteY56" fmla="*/ 202012 h 983705"/>
                <a:gd name="connsiteX57" fmla="*/ 1221006 w 1363185"/>
                <a:gd name="connsiteY57" fmla="*/ 177178 h 983705"/>
                <a:gd name="connsiteX58" fmla="*/ 1217185 w 1363185"/>
                <a:gd name="connsiteY58" fmla="*/ 158839 h 983705"/>
                <a:gd name="connsiteX59" fmla="*/ 1217949 w 1363185"/>
                <a:gd name="connsiteY59" fmla="*/ 141646 h 983705"/>
                <a:gd name="connsiteX60" fmla="*/ 1237434 w 1363185"/>
                <a:gd name="connsiteY60" fmla="*/ 146231 h 983705"/>
                <a:gd name="connsiteX61" fmla="*/ 1292451 w 1363185"/>
                <a:gd name="connsiteY61" fmla="*/ 202394 h 983705"/>
                <a:gd name="connsiteX62" fmla="*/ 1322633 w 1363185"/>
                <a:gd name="connsiteY62" fmla="*/ 255882 h 983705"/>
                <a:gd name="connsiteX63" fmla="*/ 1363132 w 1363185"/>
                <a:gd name="connsiteY63" fmla="*/ 368972 h 98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63185" h="983705">
                  <a:moveTo>
                    <a:pt x="1363132" y="368972"/>
                  </a:moveTo>
                  <a:cubicBezTo>
                    <a:pt x="1363896" y="412908"/>
                    <a:pt x="1356637" y="459902"/>
                    <a:pt x="1338298" y="513008"/>
                  </a:cubicBezTo>
                  <a:cubicBezTo>
                    <a:pt x="1315756" y="576048"/>
                    <a:pt x="1293979" y="705948"/>
                    <a:pt x="1292451" y="707094"/>
                  </a:cubicBezTo>
                  <a:cubicBezTo>
                    <a:pt x="1276404" y="717028"/>
                    <a:pt x="1276022" y="738423"/>
                    <a:pt x="1274876" y="752559"/>
                  </a:cubicBezTo>
                  <a:cubicBezTo>
                    <a:pt x="1272202" y="794968"/>
                    <a:pt x="1279079" y="916463"/>
                    <a:pt x="1265706" y="957343"/>
                  </a:cubicBezTo>
                  <a:cubicBezTo>
                    <a:pt x="1261886" y="968805"/>
                    <a:pt x="1264943" y="960400"/>
                    <a:pt x="1258829" y="970715"/>
                  </a:cubicBezTo>
                  <a:cubicBezTo>
                    <a:pt x="1255391" y="976828"/>
                    <a:pt x="1251952" y="982941"/>
                    <a:pt x="1243547" y="983705"/>
                  </a:cubicBezTo>
                  <a:cubicBezTo>
                    <a:pt x="1238580" y="981795"/>
                    <a:pt x="1224444" y="960400"/>
                    <a:pt x="1228265" y="938240"/>
                  </a:cubicBezTo>
                  <a:cubicBezTo>
                    <a:pt x="1236670" y="885898"/>
                    <a:pt x="1230175" y="741480"/>
                    <a:pt x="1226737" y="688756"/>
                  </a:cubicBezTo>
                  <a:cubicBezTo>
                    <a:pt x="1223680" y="642908"/>
                    <a:pt x="1217949" y="597825"/>
                    <a:pt x="1206869" y="553124"/>
                  </a:cubicBezTo>
                  <a:cubicBezTo>
                    <a:pt x="1201521" y="531729"/>
                    <a:pt x="1192733" y="512626"/>
                    <a:pt x="1181653" y="493905"/>
                  </a:cubicBezTo>
                  <a:cubicBezTo>
                    <a:pt x="1164079" y="464486"/>
                    <a:pt x="1137335" y="449586"/>
                    <a:pt x="1105242" y="446148"/>
                  </a:cubicBezTo>
                  <a:cubicBezTo>
                    <a:pt x="1026155" y="438124"/>
                    <a:pt x="946687" y="437742"/>
                    <a:pt x="867983" y="453407"/>
                  </a:cubicBezTo>
                  <a:cubicBezTo>
                    <a:pt x="843913" y="457991"/>
                    <a:pt x="821753" y="466779"/>
                    <a:pt x="800358" y="478623"/>
                  </a:cubicBezTo>
                  <a:cubicBezTo>
                    <a:pt x="765209" y="498490"/>
                    <a:pt x="729677" y="499254"/>
                    <a:pt x="694910" y="478241"/>
                  </a:cubicBezTo>
                  <a:cubicBezTo>
                    <a:pt x="658614" y="456463"/>
                    <a:pt x="619262" y="447676"/>
                    <a:pt x="577617" y="442327"/>
                  </a:cubicBezTo>
                  <a:cubicBezTo>
                    <a:pt x="505026" y="432776"/>
                    <a:pt x="433199" y="430483"/>
                    <a:pt x="361372" y="444619"/>
                  </a:cubicBezTo>
                  <a:cubicBezTo>
                    <a:pt x="329661" y="450732"/>
                    <a:pt x="309793" y="468689"/>
                    <a:pt x="299478" y="499636"/>
                  </a:cubicBezTo>
                  <a:cubicBezTo>
                    <a:pt x="284578" y="543191"/>
                    <a:pt x="284578" y="588656"/>
                    <a:pt x="282285" y="633357"/>
                  </a:cubicBezTo>
                  <a:cubicBezTo>
                    <a:pt x="280375" y="674619"/>
                    <a:pt x="276172" y="726197"/>
                    <a:pt x="272734" y="768224"/>
                  </a:cubicBezTo>
                  <a:cubicBezTo>
                    <a:pt x="273116" y="780068"/>
                    <a:pt x="261272" y="917227"/>
                    <a:pt x="261272" y="937476"/>
                  </a:cubicBezTo>
                  <a:cubicBezTo>
                    <a:pt x="261272" y="946264"/>
                    <a:pt x="255923" y="958490"/>
                    <a:pt x="243697" y="960400"/>
                  </a:cubicBezTo>
                  <a:cubicBezTo>
                    <a:pt x="229179" y="961546"/>
                    <a:pt x="231853" y="951230"/>
                    <a:pt x="228797" y="942443"/>
                  </a:cubicBezTo>
                  <a:cubicBezTo>
                    <a:pt x="215425" y="902709"/>
                    <a:pt x="237584" y="775865"/>
                    <a:pt x="228415" y="735367"/>
                  </a:cubicBezTo>
                  <a:cubicBezTo>
                    <a:pt x="227651" y="731546"/>
                    <a:pt x="218863" y="644437"/>
                    <a:pt x="220392" y="614636"/>
                  </a:cubicBezTo>
                  <a:cubicBezTo>
                    <a:pt x="223066" y="558091"/>
                    <a:pt x="210076" y="506513"/>
                    <a:pt x="175309" y="461812"/>
                  </a:cubicBezTo>
                  <a:cubicBezTo>
                    <a:pt x="151239" y="430865"/>
                    <a:pt x="147800" y="393041"/>
                    <a:pt x="137103" y="357892"/>
                  </a:cubicBezTo>
                  <a:cubicBezTo>
                    <a:pt x="132136" y="341845"/>
                    <a:pt x="126023" y="326945"/>
                    <a:pt x="115325" y="314337"/>
                  </a:cubicBezTo>
                  <a:cubicBezTo>
                    <a:pt x="101953" y="298291"/>
                    <a:pt x="83614" y="296762"/>
                    <a:pt x="62601" y="309752"/>
                  </a:cubicBezTo>
                  <a:cubicBezTo>
                    <a:pt x="57252" y="313191"/>
                    <a:pt x="52285" y="317394"/>
                    <a:pt x="46937" y="320068"/>
                  </a:cubicBezTo>
                  <a:cubicBezTo>
                    <a:pt x="40441" y="323124"/>
                    <a:pt x="32800" y="331530"/>
                    <a:pt x="26687" y="323889"/>
                  </a:cubicBezTo>
                  <a:cubicBezTo>
                    <a:pt x="22485" y="318540"/>
                    <a:pt x="28216" y="309370"/>
                    <a:pt x="32800" y="303639"/>
                  </a:cubicBezTo>
                  <a:cubicBezTo>
                    <a:pt x="64511" y="264287"/>
                    <a:pt x="95840" y="224553"/>
                    <a:pt x="146272" y="206978"/>
                  </a:cubicBezTo>
                  <a:cubicBezTo>
                    <a:pt x="153149" y="204686"/>
                    <a:pt x="158880" y="198573"/>
                    <a:pt x="165757" y="195517"/>
                  </a:cubicBezTo>
                  <a:cubicBezTo>
                    <a:pt x="171488" y="192842"/>
                    <a:pt x="176837" y="190550"/>
                    <a:pt x="174544" y="183291"/>
                  </a:cubicBezTo>
                  <a:cubicBezTo>
                    <a:pt x="172252" y="176031"/>
                    <a:pt x="165375" y="177942"/>
                    <a:pt x="160026" y="177560"/>
                  </a:cubicBezTo>
                  <a:cubicBezTo>
                    <a:pt x="140541" y="175649"/>
                    <a:pt x="122966" y="183673"/>
                    <a:pt x="105392" y="189786"/>
                  </a:cubicBezTo>
                  <a:cubicBezTo>
                    <a:pt x="79794" y="198191"/>
                    <a:pt x="54578" y="206978"/>
                    <a:pt x="28980" y="215766"/>
                  </a:cubicBezTo>
                  <a:cubicBezTo>
                    <a:pt x="26687" y="216530"/>
                    <a:pt x="24013" y="216912"/>
                    <a:pt x="21339" y="216912"/>
                  </a:cubicBezTo>
                  <a:cubicBezTo>
                    <a:pt x="14079" y="216530"/>
                    <a:pt x="4146" y="221115"/>
                    <a:pt x="707" y="213473"/>
                  </a:cubicBezTo>
                  <a:cubicBezTo>
                    <a:pt x="-2731" y="205450"/>
                    <a:pt x="7202" y="200483"/>
                    <a:pt x="12551" y="195899"/>
                  </a:cubicBezTo>
                  <a:cubicBezTo>
                    <a:pt x="49229" y="165334"/>
                    <a:pt x="91638" y="145085"/>
                    <a:pt x="134810" y="126364"/>
                  </a:cubicBezTo>
                  <a:cubicBezTo>
                    <a:pt x="186388" y="103822"/>
                    <a:pt x="240641" y="91596"/>
                    <a:pt x="297186" y="85483"/>
                  </a:cubicBezTo>
                  <a:cubicBezTo>
                    <a:pt x="370159" y="77842"/>
                    <a:pt x="444279" y="77842"/>
                    <a:pt x="516488" y="63706"/>
                  </a:cubicBezTo>
                  <a:cubicBezTo>
                    <a:pt x="521073" y="62942"/>
                    <a:pt x="524511" y="61414"/>
                    <a:pt x="528332" y="58739"/>
                  </a:cubicBezTo>
                  <a:cubicBezTo>
                    <a:pt x="535209" y="54154"/>
                    <a:pt x="550873" y="57975"/>
                    <a:pt x="549345" y="47277"/>
                  </a:cubicBezTo>
                  <a:cubicBezTo>
                    <a:pt x="547817" y="36962"/>
                    <a:pt x="532916" y="36962"/>
                    <a:pt x="523747" y="36198"/>
                  </a:cubicBezTo>
                  <a:cubicBezTo>
                    <a:pt x="499677" y="33905"/>
                    <a:pt x="475607" y="33523"/>
                    <a:pt x="451156" y="33141"/>
                  </a:cubicBezTo>
                  <a:cubicBezTo>
                    <a:pt x="439312" y="33141"/>
                    <a:pt x="428996" y="28939"/>
                    <a:pt x="418298" y="25118"/>
                  </a:cubicBezTo>
                  <a:cubicBezTo>
                    <a:pt x="414096" y="23590"/>
                    <a:pt x="411421" y="21297"/>
                    <a:pt x="412567" y="16713"/>
                  </a:cubicBezTo>
                  <a:cubicBezTo>
                    <a:pt x="413332" y="13274"/>
                    <a:pt x="416388" y="11746"/>
                    <a:pt x="419827" y="11364"/>
                  </a:cubicBezTo>
                  <a:cubicBezTo>
                    <a:pt x="435873" y="9071"/>
                    <a:pt x="451156" y="2958"/>
                    <a:pt x="468348" y="2576"/>
                  </a:cubicBezTo>
                  <a:cubicBezTo>
                    <a:pt x="533298" y="284"/>
                    <a:pt x="598248" y="-2008"/>
                    <a:pt x="662817" y="2958"/>
                  </a:cubicBezTo>
                  <a:cubicBezTo>
                    <a:pt x="710956" y="6397"/>
                    <a:pt x="757185" y="18623"/>
                    <a:pt x="803797" y="30467"/>
                  </a:cubicBezTo>
                  <a:cubicBezTo>
                    <a:pt x="842767" y="40400"/>
                    <a:pt x="879062" y="56829"/>
                    <a:pt x="916122" y="71729"/>
                  </a:cubicBezTo>
                  <a:cubicBezTo>
                    <a:pt x="977634" y="100766"/>
                    <a:pt x="1025773" y="151198"/>
                    <a:pt x="1086521" y="181762"/>
                  </a:cubicBezTo>
                  <a:cubicBezTo>
                    <a:pt x="1107916" y="192460"/>
                    <a:pt x="1129311" y="203540"/>
                    <a:pt x="1154527" y="202012"/>
                  </a:cubicBezTo>
                  <a:cubicBezTo>
                    <a:pt x="1178597" y="198955"/>
                    <a:pt x="1202667" y="195899"/>
                    <a:pt x="1221006" y="177178"/>
                  </a:cubicBezTo>
                  <a:cubicBezTo>
                    <a:pt x="1219859" y="171065"/>
                    <a:pt x="1218713" y="164952"/>
                    <a:pt x="1217185" y="158839"/>
                  </a:cubicBezTo>
                  <a:cubicBezTo>
                    <a:pt x="1216039" y="152726"/>
                    <a:pt x="1211454" y="145085"/>
                    <a:pt x="1217949" y="141646"/>
                  </a:cubicBezTo>
                  <a:cubicBezTo>
                    <a:pt x="1224062" y="138208"/>
                    <a:pt x="1231703" y="141646"/>
                    <a:pt x="1237434" y="146231"/>
                  </a:cubicBezTo>
                  <a:cubicBezTo>
                    <a:pt x="1258447" y="163806"/>
                    <a:pt x="1276786" y="180234"/>
                    <a:pt x="1292451" y="202394"/>
                  </a:cubicBezTo>
                  <a:cubicBezTo>
                    <a:pt x="1303912" y="218440"/>
                    <a:pt x="1314610" y="239835"/>
                    <a:pt x="1322633" y="255882"/>
                  </a:cubicBezTo>
                  <a:cubicBezTo>
                    <a:pt x="1333331" y="276895"/>
                    <a:pt x="1363132" y="323124"/>
                    <a:pt x="1363132" y="368972"/>
                  </a:cubicBezTo>
                  <a:close/>
                </a:path>
              </a:pathLst>
            </a:custGeom>
            <a:solidFill>
              <a:srgbClr val="582200"/>
            </a:solidFill>
            <a:ln w="3807" cap="flat">
              <a:noFill/>
              <a:prstDash val="solid"/>
              <a:miter/>
            </a:ln>
          </p:spPr>
          <p:txBody>
            <a:bodyPr rtlCol="0" anchor="ctr"/>
            <a:lstStyle/>
            <a:p>
              <a:endParaRPr lang="en-US"/>
            </a:p>
          </p:txBody>
        </p:sp>
        <p:sp>
          <p:nvSpPr>
            <p:cNvPr id="15" name="Freeform: Shape 276">
              <a:extLst>
                <a:ext uri="{FF2B5EF4-FFF2-40B4-BE49-F238E27FC236}">
                  <a16:creationId xmlns:a16="http://schemas.microsoft.com/office/drawing/2014/main" xmlns="" id="{E8429F1C-5923-4588-8DE9-F41B7642848B}"/>
                </a:ext>
              </a:extLst>
            </p:cNvPr>
            <p:cNvSpPr/>
            <p:nvPr/>
          </p:nvSpPr>
          <p:spPr>
            <a:xfrm>
              <a:off x="10043066" y="2314234"/>
              <a:ext cx="74365" cy="99744"/>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16" name="Freeform: Shape 277">
              <a:extLst>
                <a:ext uri="{FF2B5EF4-FFF2-40B4-BE49-F238E27FC236}">
                  <a16:creationId xmlns:a16="http://schemas.microsoft.com/office/drawing/2014/main" xmlns="" id="{C4A7E202-8523-4C03-AB37-3901FB303434}"/>
                </a:ext>
              </a:extLst>
            </p:cNvPr>
            <p:cNvSpPr/>
            <p:nvPr/>
          </p:nvSpPr>
          <p:spPr>
            <a:xfrm>
              <a:off x="10352920" y="2313054"/>
              <a:ext cx="74365" cy="99744"/>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17" name="Freeform: Shape 278">
              <a:extLst>
                <a:ext uri="{FF2B5EF4-FFF2-40B4-BE49-F238E27FC236}">
                  <a16:creationId xmlns:a16="http://schemas.microsoft.com/office/drawing/2014/main" xmlns="" id="{E4DE2DAB-D58E-419B-82EB-DAF88F4BC366}"/>
                </a:ext>
              </a:extLst>
            </p:cNvPr>
            <p:cNvSpPr/>
            <p:nvPr/>
          </p:nvSpPr>
          <p:spPr>
            <a:xfrm>
              <a:off x="9995696" y="2248271"/>
              <a:ext cx="157762" cy="39455"/>
            </a:xfrm>
            <a:custGeom>
              <a:avLst/>
              <a:gdLst>
                <a:gd name="connsiteX0" fmla="*/ 142708 w 204252"/>
                <a:gd name="connsiteY0" fmla="*/ 584 h 51082"/>
                <a:gd name="connsiteX1" fmla="*/ 176711 w 204252"/>
                <a:gd name="connsiteY1" fmla="*/ 966 h 51082"/>
                <a:gd name="connsiteX2" fmla="*/ 204220 w 204252"/>
                <a:gd name="connsiteY2" fmla="*/ 29238 h 51082"/>
                <a:gd name="connsiteX3" fmla="*/ 172126 w 204252"/>
                <a:gd name="connsiteY3" fmla="*/ 50634 h 51082"/>
                <a:gd name="connsiteX4" fmla="*/ 21977 w 204252"/>
                <a:gd name="connsiteY4" fmla="*/ 45667 h 51082"/>
                <a:gd name="connsiteX5" fmla="*/ 200 w 204252"/>
                <a:gd name="connsiteY5" fmla="*/ 40700 h 51082"/>
                <a:gd name="connsiteX6" fmla="*/ 18539 w 204252"/>
                <a:gd name="connsiteY6" fmla="*/ 24654 h 51082"/>
                <a:gd name="connsiteX7" fmla="*/ 142708 w 204252"/>
                <a:gd name="connsiteY7" fmla="*/ 584 h 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52" h="51082">
                  <a:moveTo>
                    <a:pt x="142708" y="584"/>
                  </a:moveTo>
                  <a:cubicBezTo>
                    <a:pt x="151113" y="584"/>
                    <a:pt x="164103" y="-180"/>
                    <a:pt x="176711" y="966"/>
                  </a:cubicBezTo>
                  <a:cubicBezTo>
                    <a:pt x="192376" y="2112"/>
                    <a:pt x="204984" y="15866"/>
                    <a:pt x="204220" y="29238"/>
                  </a:cubicBezTo>
                  <a:cubicBezTo>
                    <a:pt x="203073" y="43757"/>
                    <a:pt x="190083" y="53308"/>
                    <a:pt x="172126" y="50634"/>
                  </a:cubicBezTo>
                  <a:cubicBezTo>
                    <a:pt x="122077" y="43757"/>
                    <a:pt x="72409" y="39554"/>
                    <a:pt x="21977" y="45667"/>
                  </a:cubicBezTo>
                  <a:cubicBezTo>
                    <a:pt x="14336" y="46431"/>
                    <a:pt x="2110" y="50252"/>
                    <a:pt x="200" y="40700"/>
                  </a:cubicBezTo>
                  <a:cubicBezTo>
                    <a:pt x="-1711" y="31531"/>
                    <a:pt x="10515" y="27710"/>
                    <a:pt x="18539" y="24654"/>
                  </a:cubicBezTo>
                  <a:cubicBezTo>
                    <a:pt x="57127" y="9371"/>
                    <a:pt x="96097" y="-2855"/>
                    <a:pt x="142708" y="584"/>
                  </a:cubicBezTo>
                  <a:close/>
                </a:path>
              </a:pathLst>
            </a:custGeom>
            <a:solidFill>
              <a:srgbClr val="552003"/>
            </a:solidFill>
            <a:ln w="3807" cap="flat">
              <a:noFill/>
              <a:prstDash val="solid"/>
              <a:miter/>
            </a:ln>
          </p:spPr>
          <p:txBody>
            <a:bodyPr rtlCol="0" anchor="ctr"/>
            <a:lstStyle/>
            <a:p>
              <a:endParaRPr lang="en-US"/>
            </a:p>
          </p:txBody>
        </p:sp>
        <p:sp>
          <p:nvSpPr>
            <p:cNvPr id="18" name="Freeform: Shape 279">
              <a:extLst>
                <a:ext uri="{FF2B5EF4-FFF2-40B4-BE49-F238E27FC236}">
                  <a16:creationId xmlns:a16="http://schemas.microsoft.com/office/drawing/2014/main" xmlns="" id="{6FFB8561-0CCE-4E5F-9C32-BFBEF7E134F1}"/>
                </a:ext>
              </a:extLst>
            </p:cNvPr>
            <p:cNvSpPr/>
            <p:nvPr/>
          </p:nvSpPr>
          <p:spPr>
            <a:xfrm>
              <a:off x="10316528" y="2248459"/>
              <a:ext cx="158319" cy="38601"/>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72" h="49976">
                  <a:moveTo>
                    <a:pt x="66983" y="340"/>
                  </a:moveTo>
                  <a:cubicBezTo>
                    <a:pt x="110920" y="-1189"/>
                    <a:pt x="152564" y="7981"/>
                    <a:pt x="191534" y="27466"/>
                  </a:cubicBezTo>
                  <a:cubicBezTo>
                    <a:pt x="197265" y="30140"/>
                    <a:pt x="207199" y="32051"/>
                    <a:pt x="204524" y="40838"/>
                  </a:cubicBezTo>
                  <a:cubicBezTo>
                    <a:pt x="202232" y="47333"/>
                    <a:pt x="193445" y="46187"/>
                    <a:pt x="187332" y="45423"/>
                  </a:cubicBezTo>
                  <a:cubicBezTo>
                    <a:pt x="135372" y="38928"/>
                    <a:pt x="83411" y="43130"/>
                    <a:pt x="31833" y="49625"/>
                  </a:cubicBezTo>
                  <a:cubicBezTo>
                    <a:pt x="14641" y="51918"/>
                    <a:pt x="1651" y="42748"/>
                    <a:pt x="122" y="29376"/>
                  </a:cubicBezTo>
                  <a:cubicBezTo>
                    <a:pt x="-1406" y="16386"/>
                    <a:pt x="11584" y="1486"/>
                    <a:pt x="26867" y="340"/>
                  </a:cubicBezTo>
                  <a:cubicBezTo>
                    <a:pt x="40239" y="-425"/>
                    <a:pt x="53611" y="340"/>
                    <a:pt x="66983" y="340"/>
                  </a:cubicBezTo>
                  <a:close/>
                </a:path>
              </a:pathLst>
            </a:custGeom>
            <a:solidFill>
              <a:srgbClr val="562103"/>
            </a:solidFill>
            <a:ln w="3807" cap="flat">
              <a:noFill/>
              <a:prstDash val="solid"/>
              <a:miter/>
            </a:ln>
          </p:spPr>
          <p:txBody>
            <a:bodyPr rtlCol="0" anchor="ctr"/>
            <a:lstStyle/>
            <a:p>
              <a:endParaRPr lang="en-US"/>
            </a:p>
          </p:txBody>
        </p:sp>
        <p:sp>
          <p:nvSpPr>
            <p:cNvPr id="19" name="Freeform: Shape 280">
              <a:extLst>
                <a:ext uri="{FF2B5EF4-FFF2-40B4-BE49-F238E27FC236}">
                  <a16:creationId xmlns:a16="http://schemas.microsoft.com/office/drawing/2014/main" xmlns="" id="{9D18ABA5-DC0E-40EC-BD5D-D38D52452C41}"/>
                </a:ext>
              </a:extLst>
            </p:cNvPr>
            <p:cNvSpPr/>
            <p:nvPr/>
          </p:nvSpPr>
          <p:spPr>
            <a:xfrm>
              <a:off x="10074052" y="2317480"/>
              <a:ext cx="33641" cy="45445"/>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20" name="Freeform: Shape 281">
              <a:extLst>
                <a:ext uri="{FF2B5EF4-FFF2-40B4-BE49-F238E27FC236}">
                  <a16:creationId xmlns:a16="http://schemas.microsoft.com/office/drawing/2014/main" xmlns="" id="{2AA3356C-D908-4475-A227-5DDA8B8B222D}"/>
                </a:ext>
              </a:extLst>
            </p:cNvPr>
            <p:cNvSpPr/>
            <p:nvPr/>
          </p:nvSpPr>
          <p:spPr>
            <a:xfrm>
              <a:off x="10385382" y="2316299"/>
              <a:ext cx="33641" cy="45445"/>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21" name="Freeform: Shape 282">
              <a:extLst>
                <a:ext uri="{FF2B5EF4-FFF2-40B4-BE49-F238E27FC236}">
                  <a16:creationId xmlns:a16="http://schemas.microsoft.com/office/drawing/2014/main" xmlns="" id="{00F8F881-5C4E-4941-8420-FE834C2A62CB}"/>
                </a:ext>
              </a:extLst>
            </p:cNvPr>
            <p:cNvSpPr/>
            <p:nvPr/>
          </p:nvSpPr>
          <p:spPr>
            <a:xfrm>
              <a:off x="10177041" y="2446734"/>
              <a:ext cx="42494" cy="87908"/>
            </a:xfrm>
            <a:custGeom>
              <a:avLst/>
              <a:gdLst>
                <a:gd name="connsiteX0" fmla="*/ 16046 w 55016"/>
                <a:gd name="connsiteY0" fmla="*/ 76794 h 113813"/>
                <a:gd name="connsiteX1" fmla="*/ 55017 w 55016"/>
                <a:gd name="connsiteY1" fmla="*/ 111943 h 113813"/>
                <a:gd name="connsiteX2" fmla="*/ 0 w 55016"/>
                <a:gd name="connsiteY2" fmla="*/ 109651 h 113813"/>
                <a:gd name="connsiteX3" fmla="*/ 4203 w 55016"/>
                <a:gd name="connsiteY3" fmla="*/ 19485 h 113813"/>
                <a:gd name="connsiteX4" fmla="*/ 24070 w 55016"/>
                <a:gd name="connsiteY4" fmla="*/ 0 h 113813"/>
                <a:gd name="connsiteX5" fmla="*/ 20631 w 55016"/>
                <a:gd name="connsiteY5" fmla="*/ 42409 h 113813"/>
                <a:gd name="connsiteX6" fmla="*/ 16046 w 55016"/>
                <a:gd name="connsiteY6" fmla="*/ 76794 h 11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16" h="113813">
                  <a:moveTo>
                    <a:pt x="16046" y="76794"/>
                  </a:moveTo>
                  <a:cubicBezTo>
                    <a:pt x="16429" y="105448"/>
                    <a:pt x="40880" y="105066"/>
                    <a:pt x="55017" y="111943"/>
                  </a:cubicBezTo>
                  <a:cubicBezTo>
                    <a:pt x="39352" y="116146"/>
                    <a:pt x="15664" y="112326"/>
                    <a:pt x="0" y="109651"/>
                  </a:cubicBezTo>
                  <a:cubicBezTo>
                    <a:pt x="382" y="103920"/>
                    <a:pt x="3439" y="44701"/>
                    <a:pt x="4203" y="19485"/>
                  </a:cubicBezTo>
                  <a:cubicBezTo>
                    <a:pt x="4585" y="16046"/>
                    <a:pt x="15282" y="6113"/>
                    <a:pt x="24070" y="0"/>
                  </a:cubicBezTo>
                  <a:cubicBezTo>
                    <a:pt x="29036" y="13754"/>
                    <a:pt x="24070" y="25980"/>
                    <a:pt x="20631" y="42409"/>
                  </a:cubicBezTo>
                  <a:cubicBezTo>
                    <a:pt x="19485" y="50432"/>
                    <a:pt x="16811" y="72973"/>
                    <a:pt x="16046" y="76794"/>
                  </a:cubicBezTo>
                  <a:close/>
                </a:path>
              </a:pathLst>
            </a:custGeom>
            <a:solidFill>
              <a:srgbClr val="DD8D55"/>
            </a:solidFill>
            <a:ln w="3807" cap="flat">
              <a:noFill/>
              <a:prstDash val="solid"/>
              <a:miter/>
            </a:ln>
          </p:spPr>
          <p:txBody>
            <a:bodyPr rtlCol="0" anchor="ctr"/>
            <a:lstStyle/>
            <a:p>
              <a:endParaRPr lang="en-US"/>
            </a:p>
          </p:txBody>
        </p:sp>
        <p:sp>
          <p:nvSpPr>
            <p:cNvPr id="22" name="Freeform: Shape 283">
              <a:extLst>
                <a:ext uri="{FF2B5EF4-FFF2-40B4-BE49-F238E27FC236}">
                  <a16:creationId xmlns:a16="http://schemas.microsoft.com/office/drawing/2014/main" xmlns="" id="{FCA5C752-1AEA-4F8C-8615-164693AA07F5}"/>
                </a:ext>
              </a:extLst>
            </p:cNvPr>
            <p:cNvSpPr/>
            <p:nvPr/>
          </p:nvSpPr>
          <p:spPr>
            <a:xfrm>
              <a:off x="9869751" y="2290183"/>
              <a:ext cx="732400" cy="184218"/>
            </a:xfrm>
            <a:custGeom>
              <a:avLst/>
              <a:gdLst>
                <a:gd name="connsiteX0" fmla="*/ 925850 w 948224"/>
                <a:gd name="connsiteY0" fmla="*/ 1337 h 238504"/>
                <a:gd name="connsiteX1" fmla="*/ 584288 w 948224"/>
                <a:gd name="connsiteY1" fmla="*/ 1337 h 238504"/>
                <a:gd name="connsiteX2" fmla="*/ 538823 w 948224"/>
                <a:gd name="connsiteY2" fmla="*/ 23115 h 238504"/>
                <a:gd name="connsiteX3" fmla="*/ 480750 w 948224"/>
                <a:gd name="connsiteY3" fmla="*/ 48713 h 238504"/>
                <a:gd name="connsiteX4" fmla="*/ 438724 w 948224"/>
                <a:gd name="connsiteY4" fmla="*/ 48331 h 238504"/>
                <a:gd name="connsiteX5" fmla="*/ 422677 w 948224"/>
                <a:gd name="connsiteY5" fmla="*/ 38779 h 238504"/>
                <a:gd name="connsiteX6" fmla="*/ 358109 w 948224"/>
                <a:gd name="connsiteY6" fmla="*/ 955 h 238504"/>
                <a:gd name="connsiteX7" fmla="*/ 98690 w 948224"/>
                <a:gd name="connsiteY7" fmla="*/ 573 h 238504"/>
                <a:gd name="connsiteX8" fmla="*/ 7378 w 948224"/>
                <a:gd name="connsiteY8" fmla="*/ 4012 h 238504"/>
                <a:gd name="connsiteX9" fmla="*/ 501 w 948224"/>
                <a:gd name="connsiteY9" fmla="*/ 34958 h 238504"/>
                <a:gd name="connsiteX10" fmla="*/ 7378 w 948224"/>
                <a:gd name="connsiteY10" fmla="*/ 44128 h 238504"/>
                <a:gd name="connsiteX11" fmla="*/ 23425 w 948224"/>
                <a:gd name="connsiteY11" fmla="*/ 78895 h 238504"/>
                <a:gd name="connsiteX12" fmla="*/ 23043 w 948224"/>
                <a:gd name="connsiteY12" fmla="*/ 147666 h 238504"/>
                <a:gd name="connsiteX13" fmla="*/ 29920 w 948224"/>
                <a:gd name="connsiteY13" fmla="*/ 178995 h 238504"/>
                <a:gd name="connsiteX14" fmla="*/ 70036 w 948224"/>
                <a:gd name="connsiteY14" fmla="*/ 225606 h 238504"/>
                <a:gd name="connsiteX15" fmla="*/ 107478 w 948224"/>
                <a:gd name="connsiteY15" fmla="*/ 236686 h 238504"/>
                <a:gd name="connsiteX16" fmla="*/ 363076 w 948224"/>
                <a:gd name="connsiteY16" fmla="*/ 236686 h 238504"/>
                <a:gd name="connsiteX17" fmla="*/ 432229 w 948224"/>
                <a:gd name="connsiteY17" fmla="*/ 172882 h 238504"/>
                <a:gd name="connsiteX18" fmla="*/ 435285 w 948224"/>
                <a:gd name="connsiteY18" fmla="*/ 112134 h 238504"/>
                <a:gd name="connsiteX19" fmla="*/ 459737 w 948224"/>
                <a:gd name="connsiteY19" fmla="*/ 88447 h 238504"/>
                <a:gd name="connsiteX20" fmla="*/ 494122 w 948224"/>
                <a:gd name="connsiteY20" fmla="*/ 88447 h 238504"/>
                <a:gd name="connsiteX21" fmla="*/ 515135 w 948224"/>
                <a:gd name="connsiteY21" fmla="*/ 109460 h 238504"/>
                <a:gd name="connsiteX22" fmla="*/ 515518 w 948224"/>
                <a:gd name="connsiteY22" fmla="*/ 172500 h 238504"/>
                <a:gd name="connsiteX23" fmla="*/ 580086 w 948224"/>
                <a:gd name="connsiteY23" fmla="*/ 237068 h 238504"/>
                <a:gd name="connsiteX24" fmla="*/ 858225 w 948224"/>
                <a:gd name="connsiteY24" fmla="*/ 230955 h 238504"/>
                <a:gd name="connsiteX25" fmla="*/ 891464 w 948224"/>
                <a:gd name="connsiteY25" fmla="*/ 219875 h 238504"/>
                <a:gd name="connsiteX26" fmla="*/ 918208 w 948224"/>
                <a:gd name="connsiteY26" fmla="*/ 172882 h 238504"/>
                <a:gd name="connsiteX27" fmla="*/ 917826 w 948224"/>
                <a:gd name="connsiteY27" fmla="*/ 62467 h 238504"/>
                <a:gd name="connsiteX28" fmla="*/ 928142 w 948224"/>
                <a:gd name="connsiteY28" fmla="*/ 45656 h 238504"/>
                <a:gd name="connsiteX29" fmla="*/ 948009 w 948224"/>
                <a:gd name="connsiteY29" fmla="*/ 20440 h 238504"/>
                <a:gd name="connsiteX30" fmla="*/ 925850 w 948224"/>
                <a:gd name="connsiteY30" fmla="*/ 1337 h 238504"/>
                <a:gd name="connsiteX31" fmla="*/ 398225 w 948224"/>
                <a:gd name="connsiteY31" fmla="*/ 163331 h 238504"/>
                <a:gd name="connsiteX32" fmla="*/ 361930 w 948224"/>
                <a:gd name="connsiteY32" fmla="*/ 200772 h 238504"/>
                <a:gd name="connsiteX33" fmla="*/ 92960 w 948224"/>
                <a:gd name="connsiteY33" fmla="*/ 200008 h 238504"/>
                <a:gd name="connsiteX34" fmla="*/ 58574 w 948224"/>
                <a:gd name="connsiteY34" fmla="*/ 165623 h 238504"/>
                <a:gd name="connsiteX35" fmla="*/ 58574 w 948224"/>
                <a:gd name="connsiteY35" fmla="*/ 66287 h 238504"/>
                <a:gd name="connsiteX36" fmla="*/ 94488 w 948224"/>
                <a:gd name="connsiteY36" fmla="*/ 31520 h 238504"/>
                <a:gd name="connsiteX37" fmla="*/ 226298 w 948224"/>
                <a:gd name="connsiteY37" fmla="*/ 31520 h 238504"/>
                <a:gd name="connsiteX38" fmla="*/ 361930 w 948224"/>
                <a:gd name="connsiteY38" fmla="*/ 31138 h 238504"/>
                <a:gd name="connsiteX39" fmla="*/ 398225 w 948224"/>
                <a:gd name="connsiteY39" fmla="*/ 68198 h 238504"/>
                <a:gd name="connsiteX40" fmla="*/ 398225 w 948224"/>
                <a:gd name="connsiteY40" fmla="*/ 163331 h 238504"/>
                <a:gd name="connsiteX41" fmla="*/ 891464 w 948224"/>
                <a:gd name="connsiteY41" fmla="*/ 167151 h 238504"/>
                <a:gd name="connsiteX42" fmla="*/ 858989 w 948224"/>
                <a:gd name="connsiteY42" fmla="*/ 199626 h 238504"/>
                <a:gd name="connsiteX43" fmla="*/ 585816 w 948224"/>
                <a:gd name="connsiteY43" fmla="*/ 199626 h 238504"/>
                <a:gd name="connsiteX44" fmla="*/ 552959 w 948224"/>
                <a:gd name="connsiteY44" fmla="*/ 166387 h 238504"/>
                <a:gd name="connsiteX45" fmla="*/ 552959 w 948224"/>
                <a:gd name="connsiteY45" fmla="*/ 65141 h 238504"/>
                <a:gd name="connsiteX46" fmla="*/ 586199 w 948224"/>
                <a:gd name="connsiteY46" fmla="*/ 30374 h 238504"/>
                <a:gd name="connsiteX47" fmla="*/ 614853 w 948224"/>
                <a:gd name="connsiteY47" fmla="*/ 30374 h 238504"/>
                <a:gd name="connsiteX48" fmla="*/ 862810 w 948224"/>
                <a:gd name="connsiteY48" fmla="*/ 31138 h 238504"/>
                <a:gd name="connsiteX49" fmla="*/ 891464 w 948224"/>
                <a:gd name="connsiteY49" fmla="*/ 63613 h 238504"/>
                <a:gd name="connsiteX50" fmla="*/ 891464 w 948224"/>
                <a:gd name="connsiteY50" fmla="*/ 167151 h 23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224" h="238504">
                  <a:moveTo>
                    <a:pt x="925850" y="1337"/>
                  </a:moveTo>
                  <a:cubicBezTo>
                    <a:pt x="811996" y="1337"/>
                    <a:pt x="698142" y="1719"/>
                    <a:pt x="584288" y="1337"/>
                  </a:cubicBezTo>
                  <a:cubicBezTo>
                    <a:pt x="565185" y="1337"/>
                    <a:pt x="546082" y="7450"/>
                    <a:pt x="538823" y="23115"/>
                  </a:cubicBezTo>
                  <a:cubicBezTo>
                    <a:pt x="525833" y="50623"/>
                    <a:pt x="504438" y="50241"/>
                    <a:pt x="480750" y="48713"/>
                  </a:cubicBezTo>
                  <a:cubicBezTo>
                    <a:pt x="466614" y="47949"/>
                    <a:pt x="452860" y="48331"/>
                    <a:pt x="438724" y="48331"/>
                  </a:cubicBezTo>
                  <a:cubicBezTo>
                    <a:pt x="431082" y="48331"/>
                    <a:pt x="426880" y="46038"/>
                    <a:pt x="422677" y="38779"/>
                  </a:cubicBezTo>
                  <a:cubicBezTo>
                    <a:pt x="408923" y="13563"/>
                    <a:pt x="388292" y="573"/>
                    <a:pt x="358109" y="955"/>
                  </a:cubicBezTo>
                  <a:cubicBezTo>
                    <a:pt x="271764" y="1719"/>
                    <a:pt x="185036" y="-191"/>
                    <a:pt x="98690" y="573"/>
                  </a:cubicBezTo>
                  <a:cubicBezTo>
                    <a:pt x="68508" y="955"/>
                    <a:pt x="37561" y="-2483"/>
                    <a:pt x="7378" y="4012"/>
                  </a:cubicBezTo>
                  <a:cubicBezTo>
                    <a:pt x="2412" y="13945"/>
                    <a:pt x="-1409" y="23879"/>
                    <a:pt x="501" y="34958"/>
                  </a:cubicBezTo>
                  <a:cubicBezTo>
                    <a:pt x="2794" y="38015"/>
                    <a:pt x="3940" y="42600"/>
                    <a:pt x="7378" y="44128"/>
                  </a:cubicBezTo>
                  <a:cubicBezTo>
                    <a:pt x="23807" y="50623"/>
                    <a:pt x="23807" y="64377"/>
                    <a:pt x="23425" y="78895"/>
                  </a:cubicBezTo>
                  <a:cubicBezTo>
                    <a:pt x="23043" y="101819"/>
                    <a:pt x="23425" y="124742"/>
                    <a:pt x="23043" y="147666"/>
                  </a:cubicBezTo>
                  <a:cubicBezTo>
                    <a:pt x="23043" y="158746"/>
                    <a:pt x="24189" y="169061"/>
                    <a:pt x="29920" y="178995"/>
                  </a:cubicBezTo>
                  <a:cubicBezTo>
                    <a:pt x="38325" y="198862"/>
                    <a:pt x="52461" y="213762"/>
                    <a:pt x="70036" y="225606"/>
                  </a:cubicBezTo>
                  <a:cubicBezTo>
                    <a:pt x="80734" y="235540"/>
                    <a:pt x="94870" y="236686"/>
                    <a:pt x="107478" y="236686"/>
                  </a:cubicBezTo>
                  <a:cubicBezTo>
                    <a:pt x="192677" y="237832"/>
                    <a:pt x="277876" y="238214"/>
                    <a:pt x="363076" y="236686"/>
                  </a:cubicBezTo>
                  <a:cubicBezTo>
                    <a:pt x="401282" y="235922"/>
                    <a:pt x="425351" y="210706"/>
                    <a:pt x="432229" y="172882"/>
                  </a:cubicBezTo>
                  <a:cubicBezTo>
                    <a:pt x="436049" y="152633"/>
                    <a:pt x="434903" y="132384"/>
                    <a:pt x="435285" y="112134"/>
                  </a:cubicBezTo>
                  <a:cubicBezTo>
                    <a:pt x="435667" y="90357"/>
                    <a:pt x="437577" y="88829"/>
                    <a:pt x="459737" y="88447"/>
                  </a:cubicBezTo>
                  <a:cubicBezTo>
                    <a:pt x="471199" y="88447"/>
                    <a:pt x="482660" y="88829"/>
                    <a:pt x="494122" y="88447"/>
                  </a:cubicBezTo>
                  <a:cubicBezTo>
                    <a:pt x="508640" y="88065"/>
                    <a:pt x="514753" y="95324"/>
                    <a:pt x="515135" y="109460"/>
                  </a:cubicBezTo>
                  <a:cubicBezTo>
                    <a:pt x="515518" y="130473"/>
                    <a:pt x="514753" y="151487"/>
                    <a:pt x="515518" y="172500"/>
                  </a:cubicBezTo>
                  <a:cubicBezTo>
                    <a:pt x="516664" y="208031"/>
                    <a:pt x="544554" y="237832"/>
                    <a:pt x="580086" y="237068"/>
                  </a:cubicBezTo>
                  <a:cubicBezTo>
                    <a:pt x="672926" y="235540"/>
                    <a:pt x="765767" y="244327"/>
                    <a:pt x="858225" y="230955"/>
                  </a:cubicBezTo>
                  <a:cubicBezTo>
                    <a:pt x="869305" y="227134"/>
                    <a:pt x="880384" y="223696"/>
                    <a:pt x="891464" y="219875"/>
                  </a:cubicBezTo>
                  <a:cubicBezTo>
                    <a:pt x="907893" y="208414"/>
                    <a:pt x="917062" y="193513"/>
                    <a:pt x="918208" y="172882"/>
                  </a:cubicBezTo>
                  <a:cubicBezTo>
                    <a:pt x="920119" y="136204"/>
                    <a:pt x="920501" y="99144"/>
                    <a:pt x="917826" y="62467"/>
                  </a:cubicBezTo>
                  <a:cubicBezTo>
                    <a:pt x="917444" y="54826"/>
                    <a:pt x="913624" y="44892"/>
                    <a:pt x="928142" y="45656"/>
                  </a:cubicBezTo>
                  <a:cubicBezTo>
                    <a:pt x="946099" y="46420"/>
                    <a:pt x="948009" y="34576"/>
                    <a:pt x="948009" y="20440"/>
                  </a:cubicBezTo>
                  <a:cubicBezTo>
                    <a:pt x="949919" y="1719"/>
                    <a:pt x="938839" y="1337"/>
                    <a:pt x="925850" y="1337"/>
                  </a:cubicBezTo>
                  <a:close/>
                  <a:moveTo>
                    <a:pt x="398225" y="163331"/>
                  </a:moveTo>
                  <a:cubicBezTo>
                    <a:pt x="397843" y="187400"/>
                    <a:pt x="385999" y="200390"/>
                    <a:pt x="361930" y="200772"/>
                  </a:cubicBezTo>
                  <a:cubicBezTo>
                    <a:pt x="272146" y="201154"/>
                    <a:pt x="182744" y="200772"/>
                    <a:pt x="92960" y="200008"/>
                  </a:cubicBezTo>
                  <a:cubicBezTo>
                    <a:pt x="70800" y="200008"/>
                    <a:pt x="58956" y="187400"/>
                    <a:pt x="58574" y="165623"/>
                  </a:cubicBezTo>
                  <a:cubicBezTo>
                    <a:pt x="58192" y="132384"/>
                    <a:pt x="58192" y="99527"/>
                    <a:pt x="58574" y="66287"/>
                  </a:cubicBezTo>
                  <a:cubicBezTo>
                    <a:pt x="58956" y="42982"/>
                    <a:pt x="70800" y="31520"/>
                    <a:pt x="94488" y="31520"/>
                  </a:cubicBezTo>
                  <a:cubicBezTo>
                    <a:pt x="138425" y="31138"/>
                    <a:pt x="182362" y="31520"/>
                    <a:pt x="226298" y="31520"/>
                  </a:cubicBezTo>
                  <a:cubicBezTo>
                    <a:pt x="230119" y="31520"/>
                    <a:pt x="343591" y="30756"/>
                    <a:pt x="361930" y="31138"/>
                  </a:cubicBezTo>
                  <a:cubicBezTo>
                    <a:pt x="385999" y="31902"/>
                    <a:pt x="398225" y="44510"/>
                    <a:pt x="398225" y="68198"/>
                  </a:cubicBezTo>
                  <a:cubicBezTo>
                    <a:pt x="398607" y="99909"/>
                    <a:pt x="398607" y="131620"/>
                    <a:pt x="398225" y="163331"/>
                  </a:cubicBezTo>
                  <a:close/>
                  <a:moveTo>
                    <a:pt x="891464" y="167151"/>
                  </a:moveTo>
                  <a:cubicBezTo>
                    <a:pt x="891082" y="186636"/>
                    <a:pt x="878092" y="199626"/>
                    <a:pt x="858989" y="199626"/>
                  </a:cubicBezTo>
                  <a:cubicBezTo>
                    <a:pt x="768059" y="200008"/>
                    <a:pt x="677129" y="200390"/>
                    <a:pt x="585816" y="199626"/>
                  </a:cubicBezTo>
                  <a:cubicBezTo>
                    <a:pt x="563275" y="199626"/>
                    <a:pt x="553341" y="188546"/>
                    <a:pt x="552959" y="166387"/>
                  </a:cubicBezTo>
                  <a:cubicBezTo>
                    <a:pt x="552577" y="132766"/>
                    <a:pt x="552577" y="98762"/>
                    <a:pt x="552959" y="65141"/>
                  </a:cubicBezTo>
                  <a:cubicBezTo>
                    <a:pt x="553341" y="41453"/>
                    <a:pt x="562893" y="31520"/>
                    <a:pt x="586199" y="30374"/>
                  </a:cubicBezTo>
                  <a:cubicBezTo>
                    <a:pt x="595750" y="29992"/>
                    <a:pt x="605302" y="30374"/>
                    <a:pt x="614853" y="30374"/>
                  </a:cubicBezTo>
                  <a:cubicBezTo>
                    <a:pt x="619438" y="30374"/>
                    <a:pt x="811614" y="29992"/>
                    <a:pt x="862810" y="31138"/>
                  </a:cubicBezTo>
                  <a:cubicBezTo>
                    <a:pt x="879238" y="31520"/>
                    <a:pt x="891082" y="46038"/>
                    <a:pt x="891464" y="63613"/>
                  </a:cubicBezTo>
                  <a:cubicBezTo>
                    <a:pt x="892228" y="98380"/>
                    <a:pt x="892228" y="132766"/>
                    <a:pt x="891464" y="167151"/>
                  </a:cubicBezTo>
                  <a:close/>
                </a:path>
              </a:pathLst>
            </a:custGeom>
            <a:solidFill>
              <a:srgbClr val="2D2E2C"/>
            </a:solidFill>
            <a:ln w="3807" cap="flat">
              <a:noFill/>
              <a:prstDash val="solid"/>
              <a:miter/>
            </a:ln>
          </p:spPr>
          <p:txBody>
            <a:bodyPr rtlCol="0" anchor="ctr"/>
            <a:lstStyle/>
            <a:p>
              <a:endParaRPr lang="en-US"/>
            </a:p>
          </p:txBody>
        </p:sp>
        <p:sp>
          <p:nvSpPr>
            <p:cNvPr id="23" name="Freeform: Shape 284">
              <a:extLst>
                <a:ext uri="{FF2B5EF4-FFF2-40B4-BE49-F238E27FC236}">
                  <a16:creationId xmlns:a16="http://schemas.microsoft.com/office/drawing/2014/main" xmlns="" id="{CA62EA93-4B8B-4016-B429-70870FD83AE2}"/>
                </a:ext>
              </a:extLst>
            </p:cNvPr>
            <p:cNvSpPr/>
            <p:nvPr/>
          </p:nvSpPr>
          <p:spPr>
            <a:xfrm>
              <a:off x="9696324" y="2901274"/>
              <a:ext cx="1178627" cy="1475115"/>
            </a:xfrm>
            <a:custGeom>
              <a:avLst/>
              <a:gdLst>
                <a:gd name="connsiteX0" fmla="*/ 1384966 w 1525945"/>
                <a:gd name="connsiteY0" fmla="*/ 358259 h 1909803"/>
                <a:gd name="connsiteX1" fmla="*/ 1456793 w 1525945"/>
                <a:gd name="connsiteY1" fmla="*/ 487777 h 1909803"/>
                <a:gd name="connsiteX2" fmla="*/ 1516394 w 1525945"/>
                <a:gd name="connsiteY2" fmla="*/ 703641 h 1909803"/>
                <a:gd name="connsiteX3" fmla="*/ 1525946 w 1525945"/>
                <a:gd name="connsiteY3" fmla="*/ 907661 h 1909803"/>
                <a:gd name="connsiteX4" fmla="*/ 1446095 w 1525945"/>
                <a:gd name="connsiteY4" fmla="*/ 1144538 h 1909803"/>
                <a:gd name="connsiteX5" fmla="*/ 1340265 w 1525945"/>
                <a:gd name="connsiteY5" fmla="*/ 1261066 h 1909803"/>
                <a:gd name="connsiteX6" fmla="*/ 1324601 w 1525945"/>
                <a:gd name="connsiteY6" fmla="*/ 1298126 h 1909803"/>
                <a:gd name="connsiteX7" fmla="*/ 1381145 w 1525945"/>
                <a:gd name="connsiteY7" fmla="*/ 1909039 h 1909803"/>
                <a:gd name="connsiteX8" fmla="*/ 805382 w 1525945"/>
                <a:gd name="connsiteY8" fmla="*/ 1909803 h 1909803"/>
                <a:gd name="connsiteX9" fmla="*/ 787807 w 1525945"/>
                <a:gd name="connsiteY9" fmla="*/ 1902926 h 1909803"/>
                <a:gd name="connsiteX10" fmla="*/ 746544 w 1525945"/>
                <a:gd name="connsiteY10" fmla="*/ 1507877 h 1909803"/>
                <a:gd name="connsiteX11" fmla="*/ 749983 w 1525945"/>
                <a:gd name="connsiteY11" fmla="*/ 1394405 h 1909803"/>
                <a:gd name="connsiteX12" fmla="*/ 632309 w 1525945"/>
                <a:gd name="connsiteY12" fmla="*/ 1371481 h 1909803"/>
                <a:gd name="connsiteX13" fmla="*/ 641478 w 1525945"/>
                <a:gd name="connsiteY13" fmla="*/ 1501382 h 1909803"/>
                <a:gd name="connsiteX14" fmla="*/ 598305 w 1525945"/>
                <a:gd name="connsiteY14" fmla="*/ 1908657 h 1909803"/>
                <a:gd name="connsiteX15" fmla="*/ 0 w 1525945"/>
                <a:gd name="connsiteY15" fmla="*/ 1908657 h 1909803"/>
                <a:gd name="connsiteX16" fmla="*/ 19485 w 1525945"/>
                <a:gd name="connsiteY16" fmla="*/ 1696996 h 1909803"/>
                <a:gd name="connsiteX17" fmla="*/ 121113 w 1525945"/>
                <a:gd name="connsiteY17" fmla="*/ 211548 h 1909803"/>
                <a:gd name="connsiteX18" fmla="*/ 289219 w 1525945"/>
                <a:gd name="connsiteY18" fmla="*/ 80120 h 1909803"/>
                <a:gd name="connsiteX19" fmla="*/ 380531 w 1525945"/>
                <a:gd name="connsiteY19" fmla="*/ 10203 h 1909803"/>
                <a:gd name="connsiteX20" fmla="*/ 396196 w 1525945"/>
                <a:gd name="connsiteY20" fmla="*/ 269 h 1909803"/>
                <a:gd name="connsiteX21" fmla="*/ 393521 w 1525945"/>
                <a:gd name="connsiteY21" fmla="*/ 18226 h 1909803"/>
                <a:gd name="connsiteX22" fmla="*/ 398488 w 1525945"/>
                <a:gd name="connsiteY22" fmla="*/ 124057 h 1909803"/>
                <a:gd name="connsiteX23" fmla="*/ 500116 w 1525945"/>
                <a:gd name="connsiteY23" fmla="*/ 241731 h 1909803"/>
                <a:gd name="connsiteX24" fmla="*/ 563538 w 1525945"/>
                <a:gd name="connsiteY24" fmla="*/ 287960 h 1909803"/>
                <a:gd name="connsiteX25" fmla="*/ 579584 w 1525945"/>
                <a:gd name="connsiteY25" fmla="*/ 304007 h 1909803"/>
                <a:gd name="connsiteX26" fmla="*/ 641096 w 1525945"/>
                <a:gd name="connsiteY26" fmla="*/ 468674 h 1909803"/>
                <a:gd name="connsiteX27" fmla="*/ 621229 w 1525945"/>
                <a:gd name="connsiteY27" fmla="*/ 1073857 h 1909803"/>
                <a:gd name="connsiteX28" fmla="*/ 687707 w 1525945"/>
                <a:gd name="connsiteY28" fmla="*/ 1079206 h 1909803"/>
                <a:gd name="connsiteX29" fmla="*/ 767558 w 1525945"/>
                <a:gd name="connsiteY29" fmla="*/ 1083790 h 1909803"/>
                <a:gd name="connsiteX30" fmla="*/ 745780 w 1525945"/>
                <a:gd name="connsiteY30" fmla="*/ 477462 h 1909803"/>
                <a:gd name="connsiteX31" fmla="*/ 803853 w 1525945"/>
                <a:gd name="connsiteY31" fmla="*/ 317761 h 1909803"/>
                <a:gd name="connsiteX32" fmla="*/ 819518 w 1525945"/>
                <a:gd name="connsiteY32" fmla="*/ 294455 h 1909803"/>
                <a:gd name="connsiteX33" fmla="*/ 946362 w 1525945"/>
                <a:gd name="connsiteY33" fmla="*/ 188243 h 1909803"/>
                <a:gd name="connsiteX34" fmla="*/ 1006345 w 1525945"/>
                <a:gd name="connsiteY34" fmla="*/ 90053 h 1909803"/>
                <a:gd name="connsiteX35" fmla="*/ 999850 w 1525945"/>
                <a:gd name="connsiteY35" fmla="*/ 23957 h 1909803"/>
                <a:gd name="connsiteX36" fmla="*/ 994119 w 1525945"/>
                <a:gd name="connsiteY36" fmla="*/ 2562 h 1909803"/>
                <a:gd name="connsiteX37" fmla="*/ 1016278 w 1525945"/>
                <a:gd name="connsiteY37" fmla="*/ 7529 h 1909803"/>
                <a:gd name="connsiteX38" fmla="*/ 1195846 w 1525945"/>
                <a:gd name="connsiteY38" fmla="*/ 145834 h 1909803"/>
                <a:gd name="connsiteX39" fmla="*/ 1384966 w 1525945"/>
                <a:gd name="connsiteY39" fmla="*/ 358259 h 19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5945" h="1909803">
                  <a:moveTo>
                    <a:pt x="1384966" y="358259"/>
                  </a:moveTo>
                  <a:cubicBezTo>
                    <a:pt x="1414003" y="397993"/>
                    <a:pt x="1436926" y="441930"/>
                    <a:pt x="1456793" y="487777"/>
                  </a:cubicBezTo>
                  <a:cubicBezTo>
                    <a:pt x="1473604" y="527130"/>
                    <a:pt x="1512574" y="671548"/>
                    <a:pt x="1516394" y="703641"/>
                  </a:cubicBezTo>
                  <a:cubicBezTo>
                    <a:pt x="1522507" y="755219"/>
                    <a:pt x="1523653" y="890850"/>
                    <a:pt x="1525946" y="907661"/>
                  </a:cubicBezTo>
                  <a:cubicBezTo>
                    <a:pt x="1518687" y="993242"/>
                    <a:pt x="1492707" y="1072329"/>
                    <a:pt x="1446095" y="1144538"/>
                  </a:cubicBezTo>
                  <a:cubicBezTo>
                    <a:pt x="1417441" y="1189239"/>
                    <a:pt x="1382674" y="1228973"/>
                    <a:pt x="1340265" y="1261066"/>
                  </a:cubicBezTo>
                  <a:cubicBezTo>
                    <a:pt x="1327275" y="1271000"/>
                    <a:pt x="1322690" y="1280933"/>
                    <a:pt x="1324601" y="1298126"/>
                  </a:cubicBezTo>
                  <a:cubicBezTo>
                    <a:pt x="1331096" y="1358873"/>
                    <a:pt x="1375414" y="1850202"/>
                    <a:pt x="1381145" y="1909039"/>
                  </a:cubicBezTo>
                  <a:cubicBezTo>
                    <a:pt x="1355165" y="1909039"/>
                    <a:pt x="905863" y="1909039"/>
                    <a:pt x="805382" y="1909803"/>
                  </a:cubicBezTo>
                  <a:cubicBezTo>
                    <a:pt x="797740" y="1909803"/>
                    <a:pt x="794302" y="1903308"/>
                    <a:pt x="787807" y="1902926"/>
                  </a:cubicBezTo>
                  <a:cubicBezTo>
                    <a:pt x="771760" y="1896431"/>
                    <a:pt x="751129" y="1518956"/>
                    <a:pt x="746544" y="1507877"/>
                  </a:cubicBezTo>
                  <a:cubicBezTo>
                    <a:pt x="741960" y="1492594"/>
                    <a:pt x="762591" y="1395933"/>
                    <a:pt x="749983" y="1394405"/>
                  </a:cubicBezTo>
                  <a:cubicBezTo>
                    <a:pt x="710249" y="1389056"/>
                    <a:pt x="670897" y="1381797"/>
                    <a:pt x="632309" y="1371481"/>
                  </a:cubicBezTo>
                  <a:cubicBezTo>
                    <a:pt x="618554" y="1367661"/>
                    <a:pt x="644534" y="1488392"/>
                    <a:pt x="641478" y="1501382"/>
                  </a:cubicBezTo>
                  <a:cubicBezTo>
                    <a:pt x="640714" y="1566714"/>
                    <a:pt x="611295" y="1895285"/>
                    <a:pt x="598305" y="1908657"/>
                  </a:cubicBezTo>
                  <a:cubicBezTo>
                    <a:pt x="493239" y="1908657"/>
                    <a:pt x="24834" y="1908657"/>
                    <a:pt x="0" y="1908657"/>
                  </a:cubicBezTo>
                  <a:cubicBezTo>
                    <a:pt x="4967" y="1837976"/>
                    <a:pt x="11080" y="1767295"/>
                    <a:pt x="19485" y="1696996"/>
                  </a:cubicBezTo>
                  <a:cubicBezTo>
                    <a:pt x="20631" y="1687827"/>
                    <a:pt x="119203" y="220336"/>
                    <a:pt x="121113" y="211548"/>
                  </a:cubicBezTo>
                  <a:cubicBezTo>
                    <a:pt x="176894" y="167612"/>
                    <a:pt x="233056" y="123675"/>
                    <a:pt x="289219" y="80120"/>
                  </a:cubicBezTo>
                  <a:cubicBezTo>
                    <a:pt x="319402" y="56432"/>
                    <a:pt x="350349" y="33891"/>
                    <a:pt x="380531" y="10203"/>
                  </a:cubicBezTo>
                  <a:cubicBezTo>
                    <a:pt x="385498" y="6000"/>
                    <a:pt x="391611" y="4472"/>
                    <a:pt x="396196" y="269"/>
                  </a:cubicBezTo>
                  <a:cubicBezTo>
                    <a:pt x="399634" y="6764"/>
                    <a:pt x="396578" y="12877"/>
                    <a:pt x="393521" y="18226"/>
                  </a:cubicBezTo>
                  <a:cubicBezTo>
                    <a:pt x="373272" y="54522"/>
                    <a:pt x="380913" y="89671"/>
                    <a:pt x="398488" y="124057"/>
                  </a:cubicBezTo>
                  <a:cubicBezTo>
                    <a:pt x="422940" y="171050"/>
                    <a:pt x="459236" y="208874"/>
                    <a:pt x="500116" y="241731"/>
                  </a:cubicBezTo>
                  <a:cubicBezTo>
                    <a:pt x="520365" y="258160"/>
                    <a:pt x="541760" y="273442"/>
                    <a:pt x="563538" y="287960"/>
                  </a:cubicBezTo>
                  <a:cubicBezTo>
                    <a:pt x="570033" y="292163"/>
                    <a:pt x="576146" y="296748"/>
                    <a:pt x="579584" y="304007"/>
                  </a:cubicBezTo>
                  <a:cubicBezTo>
                    <a:pt x="597541" y="347180"/>
                    <a:pt x="636129" y="457595"/>
                    <a:pt x="641096" y="468674"/>
                  </a:cubicBezTo>
                  <a:cubicBezTo>
                    <a:pt x="644917" y="485867"/>
                    <a:pt x="605564" y="1071565"/>
                    <a:pt x="621229" y="1073857"/>
                  </a:cubicBezTo>
                  <a:cubicBezTo>
                    <a:pt x="643388" y="1077295"/>
                    <a:pt x="665548" y="1077678"/>
                    <a:pt x="687707" y="1079206"/>
                  </a:cubicBezTo>
                  <a:cubicBezTo>
                    <a:pt x="714451" y="1081116"/>
                    <a:pt x="740814" y="1082644"/>
                    <a:pt x="767558" y="1083790"/>
                  </a:cubicBezTo>
                  <a:cubicBezTo>
                    <a:pt x="785897" y="1084555"/>
                    <a:pt x="750365" y="507645"/>
                    <a:pt x="745780" y="477462"/>
                  </a:cubicBezTo>
                  <a:cubicBezTo>
                    <a:pt x="767558" y="425120"/>
                    <a:pt x="782076" y="370103"/>
                    <a:pt x="803853" y="317761"/>
                  </a:cubicBezTo>
                  <a:cubicBezTo>
                    <a:pt x="807674" y="308591"/>
                    <a:pt x="813405" y="301332"/>
                    <a:pt x="819518" y="294455"/>
                  </a:cubicBezTo>
                  <a:cubicBezTo>
                    <a:pt x="865747" y="263891"/>
                    <a:pt x="908156" y="228359"/>
                    <a:pt x="946362" y="188243"/>
                  </a:cubicBezTo>
                  <a:cubicBezTo>
                    <a:pt x="973488" y="159588"/>
                    <a:pt x="993737" y="127113"/>
                    <a:pt x="1006345" y="90053"/>
                  </a:cubicBezTo>
                  <a:cubicBezTo>
                    <a:pt x="1014368" y="66748"/>
                    <a:pt x="1010930" y="44970"/>
                    <a:pt x="999850" y="23957"/>
                  </a:cubicBezTo>
                  <a:cubicBezTo>
                    <a:pt x="996411" y="17462"/>
                    <a:pt x="991063" y="11349"/>
                    <a:pt x="994119" y="2562"/>
                  </a:cubicBezTo>
                  <a:cubicBezTo>
                    <a:pt x="1003288" y="-3551"/>
                    <a:pt x="1009783" y="2562"/>
                    <a:pt x="1016278" y="7529"/>
                  </a:cubicBezTo>
                  <a:cubicBezTo>
                    <a:pt x="1077026" y="52229"/>
                    <a:pt x="1136245" y="99223"/>
                    <a:pt x="1195846" y="145834"/>
                  </a:cubicBezTo>
                  <a:cubicBezTo>
                    <a:pt x="1208072" y="155004"/>
                    <a:pt x="1345232" y="303243"/>
                    <a:pt x="1384966" y="358259"/>
                  </a:cubicBezTo>
                  <a:close/>
                </a:path>
              </a:pathLst>
            </a:custGeom>
            <a:solidFill>
              <a:schemeClr val="accent5">
                <a:lumMod val="60000"/>
                <a:lumOff val="40000"/>
              </a:schemeClr>
            </a:solidFill>
            <a:ln w="3807" cap="flat">
              <a:noFill/>
              <a:prstDash val="solid"/>
              <a:miter/>
            </a:ln>
          </p:spPr>
          <p:txBody>
            <a:bodyPr rtlCol="0" anchor="ctr"/>
            <a:lstStyle/>
            <a:p>
              <a:endParaRPr lang="en-US"/>
            </a:p>
          </p:txBody>
        </p:sp>
        <p:sp>
          <p:nvSpPr>
            <p:cNvPr id="24" name="Freeform: Shape 285">
              <a:extLst>
                <a:ext uri="{FF2B5EF4-FFF2-40B4-BE49-F238E27FC236}">
                  <a16:creationId xmlns:a16="http://schemas.microsoft.com/office/drawing/2014/main" xmlns="" id="{93EB7EEC-966F-42E7-A500-ADDB887AA96D}"/>
                </a:ext>
              </a:extLst>
            </p:cNvPr>
            <p:cNvSpPr/>
            <p:nvPr/>
          </p:nvSpPr>
          <p:spPr>
            <a:xfrm>
              <a:off x="9006365" y="3023448"/>
              <a:ext cx="1013695" cy="1165189"/>
            </a:xfrm>
            <a:custGeom>
              <a:avLst/>
              <a:gdLst>
                <a:gd name="connsiteX0" fmla="*/ 1014772 w 1312411"/>
                <a:gd name="connsiteY0" fmla="*/ 53371 h 1508548"/>
                <a:gd name="connsiteX1" fmla="*/ 1082778 w 1312411"/>
                <a:gd name="connsiteY1" fmla="*/ 199700 h 1508548"/>
                <a:gd name="connsiteX2" fmla="*/ 1307811 w 1312411"/>
                <a:gd name="connsiteY2" fmla="*/ 1321809 h 1508548"/>
                <a:gd name="connsiteX3" fmla="*/ 1292529 w 1312411"/>
                <a:gd name="connsiteY3" fmla="*/ 1453238 h 1508548"/>
                <a:gd name="connsiteX4" fmla="*/ 1214589 w 1312411"/>
                <a:gd name="connsiteY4" fmla="*/ 1505962 h 1508548"/>
                <a:gd name="connsiteX5" fmla="*/ 532613 w 1312411"/>
                <a:gd name="connsiteY5" fmla="*/ 1506726 h 1508548"/>
                <a:gd name="connsiteX6" fmla="*/ 389722 w 1312411"/>
                <a:gd name="connsiteY6" fmla="*/ 1468520 h 1508548"/>
                <a:gd name="connsiteX7" fmla="*/ 323244 w 1312411"/>
                <a:gd name="connsiteY7" fmla="*/ 1379500 h 1508548"/>
                <a:gd name="connsiteX8" fmla="*/ 22 w 1312411"/>
                <a:gd name="connsiteY8" fmla="*/ 189002 h 1508548"/>
                <a:gd name="connsiteX9" fmla="*/ 139855 w 1312411"/>
                <a:gd name="connsiteY9" fmla="*/ 35414 h 1508548"/>
                <a:gd name="connsiteX10" fmla="*/ 868443 w 1312411"/>
                <a:gd name="connsiteY10" fmla="*/ 265 h 1508548"/>
                <a:gd name="connsiteX11" fmla="*/ 1014772 w 1312411"/>
                <a:gd name="connsiteY11" fmla="*/ 53371 h 15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411" h="1508548">
                  <a:moveTo>
                    <a:pt x="1014772" y="53371"/>
                  </a:moveTo>
                  <a:cubicBezTo>
                    <a:pt x="1056416" y="93105"/>
                    <a:pt x="1074373" y="143537"/>
                    <a:pt x="1082778" y="199700"/>
                  </a:cubicBezTo>
                  <a:cubicBezTo>
                    <a:pt x="1091948" y="258537"/>
                    <a:pt x="1298642" y="1263736"/>
                    <a:pt x="1307811" y="1321809"/>
                  </a:cubicBezTo>
                  <a:cubicBezTo>
                    <a:pt x="1315071" y="1366128"/>
                    <a:pt x="1316217" y="1411211"/>
                    <a:pt x="1292529" y="1453238"/>
                  </a:cubicBezTo>
                  <a:cubicBezTo>
                    <a:pt x="1274954" y="1484566"/>
                    <a:pt x="1248210" y="1500613"/>
                    <a:pt x="1214589" y="1505962"/>
                  </a:cubicBezTo>
                  <a:cubicBezTo>
                    <a:pt x="1185552" y="1510547"/>
                    <a:pt x="598709" y="1507872"/>
                    <a:pt x="532613" y="1506726"/>
                  </a:cubicBezTo>
                  <a:cubicBezTo>
                    <a:pt x="482181" y="1505962"/>
                    <a:pt x="433277" y="1497557"/>
                    <a:pt x="389722" y="1468520"/>
                  </a:cubicBezTo>
                  <a:cubicBezTo>
                    <a:pt x="356865" y="1446360"/>
                    <a:pt x="332795" y="1418088"/>
                    <a:pt x="323244" y="1379500"/>
                  </a:cubicBezTo>
                  <a:cubicBezTo>
                    <a:pt x="319805" y="1366510"/>
                    <a:pt x="-3035" y="242873"/>
                    <a:pt x="22" y="189002"/>
                  </a:cubicBezTo>
                  <a:cubicBezTo>
                    <a:pt x="4606" y="112590"/>
                    <a:pt x="50453" y="41909"/>
                    <a:pt x="139855" y="35414"/>
                  </a:cubicBezTo>
                  <a:cubicBezTo>
                    <a:pt x="197928" y="31212"/>
                    <a:pt x="825652" y="-117"/>
                    <a:pt x="868443" y="265"/>
                  </a:cubicBezTo>
                  <a:cubicBezTo>
                    <a:pt x="924606" y="-2410"/>
                    <a:pt x="973509" y="15165"/>
                    <a:pt x="1014772" y="53371"/>
                  </a:cubicBezTo>
                  <a:close/>
                </a:path>
              </a:pathLst>
            </a:custGeom>
            <a:solidFill>
              <a:srgbClr val="003242"/>
            </a:solidFill>
            <a:ln w="3807" cap="flat">
              <a:noFill/>
              <a:prstDash val="solid"/>
              <a:miter/>
            </a:ln>
          </p:spPr>
          <p:txBody>
            <a:bodyPr rtlCol="0" anchor="ctr"/>
            <a:lstStyle/>
            <a:p>
              <a:endParaRPr lang="en-US"/>
            </a:p>
          </p:txBody>
        </p:sp>
        <p:sp>
          <p:nvSpPr>
            <p:cNvPr id="25" name="Freeform: Shape 286">
              <a:extLst>
                <a:ext uri="{FF2B5EF4-FFF2-40B4-BE49-F238E27FC236}">
                  <a16:creationId xmlns:a16="http://schemas.microsoft.com/office/drawing/2014/main" xmlns="" id="{83399484-EF37-4E01-88D0-FF815DEEF5DF}"/>
                </a:ext>
              </a:extLst>
            </p:cNvPr>
            <p:cNvSpPr/>
            <p:nvPr/>
          </p:nvSpPr>
          <p:spPr>
            <a:xfrm>
              <a:off x="9129106" y="3717421"/>
              <a:ext cx="277168" cy="343257"/>
            </a:xfrm>
            <a:custGeom>
              <a:avLst/>
              <a:gdLst>
                <a:gd name="connsiteX0" fmla="*/ 55828 w 358844"/>
                <a:gd name="connsiteY0" fmla="*/ 351509 h 444408"/>
                <a:gd name="connsiteX1" fmla="*/ 58885 w 358844"/>
                <a:gd name="connsiteY1" fmla="*/ 310247 h 444408"/>
                <a:gd name="connsiteX2" fmla="*/ 48951 w 358844"/>
                <a:gd name="connsiteY2" fmla="*/ 295346 h 444408"/>
                <a:gd name="connsiteX3" fmla="*/ 29084 w 358844"/>
                <a:gd name="connsiteY3" fmla="*/ 241094 h 444408"/>
                <a:gd name="connsiteX4" fmla="*/ 22971 w 358844"/>
                <a:gd name="connsiteY4" fmla="*/ 225430 h 444408"/>
                <a:gd name="connsiteX5" fmla="*/ 19532 w 358844"/>
                <a:gd name="connsiteY5" fmla="*/ 152838 h 444408"/>
                <a:gd name="connsiteX6" fmla="*/ 62323 w 358844"/>
                <a:gd name="connsiteY6" fmla="*/ 116543 h 444408"/>
                <a:gd name="connsiteX7" fmla="*/ 196044 w 358844"/>
                <a:gd name="connsiteY7" fmla="*/ 15297 h 444408"/>
                <a:gd name="connsiteX8" fmla="*/ 233868 w 358844"/>
                <a:gd name="connsiteY8" fmla="*/ 14 h 444408"/>
                <a:gd name="connsiteX9" fmla="*/ 261376 w 358844"/>
                <a:gd name="connsiteY9" fmla="*/ 14151 h 444408"/>
                <a:gd name="connsiteX10" fmla="*/ 257556 w 358844"/>
                <a:gd name="connsiteY10" fmla="*/ 44333 h 444408"/>
                <a:gd name="connsiteX11" fmla="*/ 146758 w 358844"/>
                <a:gd name="connsiteY11" fmla="*/ 161626 h 444408"/>
                <a:gd name="connsiteX12" fmla="*/ 126509 w 358844"/>
                <a:gd name="connsiteY12" fmla="*/ 179964 h 444408"/>
                <a:gd name="connsiteX13" fmla="*/ 212090 w 358844"/>
                <a:gd name="connsiteY13" fmla="*/ 137938 h 444408"/>
                <a:gd name="connsiteX14" fmla="*/ 269017 w 358844"/>
                <a:gd name="connsiteY14" fmla="*/ 112722 h 444408"/>
                <a:gd name="connsiteX15" fmla="*/ 312572 w 358844"/>
                <a:gd name="connsiteY15" fmla="*/ 126476 h 444408"/>
                <a:gd name="connsiteX16" fmla="*/ 300346 w 358844"/>
                <a:gd name="connsiteY16" fmla="*/ 164300 h 444408"/>
                <a:gd name="connsiteX17" fmla="*/ 264815 w 358844"/>
                <a:gd name="connsiteY17" fmla="*/ 195247 h 444408"/>
                <a:gd name="connsiteX18" fmla="*/ 304167 w 358844"/>
                <a:gd name="connsiteY18" fmla="*/ 182257 h 444408"/>
                <a:gd name="connsiteX19" fmla="*/ 341609 w 358844"/>
                <a:gd name="connsiteY19" fmla="*/ 193337 h 444408"/>
                <a:gd name="connsiteX20" fmla="*/ 333585 w 358844"/>
                <a:gd name="connsiteY20" fmla="*/ 233071 h 444408"/>
                <a:gd name="connsiteX21" fmla="*/ 289649 w 358844"/>
                <a:gd name="connsiteY21" fmla="*/ 270131 h 444408"/>
                <a:gd name="connsiteX22" fmla="*/ 311808 w 358844"/>
                <a:gd name="connsiteY22" fmla="*/ 264018 h 444408"/>
                <a:gd name="connsiteX23" fmla="*/ 353835 w 358844"/>
                <a:gd name="connsiteY23" fmla="*/ 274333 h 444408"/>
                <a:gd name="connsiteX24" fmla="*/ 344665 w 358844"/>
                <a:gd name="connsiteY24" fmla="*/ 316742 h 444408"/>
                <a:gd name="connsiteX25" fmla="*/ 248004 w 358844"/>
                <a:gd name="connsiteY25" fmla="*/ 388951 h 444408"/>
                <a:gd name="connsiteX26" fmla="*/ 154017 w 358844"/>
                <a:gd name="connsiteY26" fmla="*/ 441293 h 444408"/>
                <a:gd name="connsiteX27" fmla="*/ 97091 w 358844"/>
                <a:gd name="connsiteY27" fmla="*/ 429067 h 444408"/>
                <a:gd name="connsiteX28" fmla="*/ 90596 w 358844"/>
                <a:gd name="connsiteY28" fmla="*/ 385895 h 444408"/>
                <a:gd name="connsiteX29" fmla="*/ 84483 w 358844"/>
                <a:gd name="connsiteY29" fmla="*/ 368702 h 444408"/>
                <a:gd name="connsiteX30" fmla="*/ 55828 w 358844"/>
                <a:gd name="connsiteY30" fmla="*/ 351509 h 4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844" h="444408">
                  <a:moveTo>
                    <a:pt x="55828" y="351509"/>
                  </a:moveTo>
                  <a:cubicBezTo>
                    <a:pt x="50097" y="338901"/>
                    <a:pt x="50861" y="327822"/>
                    <a:pt x="58885" y="310247"/>
                  </a:cubicBezTo>
                  <a:cubicBezTo>
                    <a:pt x="63087" y="301459"/>
                    <a:pt x="55064" y="298403"/>
                    <a:pt x="48951" y="295346"/>
                  </a:cubicBezTo>
                  <a:cubicBezTo>
                    <a:pt x="22207" y="282356"/>
                    <a:pt x="16094" y="267074"/>
                    <a:pt x="29084" y="241094"/>
                  </a:cubicBezTo>
                  <a:cubicBezTo>
                    <a:pt x="33287" y="232307"/>
                    <a:pt x="30230" y="229632"/>
                    <a:pt x="22971" y="225430"/>
                  </a:cubicBezTo>
                  <a:cubicBezTo>
                    <a:pt x="-6066" y="208619"/>
                    <a:pt x="-7976" y="172323"/>
                    <a:pt x="19532" y="152838"/>
                  </a:cubicBezTo>
                  <a:cubicBezTo>
                    <a:pt x="35197" y="141758"/>
                    <a:pt x="47805" y="128004"/>
                    <a:pt x="62323" y="116543"/>
                  </a:cubicBezTo>
                  <a:cubicBezTo>
                    <a:pt x="106642" y="82539"/>
                    <a:pt x="150961" y="48536"/>
                    <a:pt x="196044" y="15297"/>
                  </a:cubicBezTo>
                  <a:cubicBezTo>
                    <a:pt x="207124" y="6891"/>
                    <a:pt x="219350" y="-368"/>
                    <a:pt x="233868" y="14"/>
                  </a:cubicBezTo>
                  <a:cubicBezTo>
                    <a:pt x="245712" y="14"/>
                    <a:pt x="256409" y="4599"/>
                    <a:pt x="261376" y="14151"/>
                  </a:cubicBezTo>
                  <a:cubicBezTo>
                    <a:pt x="266343" y="23702"/>
                    <a:pt x="264815" y="34400"/>
                    <a:pt x="257556" y="44333"/>
                  </a:cubicBezTo>
                  <a:cubicBezTo>
                    <a:pt x="226227" y="88652"/>
                    <a:pt x="186110" y="124566"/>
                    <a:pt x="146758" y="161626"/>
                  </a:cubicBezTo>
                  <a:cubicBezTo>
                    <a:pt x="141409" y="166975"/>
                    <a:pt x="135679" y="171941"/>
                    <a:pt x="126509" y="179964"/>
                  </a:cubicBezTo>
                  <a:cubicBezTo>
                    <a:pt x="160894" y="165064"/>
                    <a:pt x="185728" y="152838"/>
                    <a:pt x="212090" y="137938"/>
                  </a:cubicBezTo>
                  <a:cubicBezTo>
                    <a:pt x="230429" y="127622"/>
                    <a:pt x="249150" y="118453"/>
                    <a:pt x="269017" y="112722"/>
                  </a:cubicBezTo>
                  <a:cubicBezTo>
                    <a:pt x="286974" y="107373"/>
                    <a:pt x="305695" y="112340"/>
                    <a:pt x="312572" y="126476"/>
                  </a:cubicBezTo>
                  <a:cubicBezTo>
                    <a:pt x="320213" y="142523"/>
                    <a:pt x="312190" y="153984"/>
                    <a:pt x="300346" y="164300"/>
                  </a:cubicBezTo>
                  <a:cubicBezTo>
                    <a:pt x="288884" y="173852"/>
                    <a:pt x="277805" y="183785"/>
                    <a:pt x="264815" y="195247"/>
                  </a:cubicBezTo>
                  <a:cubicBezTo>
                    <a:pt x="280861" y="190280"/>
                    <a:pt x="290795" y="184167"/>
                    <a:pt x="304167" y="182257"/>
                  </a:cubicBezTo>
                  <a:cubicBezTo>
                    <a:pt x="320595" y="179964"/>
                    <a:pt x="332439" y="178054"/>
                    <a:pt x="341609" y="193337"/>
                  </a:cubicBezTo>
                  <a:cubicBezTo>
                    <a:pt x="350778" y="208619"/>
                    <a:pt x="343137" y="222373"/>
                    <a:pt x="333585" y="233071"/>
                  </a:cubicBezTo>
                  <a:cubicBezTo>
                    <a:pt x="320977" y="247589"/>
                    <a:pt x="303785" y="255994"/>
                    <a:pt x="289649" y="270131"/>
                  </a:cubicBezTo>
                  <a:cubicBezTo>
                    <a:pt x="303403" y="267838"/>
                    <a:pt x="304549" y="265928"/>
                    <a:pt x="311808" y="264018"/>
                  </a:cubicBezTo>
                  <a:cubicBezTo>
                    <a:pt x="328619" y="259433"/>
                    <a:pt x="343519" y="259051"/>
                    <a:pt x="353835" y="274333"/>
                  </a:cubicBezTo>
                  <a:cubicBezTo>
                    <a:pt x="364532" y="290380"/>
                    <a:pt x="356509" y="305662"/>
                    <a:pt x="344665" y="316742"/>
                  </a:cubicBezTo>
                  <a:cubicBezTo>
                    <a:pt x="315247" y="344250"/>
                    <a:pt x="281625" y="366409"/>
                    <a:pt x="248004" y="388951"/>
                  </a:cubicBezTo>
                  <a:cubicBezTo>
                    <a:pt x="218203" y="408818"/>
                    <a:pt x="186492" y="426011"/>
                    <a:pt x="154017" y="441293"/>
                  </a:cubicBezTo>
                  <a:cubicBezTo>
                    <a:pt x="139117" y="447024"/>
                    <a:pt x="113519" y="445878"/>
                    <a:pt x="97091" y="429067"/>
                  </a:cubicBezTo>
                  <a:cubicBezTo>
                    <a:pt x="84483" y="416077"/>
                    <a:pt x="81808" y="401559"/>
                    <a:pt x="90596" y="385895"/>
                  </a:cubicBezTo>
                  <a:cubicBezTo>
                    <a:pt x="96326" y="376343"/>
                    <a:pt x="95944" y="372523"/>
                    <a:pt x="84483" y="368702"/>
                  </a:cubicBezTo>
                  <a:cubicBezTo>
                    <a:pt x="74549" y="364499"/>
                    <a:pt x="63851" y="360297"/>
                    <a:pt x="55828" y="351509"/>
                  </a:cubicBezTo>
                  <a:close/>
                </a:path>
              </a:pathLst>
            </a:custGeom>
            <a:solidFill>
              <a:srgbClr val="FEAD6D"/>
            </a:solidFill>
            <a:ln w="3807" cap="flat">
              <a:noFill/>
              <a:prstDash val="solid"/>
              <a:miter/>
            </a:ln>
          </p:spPr>
          <p:txBody>
            <a:bodyPr rtlCol="0" anchor="ctr"/>
            <a:lstStyle/>
            <a:p>
              <a:endParaRPr lang="en-US"/>
            </a:p>
          </p:txBody>
        </p:sp>
        <p:sp>
          <p:nvSpPr>
            <p:cNvPr id="26" name="Freeform: Shape 287">
              <a:extLst>
                <a:ext uri="{FF2B5EF4-FFF2-40B4-BE49-F238E27FC236}">
                  <a16:creationId xmlns:a16="http://schemas.microsoft.com/office/drawing/2014/main" xmlns="" id="{04FE322D-097A-4937-A391-505D7250A3E3}"/>
                </a:ext>
              </a:extLst>
            </p:cNvPr>
            <p:cNvSpPr/>
            <p:nvPr/>
          </p:nvSpPr>
          <p:spPr>
            <a:xfrm>
              <a:off x="9984447" y="2870492"/>
              <a:ext cx="228150" cy="268013"/>
            </a:xfrm>
            <a:custGeom>
              <a:avLst/>
              <a:gdLst>
                <a:gd name="connsiteX0" fmla="*/ 177138 w 295382"/>
                <a:gd name="connsiteY0" fmla="*/ 129524 h 346991"/>
                <a:gd name="connsiteX1" fmla="*/ 282204 w 295382"/>
                <a:gd name="connsiteY1" fmla="*/ 190271 h 346991"/>
                <a:gd name="connsiteX2" fmla="*/ 294430 w 295382"/>
                <a:gd name="connsiteY2" fmla="*/ 205172 h 346991"/>
                <a:gd name="connsiteX3" fmla="*/ 201208 w 295382"/>
                <a:gd name="connsiteY3" fmla="*/ 343859 h 346991"/>
                <a:gd name="connsiteX4" fmla="*/ 73600 w 295382"/>
                <a:gd name="connsiteY4" fmla="*/ 241467 h 346991"/>
                <a:gd name="connsiteX5" fmla="*/ 4447 w 295382"/>
                <a:gd name="connsiteY5" fmla="*/ 129906 h 346991"/>
                <a:gd name="connsiteX6" fmla="*/ 22786 w 295382"/>
                <a:gd name="connsiteY6" fmla="*/ 40122 h 346991"/>
                <a:gd name="connsiteX7" fmla="*/ 120975 w 295382"/>
                <a:gd name="connsiteY7" fmla="*/ 6 h 346991"/>
                <a:gd name="connsiteX8" fmla="*/ 140078 w 295382"/>
                <a:gd name="connsiteY8" fmla="*/ 19873 h 346991"/>
                <a:gd name="connsiteX9" fmla="*/ 177138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77138" y="129524"/>
                  </a:moveTo>
                  <a:cubicBezTo>
                    <a:pt x="206939" y="158942"/>
                    <a:pt x="243234" y="176517"/>
                    <a:pt x="282204" y="190271"/>
                  </a:cubicBezTo>
                  <a:cubicBezTo>
                    <a:pt x="289846" y="192946"/>
                    <a:pt x="298251" y="195620"/>
                    <a:pt x="294430" y="205172"/>
                  </a:cubicBezTo>
                  <a:cubicBezTo>
                    <a:pt x="291374" y="213195"/>
                    <a:pt x="232919" y="370985"/>
                    <a:pt x="201208" y="343859"/>
                  </a:cubicBezTo>
                  <a:cubicBezTo>
                    <a:pt x="156889" y="311766"/>
                    <a:pt x="111042" y="281966"/>
                    <a:pt x="73600" y="241467"/>
                  </a:cubicBezTo>
                  <a:cubicBezTo>
                    <a:pt x="43035" y="208610"/>
                    <a:pt x="17055" y="173079"/>
                    <a:pt x="4447" y="129906"/>
                  </a:cubicBezTo>
                  <a:cubicBezTo>
                    <a:pt x="-2812" y="104308"/>
                    <a:pt x="-3958" y="58843"/>
                    <a:pt x="22786" y="40122"/>
                  </a:cubicBezTo>
                  <a:cubicBezTo>
                    <a:pt x="52205" y="18727"/>
                    <a:pt x="82005" y="-376"/>
                    <a:pt x="120975" y="6"/>
                  </a:cubicBezTo>
                  <a:cubicBezTo>
                    <a:pt x="136258" y="388"/>
                    <a:pt x="141607" y="4972"/>
                    <a:pt x="140078" y="19873"/>
                  </a:cubicBezTo>
                  <a:cubicBezTo>
                    <a:pt x="137786" y="50055"/>
                    <a:pt x="168351" y="121118"/>
                    <a:pt x="177138" y="129524"/>
                  </a:cubicBezTo>
                  <a:close/>
                </a:path>
              </a:pathLst>
            </a:custGeom>
            <a:solidFill>
              <a:srgbClr val="00DCD4"/>
            </a:solidFill>
            <a:ln w="3807" cap="flat">
              <a:noFill/>
              <a:prstDash val="solid"/>
              <a:miter/>
            </a:ln>
          </p:spPr>
          <p:txBody>
            <a:bodyPr rtlCol="0" anchor="ctr"/>
            <a:lstStyle/>
            <a:p>
              <a:endParaRPr lang="en-US"/>
            </a:p>
          </p:txBody>
        </p:sp>
        <p:sp>
          <p:nvSpPr>
            <p:cNvPr id="27" name="Freeform: Shape 288">
              <a:extLst>
                <a:ext uri="{FF2B5EF4-FFF2-40B4-BE49-F238E27FC236}">
                  <a16:creationId xmlns:a16="http://schemas.microsoft.com/office/drawing/2014/main" xmlns="" id="{1BBE5653-A292-4FFE-B228-52F85E9395AF}"/>
                </a:ext>
              </a:extLst>
            </p:cNvPr>
            <p:cNvSpPr/>
            <p:nvPr/>
          </p:nvSpPr>
          <p:spPr>
            <a:xfrm>
              <a:off x="10146351" y="2800853"/>
              <a:ext cx="177703" cy="91580"/>
            </a:xfrm>
            <a:custGeom>
              <a:avLst/>
              <a:gdLst>
                <a:gd name="connsiteX0" fmla="*/ 227325 w 230069"/>
                <a:gd name="connsiteY0" fmla="*/ 6113 h 118567"/>
                <a:gd name="connsiteX1" fmla="*/ 129136 w 230069"/>
                <a:gd name="connsiteY1" fmla="*/ 61130 h 118567"/>
                <a:gd name="connsiteX2" fmla="*/ 23306 w 230069"/>
                <a:gd name="connsiteY2" fmla="*/ 114618 h 118567"/>
                <a:gd name="connsiteX3" fmla="*/ 764 w 230069"/>
                <a:gd name="connsiteY3" fmla="*/ 105830 h 118567"/>
                <a:gd name="connsiteX4" fmla="*/ 0 w 230069"/>
                <a:gd name="connsiteY4" fmla="*/ 7641 h 118567"/>
                <a:gd name="connsiteX5" fmla="*/ 228472 w 230069"/>
                <a:gd name="connsiteY5" fmla="*/ 0 h 118567"/>
                <a:gd name="connsiteX6" fmla="*/ 227325 w 230069"/>
                <a:gd name="connsiteY6" fmla="*/ 6113 h 1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69" h="118567">
                  <a:moveTo>
                    <a:pt x="227325" y="6113"/>
                  </a:moveTo>
                  <a:cubicBezTo>
                    <a:pt x="197525" y="30183"/>
                    <a:pt x="161993" y="43173"/>
                    <a:pt x="129136" y="61130"/>
                  </a:cubicBezTo>
                  <a:cubicBezTo>
                    <a:pt x="94369" y="80233"/>
                    <a:pt x="58455" y="96661"/>
                    <a:pt x="23306" y="114618"/>
                  </a:cubicBezTo>
                  <a:cubicBezTo>
                    <a:pt x="11462" y="120731"/>
                    <a:pt x="3439" y="121113"/>
                    <a:pt x="764" y="105830"/>
                  </a:cubicBezTo>
                  <a:cubicBezTo>
                    <a:pt x="382" y="72973"/>
                    <a:pt x="382" y="40498"/>
                    <a:pt x="0" y="7641"/>
                  </a:cubicBezTo>
                  <a:cubicBezTo>
                    <a:pt x="76794" y="29419"/>
                    <a:pt x="152824" y="25216"/>
                    <a:pt x="228472" y="0"/>
                  </a:cubicBezTo>
                  <a:cubicBezTo>
                    <a:pt x="230764" y="2292"/>
                    <a:pt x="230764" y="4585"/>
                    <a:pt x="227325" y="6113"/>
                  </a:cubicBezTo>
                  <a:close/>
                </a:path>
              </a:pathLst>
            </a:custGeom>
            <a:solidFill>
              <a:srgbClr val="E08D55"/>
            </a:solidFill>
            <a:ln w="3807" cap="flat">
              <a:noFill/>
              <a:prstDash val="solid"/>
              <a:miter/>
            </a:ln>
          </p:spPr>
          <p:txBody>
            <a:bodyPr rtlCol="0" anchor="ctr"/>
            <a:lstStyle/>
            <a:p>
              <a:endParaRPr lang="en-US"/>
            </a:p>
          </p:txBody>
        </p:sp>
        <p:sp>
          <p:nvSpPr>
            <p:cNvPr id="28" name="Freeform: Shape 289">
              <a:extLst>
                <a:ext uri="{FF2B5EF4-FFF2-40B4-BE49-F238E27FC236}">
                  <a16:creationId xmlns:a16="http://schemas.microsoft.com/office/drawing/2014/main" xmlns="" id="{B6935EE9-D519-44BD-90A2-CF6F859725F1}"/>
                </a:ext>
              </a:extLst>
            </p:cNvPr>
            <p:cNvSpPr/>
            <p:nvPr/>
          </p:nvSpPr>
          <p:spPr>
            <a:xfrm>
              <a:off x="10158450" y="4336719"/>
              <a:ext cx="146074" cy="39465"/>
            </a:xfrm>
            <a:custGeom>
              <a:avLst/>
              <a:gdLst>
                <a:gd name="connsiteX0" fmla="*/ 0 w 189119"/>
                <a:gd name="connsiteY0" fmla="*/ 50215 h 51094"/>
                <a:gd name="connsiteX1" fmla="*/ 5731 w 189119"/>
                <a:gd name="connsiteY1" fmla="*/ 4367 h 51094"/>
                <a:gd name="connsiteX2" fmla="*/ 25598 w 189119"/>
                <a:gd name="connsiteY2" fmla="*/ 547 h 51094"/>
                <a:gd name="connsiteX3" fmla="*/ 157027 w 189119"/>
                <a:gd name="connsiteY3" fmla="*/ 4749 h 51094"/>
                <a:gd name="connsiteX4" fmla="*/ 182242 w 189119"/>
                <a:gd name="connsiteY4" fmla="*/ 11244 h 51094"/>
                <a:gd name="connsiteX5" fmla="*/ 189119 w 189119"/>
                <a:gd name="connsiteY5" fmla="*/ 44484 h 51094"/>
                <a:gd name="connsiteX6" fmla="*/ 175365 w 189119"/>
                <a:gd name="connsiteY6" fmla="*/ 50979 h 51094"/>
                <a:gd name="connsiteX7" fmla="*/ 0 w 189119"/>
                <a:gd name="connsiteY7" fmla="*/ 50215 h 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19" h="51094">
                  <a:moveTo>
                    <a:pt x="0" y="50215"/>
                  </a:moveTo>
                  <a:cubicBezTo>
                    <a:pt x="1910" y="34932"/>
                    <a:pt x="3821" y="19650"/>
                    <a:pt x="5731" y="4367"/>
                  </a:cubicBezTo>
                  <a:cubicBezTo>
                    <a:pt x="11844" y="-217"/>
                    <a:pt x="18721" y="-599"/>
                    <a:pt x="25598" y="547"/>
                  </a:cubicBezTo>
                  <a:cubicBezTo>
                    <a:pt x="69153" y="6660"/>
                    <a:pt x="113090" y="4367"/>
                    <a:pt x="157027" y="4749"/>
                  </a:cubicBezTo>
                  <a:cubicBezTo>
                    <a:pt x="166196" y="4749"/>
                    <a:pt x="174983" y="4749"/>
                    <a:pt x="182242" y="11244"/>
                  </a:cubicBezTo>
                  <a:cubicBezTo>
                    <a:pt x="184917" y="22324"/>
                    <a:pt x="181478" y="34550"/>
                    <a:pt x="189119" y="44484"/>
                  </a:cubicBezTo>
                  <a:cubicBezTo>
                    <a:pt x="187209" y="52507"/>
                    <a:pt x="181096" y="50979"/>
                    <a:pt x="175365" y="50979"/>
                  </a:cubicBezTo>
                  <a:cubicBezTo>
                    <a:pt x="117292" y="50596"/>
                    <a:pt x="58455" y="50215"/>
                    <a:pt x="0" y="50215"/>
                  </a:cubicBezTo>
                  <a:close/>
                </a:path>
              </a:pathLst>
            </a:custGeom>
            <a:solidFill>
              <a:srgbClr val="385050"/>
            </a:solidFill>
            <a:ln w="3807" cap="flat">
              <a:noFill/>
              <a:prstDash val="solid"/>
              <a:miter/>
            </a:ln>
          </p:spPr>
          <p:txBody>
            <a:bodyPr rtlCol="0" anchor="ctr"/>
            <a:lstStyle/>
            <a:p>
              <a:endParaRPr lang="en-US"/>
            </a:p>
          </p:txBody>
        </p:sp>
        <p:sp>
          <p:nvSpPr>
            <p:cNvPr id="29" name="Freeform: Shape 290">
              <a:extLst>
                <a:ext uri="{FF2B5EF4-FFF2-40B4-BE49-F238E27FC236}">
                  <a16:creationId xmlns:a16="http://schemas.microsoft.com/office/drawing/2014/main" xmlns="" id="{0EF13DE9-79E0-4E69-8BCA-8CA194C5CCA6}"/>
                </a:ext>
              </a:extLst>
            </p:cNvPr>
            <p:cNvSpPr/>
            <p:nvPr/>
          </p:nvSpPr>
          <p:spPr>
            <a:xfrm>
              <a:off x="10168425" y="3952287"/>
              <a:ext cx="125374" cy="163531"/>
            </a:xfrm>
            <a:custGeom>
              <a:avLst/>
              <a:gdLst>
                <a:gd name="connsiteX0" fmla="*/ 457 w 162319"/>
                <a:gd name="connsiteY0" fmla="*/ 10373 h 211720"/>
                <a:gd name="connsiteX1" fmla="*/ 10773 w 162319"/>
                <a:gd name="connsiteY1" fmla="*/ 822 h 211720"/>
                <a:gd name="connsiteX2" fmla="*/ 154045 w 162319"/>
                <a:gd name="connsiteY2" fmla="*/ 29094 h 211720"/>
                <a:gd name="connsiteX3" fmla="*/ 161686 w 162319"/>
                <a:gd name="connsiteY3" fmla="*/ 42466 h 211720"/>
                <a:gd name="connsiteX4" fmla="*/ 115075 w 162319"/>
                <a:gd name="connsiteY4" fmla="*/ 189941 h 211720"/>
                <a:gd name="connsiteX5" fmla="*/ 61968 w 162319"/>
                <a:gd name="connsiteY5" fmla="*/ 197201 h 211720"/>
                <a:gd name="connsiteX6" fmla="*/ 457 w 162319"/>
                <a:gd name="connsiteY6" fmla="*/ 10373 h 2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9" h="211720">
                  <a:moveTo>
                    <a:pt x="457" y="10373"/>
                  </a:moveTo>
                  <a:cubicBezTo>
                    <a:pt x="-1453" y="822"/>
                    <a:pt x="2749" y="-1470"/>
                    <a:pt x="10773" y="822"/>
                  </a:cubicBezTo>
                  <a:cubicBezTo>
                    <a:pt x="57766" y="13812"/>
                    <a:pt x="106287" y="21071"/>
                    <a:pt x="154045" y="29094"/>
                  </a:cubicBezTo>
                  <a:cubicBezTo>
                    <a:pt x="162450" y="30622"/>
                    <a:pt x="163214" y="34825"/>
                    <a:pt x="161686" y="42466"/>
                  </a:cubicBezTo>
                  <a:cubicBezTo>
                    <a:pt x="156337" y="70357"/>
                    <a:pt x="151752" y="128048"/>
                    <a:pt x="115075" y="189941"/>
                  </a:cubicBezTo>
                  <a:cubicBezTo>
                    <a:pt x="99792" y="215539"/>
                    <a:pt x="74194" y="219360"/>
                    <a:pt x="61968" y="197201"/>
                  </a:cubicBezTo>
                  <a:cubicBezTo>
                    <a:pt x="24145" y="128048"/>
                    <a:pt x="3895" y="26420"/>
                    <a:pt x="457" y="10373"/>
                  </a:cubicBezTo>
                  <a:close/>
                </a:path>
              </a:pathLst>
            </a:custGeom>
            <a:solidFill>
              <a:srgbClr val="FD5353"/>
            </a:solidFill>
            <a:ln w="3807" cap="flat">
              <a:noFill/>
              <a:prstDash val="solid"/>
              <a:miter/>
            </a:ln>
          </p:spPr>
          <p:txBody>
            <a:bodyPr rtlCol="0" anchor="ctr"/>
            <a:lstStyle/>
            <a:p>
              <a:endParaRPr lang="en-US"/>
            </a:p>
          </p:txBody>
        </p:sp>
        <p:sp>
          <p:nvSpPr>
            <p:cNvPr id="30" name="Freeform: Shape 291">
              <a:extLst>
                <a:ext uri="{FF2B5EF4-FFF2-40B4-BE49-F238E27FC236}">
                  <a16:creationId xmlns:a16="http://schemas.microsoft.com/office/drawing/2014/main" xmlns="" id="{2DF0D6C9-483D-4222-A2FE-133596F08E80}"/>
                </a:ext>
              </a:extLst>
            </p:cNvPr>
            <p:cNvSpPr/>
            <p:nvPr/>
          </p:nvSpPr>
          <p:spPr>
            <a:xfrm>
              <a:off x="9835316" y="3148185"/>
              <a:ext cx="321954" cy="528228"/>
            </a:xfrm>
            <a:custGeom>
              <a:avLst/>
              <a:gdLst>
                <a:gd name="connsiteX0" fmla="*/ 409568 w 416827"/>
                <a:gd name="connsiteY0" fmla="*/ 683887 h 683886"/>
                <a:gd name="connsiteX1" fmla="*/ 289601 w 416827"/>
                <a:gd name="connsiteY1" fmla="*/ 462674 h 683886"/>
                <a:gd name="connsiteX2" fmla="*/ 71063 w 416827"/>
                <a:gd name="connsiteY2" fmla="*/ 255216 h 683886"/>
                <a:gd name="connsiteX3" fmla="*/ 56927 w 416827"/>
                <a:gd name="connsiteY3" fmla="*/ 248339 h 683886"/>
                <a:gd name="connsiteX4" fmla="*/ 53488 w 416827"/>
                <a:gd name="connsiteY4" fmla="*/ 242608 h 683886"/>
                <a:gd name="connsiteX5" fmla="*/ 127608 w 416827"/>
                <a:gd name="connsiteY5" fmla="*/ 154734 h 683886"/>
                <a:gd name="connsiteX6" fmla="*/ 205548 w 416827"/>
                <a:gd name="connsiteY6" fmla="*/ 64568 h 683886"/>
                <a:gd name="connsiteX7" fmla="*/ 0 w 416827"/>
                <a:gd name="connsiteY7" fmla="*/ 7641 h 683886"/>
                <a:gd name="connsiteX8" fmla="*/ 1528 w 416827"/>
                <a:gd name="connsiteY8" fmla="*/ 0 h 683886"/>
                <a:gd name="connsiteX9" fmla="*/ 212807 w 416827"/>
                <a:gd name="connsiteY9" fmla="*/ 61130 h 683886"/>
                <a:gd name="connsiteX10" fmla="*/ 133339 w 416827"/>
                <a:gd name="connsiteY10" fmla="*/ 160083 h 683886"/>
                <a:gd name="connsiteX11" fmla="*/ 61512 w 416827"/>
                <a:gd name="connsiteY11" fmla="*/ 241844 h 683886"/>
                <a:gd name="connsiteX12" fmla="*/ 74884 w 416827"/>
                <a:gd name="connsiteY12" fmla="*/ 248339 h 683886"/>
                <a:gd name="connsiteX13" fmla="*/ 296860 w 416827"/>
                <a:gd name="connsiteY13" fmla="*/ 458854 h 683886"/>
                <a:gd name="connsiteX14" fmla="*/ 416827 w 416827"/>
                <a:gd name="connsiteY14" fmla="*/ 680066 h 683886"/>
                <a:gd name="connsiteX15" fmla="*/ 409568 w 416827"/>
                <a:gd name="connsiteY15" fmla="*/ 683887 h 6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827" h="683886">
                  <a:moveTo>
                    <a:pt x="409568" y="683887"/>
                  </a:moveTo>
                  <a:cubicBezTo>
                    <a:pt x="409186" y="683123"/>
                    <a:pt x="375565" y="623139"/>
                    <a:pt x="289601" y="462674"/>
                  </a:cubicBezTo>
                  <a:cubicBezTo>
                    <a:pt x="214718" y="323223"/>
                    <a:pt x="110033" y="273937"/>
                    <a:pt x="71063" y="255216"/>
                  </a:cubicBezTo>
                  <a:cubicBezTo>
                    <a:pt x="64568" y="252159"/>
                    <a:pt x="59983" y="249867"/>
                    <a:pt x="56927" y="248339"/>
                  </a:cubicBezTo>
                  <a:cubicBezTo>
                    <a:pt x="55017" y="247193"/>
                    <a:pt x="53488" y="245282"/>
                    <a:pt x="53488" y="242608"/>
                  </a:cubicBezTo>
                  <a:cubicBezTo>
                    <a:pt x="51960" y="230000"/>
                    <a:pt x="80615" y="200964"/>
                    <a:pt x="127608" y="154734"/>
                  </a:cubicBezTo>
                  <a:cubicBezTo>
                    <a:pt x="160465" y="122259"/>
                    <a:pt x="209751" y="73738"/>
                    <a:pt x="205548" y="64568"/>
                  </a:cubicBezTo>
                  <a:cubicBezTo>
                    <a:pt x="197907" y="49286"/>
                    <a:pt x="75266" y="21395"/>
                    <a:pt x="0" y="7641"/>
                  </a:cubicBezTo>
                  <a:lnTo>
                    <a:pt x="1528" y="0"/>
                  </a:lnTo>
                  <a:cubicBezTo>
                    <a:pt x="34767" y="6113"/>
                    <a:pt x="201345" y="37824"/>
                    <a:pt x="212807" y="61130"/>
                  </a:cubicBezTo>
                  <a:cubicBezTo>
                    <a:pt x="218920" y="73738"/>
                    <a:pt x="191794" y="102392"/>
                    <a:pt x="133339" y="160083"/>
                  </a:cubicBezTo>
                  <a:cubicBezTo>
                    <a:pt x="103538" y="189502"/>
                    <a:pt x="58837" y="233439"/>
                    <a:pt x="61512" y="241844"/>
                  </a:cubicBezTo>
                  <a:cubicBezTo>
                    <a:pt x="64186" y="243372"/>
                    <a:pt x="68771" y="245664"/>
                    <a:pt x="74884" y="248339"/>
                  </a:cubicBezTo>
                  <a:cubicBezTo>
                    <a:pt x="114618" y="267060"/>
                    <a:pt x="220831" y="317110"/>
                    <a:pt x="296860" y="458854"/>
                  </a:cubicBezTo>
                  <a:cubicBezTo>
                    <a:pt x="382824" y="619319"/>
                    <a:pt x="416445" y="679302"/>
                    <a:pt x="416827" y="680066"/>
                  </a:cubicBezTo>
                  <a:lnTo>
                    <a:pt x="409568" y="683887"/>
                  </a:lnTo>
                  <a:close/>
                </a:path>
              </a:pathLst>
            </a:custGeom>
            <a:solidFill>
              <a:srgbClr val="B3B3B3"/>
            </a:solidFill>
            <a:ln w="3807" cap="flat">
              <a:noFill/>
              <a:prstDash val="solid"/>
              <a:miter/>
            </a:ln>
          </p:spPr>
          <p:txBody>
            <a:bodyPr rtlCol="0" anchor="ctr"/>
            <a:lstStyle/>
            <a:p>
              <a:endParaRPr lang="en-US"/>
            </a:p>
          </p:txBody>
        </p:sp>
        <p:sp>
          <p:nvSpPr>
            <p:cNvPr id="31" name="Freeform: Shape 292">
              <a:extLst>
                <a:ext uri="{FF2B5EF4-FFF2-40B4-BE49-F238E27FC236}">
                  <a16:creationId xmlns:a16="http://schemas.microsoft.com/office/drawing/2014/main" xmlns="" id="{AE5D4E76-2E82-4CDC-9E25-B06B4F5DF6A4}"/>
                </a:ext>
              </a:extLst>
            </p:cNvPr>
            <p:cNvSpPr/>
            <p:nvPr/>
          </p:nvSpPr>
          <p:spPr>
            <a:xfrm>
              <a:off x="10302163" y="3098018"/>
              <a:ext cx="395138" cy="605544"/>
            </a:xfrm>
            <a:custGeom>
              <a:avLst/>
              <a:gdLst>
                <a:gd name="connsiteX0" fmla="*/ 6877 w 511577"/>
                <a:gd name="connsiteY0" fmla="*/ 783986 h 783986"/>
                <a:gd name="connsiteX1" fmla="*/ 0 w 511577"/>
                <a:gd name="connsiteY1" fmla="*/ 780548 h 783986"/>
                <a:gd name="connsiteX2" fmla="*/ 186445 w 511577"/>
                <a:gd name="connsiteY2" fmla="*/ 437458 h 783986"/>
                <a:gd name="connsiteX3" fmla="*/ 323987 w 511577"/>
                <a:gd name="connsiteY3" fmla="*/ 322840 h 783986"/>
                <a:gd name="connsiteX4" fmla="*/ 357226 w 511577"/>
                <a:gd name="connsiteY4" fmla="*/ 300299 h 783986"/>
                <a:gd name="connsiteX5" fmla="*/ 353023 w 511577"/>
                <a:gd name="connsiteY5" fmla="*/ 291894 h 783986"/>
                <a:gd name="connsiteX6" fmla="*/ 326661 w 511577"/>
                <a:gd name="connsiteY6" fmla="*/ 266678 h 783986"/>
                <a:gd name="connsiteX7" fmla="*/ 206312 w 511577"/>
                <a:gd name="connsiteY7" fmla="*/ 122641 h 783986"/>
                <a:gd name="connsiteX8" fmla="*/ 216628 w 511577"/>
                <a:gd name="connsiteY8" fmla="*/ 114618 h 783986"/>
                <a:gd name="connsiteX9" fmla="*/ 485980 w 511577"/>
                <a:gd name="connsiteY9" fmla="*/ 35532 h 783986"/>
                <a:gd name="connsiteX10" fmla="*/ 503937 w 511577"/>
                <a:gd name="connsiteY10" fmla="*/ 0 h 783986"/>
                <a:gd name="connsiteX11" fmla="*/ 511578 w 511577"/>
                <a:gd name="connsiteY11" fmla="*/ 0 h 783986"/>
                <a:gd name="connsiteX12" fmla="*/ 490564 w 511577"/>
                <a:gd name="connsiteY12" fmla="*/ 41645 h 783986"/>
                <a:gd name="connsiteX13" fmla="*/ 218156 w 511577"/>
                <a:gd name="connsiteY13" fmla="*/ 122259 h 783986"/>
                <a:gd name="connsiteX14" fmla="*/ 213953 w 511577"/>
                <a:gd name="connsiteY14" fmla="*/ 124934 h 783986"/>
                <a:gd name="connsiteX15" fmla="*/ 332010 w 511577"/>
                <a:gd name="connsiteY15" fmla="*/ 261329 h 783986"/>
                <a:gd name="connsiteX16" fmla="*/ 358372 w 511577"/>
                <a:gd name="connsiteY16" fmla="*/ 286927 h 783986"/>
                <a:gd name="connsiteX17" fmla="*/ 364867 w 511577"/>
                <a:gd name="connsiteY17" fmla="*/ 301827 h 783986"/>
                <a:gd name="connsiteX18" fmla="*/ 327807 w 511577"/>
                <a:gd name="connsiteY18" fmla="*/ 329717 h 783986"/>
                <a:gd name="connsiteX19" fmla="*/ 193322 w 511577"/>
                <a:gd name="connsiteY19" fmla="*/ 441661 h 783986"/>
                <a:gd name="connsiteX20" fmla="*/ 6877 w 511577"/>
                <a:gd name="connsiteY20" fmla="*/ 783986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1577" h="783986">
                  <a:moveTo>
                    <a:pt x="6877" y="783986"/>
                  </a:moveTo>
                  <a:lnTo>
                    <a:pt x="0" y="780548"/>
                  </a:lnTo>
                  <a:cubicBezTo>
                    <a:pt x="1146" y="778256"/>
                    <a:pt x="111179" y="555133"/>
                    <a:pt x="186445" y="437458"/>
                  </a:cubicBezTo>
                  <a:cubicBezTo>
                    <a:pt x="229618" y="370216"/>
                    <a:pt x="286545" y="341943"/>
                    <a:pt x="323987" y="322840"/>
                  </a:cubicBezTo>
                  <a:cubicBezTo>
                    <a:pt x="341943" y="314053"/>
                    <a:pt x="356079" y="306794"/>
                    <a:pt x="357226" y="300299"/>
                  </a:cubicBezTo>
                  <a:cubicBezTo>
                    <a:pt x="357608" y="298007"/>
                    <a:pt x="356079" y="295332"/>
                    <a:pt x="353023" y="291894"/>
                  </a:cubicBezTo>
                  <a:cubicBezTo>
                    <a:pt x="347292" y="286163"/>
                    <a:pt x="337741" y="276993"/>
                    <a:pt x="326661" y="266678"/>
                  </a:cubicBezTo>
                  <a:cubicBezTo>
                    <a:pt x="259801" y="203256"/>
                    <a:pt x="200199" y="144419"/>
                    <a:pt x="206312" y="122641"/>
                  </a:cubicBezTo>
                  <a:cubicBezTo>
                    <a:pt x="207076" y="119585"/>
                    <a:pt x="209751" y="115764"/>
                    <a:pt x="216628" y="114618"/>
                  </a:cubicBezTo>
                  <a:cubicBezTo>
                    <a:pt x="263239" y="106213"/>
                    <a:pt x="468405" y="48522"/>
                    <a:pt x="485980" y="35532"/>
                  </a:cubicBezTo>
                  <a:cubicBezTo>
                    <a:pt x="503172" y="22924"/>
                    <a:pt x="503937" y="382"/>
                    <a:pt x="503937" y="0"/>
                  </a:cubicBezTo>
                  <a:lnTo>
                    <a:pt x="511578" y="0"/>
                  </a:lnTo>
                  <a:cubicBezTo>
                    <a:pt x="511578" y="1146"/>
                    <a:pt x="510814" y="26744"/>
                    <a:pt x="490564" y="41645"/>
                  </a:cubicBezTo>
                  <a:cubicBezTo>
                    <a:pt x="471080" y="56163"/>
                    <a:pt x="261711" y="114236"/>
                    <a:pt x="218156" y="122259"/>
                  </a:cubicBezTo>
                  <a:cubicBezTo>
                    <a:pt x="214335" y="123023"/>
                    <a:pt x="213953" y="124551"/>
                    <a:pt x="213953" y="124934"/>
                  </a:cubicBezTo>
                  <a:cubicBezTo>
                    <a:pt x="208222" y="144037"/>
                    <a:pt x="291893" y="223123"/>
                    <a:pt x="332010" y="261329"/>
                  </a:cubicBezTo>
                  <a:cubicBezTo>
                    <a:pt x="343090" y="271645"/>
                    <a:pt x="352641" y="280814"/>
                    <a:pt x="358372" y="286927"/>
                  </a:cubicBezTo>
                  <a:cubicBezTo>
                    <a:pt x="363721" y="292276"/>
                    <a:pt x="365631" y="297242"/>
                    <a:pt x="364867" y="301827"/>
                  </a:cubicBezTo>
                  <a:cubicBezTo>
                    <a:pt x="363339" y="312143"/>
                    <a:pt x="349202" y="319020"/>
                    <a:pt x="327807" y="329717"/>
                  </a:cubicBezTo>
                  <a:cubicBezTo>
                    <a:pt x="291129" y="348056"/>
                    <a:pt x="235349" y="375947"/>
                    <a:pt x="193322" y="441661"/>
                  </a:cubicBezTo>
                  <a:cubicBezTo>
                    <a:pt x="117674" y="558571"/>
                    <a:pt x="8023" y="781694"/>
                    <a:pt x="6877" y="783986"/>
                  </a:cubicBezTo>
                  <a:close/>
                </a:path>
              </a:pathLst>
            </a:custGeom>
            <a:solidFill>
              <a:srgbClr val="B3B3B3"/>
            </a:solidFill>
            <a:ln w="3807" cap="flat">
              <a:noFill/>
              <a:prstDash val="solid"/>
              <a:miter/>
            </a:ln>
          </p:spPr>
          <p:txBody>
            <a:bodyPr rtlCol="0" anchor="ctr"/>
            <a:lstStyle/>
            <a:p>
              <a:endParaRPr lang="en-US"/>
            </a:p>
          </p:txBody>
        </p:sp>
        <p:sp>
          <p:nvSpPr>
            <p:cNvPr id="32" name="Freeform: Shape 293">
              <a:extLst>
                <a:ext uri="{FF2B5EF4-FFF2-40B4-BE49-F238E27FC236}">
                  <a16:creationId xmlns:a16="http://schemas.microsoft.com/office/drawing/2014/main" xmlns="" id="{85AD83F1-EAD4-4D87-97D4-CDFA44457C4A}"/>
                </a:ext>
              </a:extLst>
            </p:cNvPr>
            <p:cNvSpPr/>
            <p:nvPr/>
          </p:nvSpPr>
          <p:spPr>
            <a:xfrm>
              <a:off x="10012966" y="3400790"/>
              <a:ext cx="703811" cy="585772"/>
            </a:xfrm>
            <a:custGeom>
              <a:avLst/>
              <a:gdLst>
                <a:gd name="connsiteX0" fmla="*/ 471844 w 911211"/>
                <a:gd name="connsiteY0" fmla="*/ 758388 h 758388"/>
                <a:gd name="connsiteX1" fmla="*/ 7641 w 911211"/>
                <a:gd name="connsiteY1" fmla="*/ 639186 h 758388"/>
                <a:gd name="connsiteX2" fmla="*/ 5731 w 911211"/>
                <a:gd name="connsiteY2" fmla="*/ 638040 h 758388"/>
                <a:gd name="connsiteX3" fmla="*/ 0 w 911211"/>
                <a:gd name="connsiteY3" fmla="*/ 409950 h 758388"/>
                <a:gd name="connsiteX4" fmla="*/ 4203 w 911211"/>
                <a:gd name="connsiteY4" fmla="*/ 410332 h 758388"/>
                <a:gd name="connsiteX5" fmla="*/ 438986 w 911211"/>
                <a:gd name="connsiteY5" fmla="*/ 440515 h 758388"/>
                <a:gd name="connsiteX6" fmla="*/ 672043 w 911211"/>
                <a:gd name="connsiteY6" fmla="*/ 320930 h 758388"/>
                <a:gd name="connsiteX7" fmla="*/ 627342 w 911211"/>
                <a:gd name="connsiteY7" fmla="*/ 3056 h 758388"/>
                <a:gd name="connsiteX8" fmla="*/ 634219 w 911211"/>
                <a:gd name="connsiteY8" fmla="*/ 0 h 758388"/>
                <a:gd name="connsiteX9" fmla="*/ 678538 w 911211"/>
                <a:gd name="connsiteY9" fmla="*/ 325133 h 758388"/>
                <a:gd name="connsiteX10" fmla="*/ 438986 w 911211"/>
                <a:gd name="connsiteY10" fmla="*/ 448156 h 758388"/>
                <a:gd name="connsiteX11" fmla="*/ 438604 w 911211"/>
                <a:gd name="connsiteY11" fmla="*/ 448156 h 758388"/>
                <a:gd name="connsiteX12" fmla="*/ 8023 w 911211"/>
                <a:gd name="connsiteY12" fmla="*/ 418355 h 758388"/>
                <a:gd name="connsiteX13" fmla="*/ 13372 w 911211"/>
                <a:gd name="connsiteY13" fmla="*/ 633455 h 758388"/>
                <a:gd name="connsiteX14" fmla="*/ 497441 w 911211"/>
                <a:gd name="connsiteY14" fmla="*/ 750365 h 758388"/>
                <a:gd name="connsiteX15" fmla="*/ 906627 w 911211"/>
                <a:gd name="connsiteY15" fmla="*/ 625431 h 758388"/>
                <a:gd name="connsiteX16" fmla="*/ 911212 w 911211"/>
                <a:gd name="connsiteY16" fmla="*/ 631545 h 758388"/>
                <a:gd name="connsiteX17" fmla="*/ 497824 w 911211"/>
                <a:gd name="connsiteY17" fmla="*/ 758006 h 758388"/>
                <a:gd name="connsiteX18" fmla="*/ 471844 w 911211"/>
                <a:gd name="connsiteY18" fmla="*/ 758388 h 7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211" h="758388">
                  <a:moveTo>
                    <a:pt x="471844" y="758388"/>
                  </a:moveTo>
                  <a:cubicBezTo>
                    <a:pt x="235731" y="758388"/>
                    <a:pt x="9934" y="640332"/>
                    <a:pt x="7641" y="639186"/>
                  </a:cubicBezTo>
                  <a:lnTo>
                    <a:pt x="5731" y="638040"/>
                  </a:lnTo>
                  <a:lnTo>
                    <a:pt x="0" y="409950"/>
                  </a:lnTo>
                  <a:lnTo>
                    <a:pt x="4203" y="410332"/>
                  </a:lnTo>
                  <a:cubicBezTo>
                    <a:pt x="8023" y="410714"/>
                    <a:pt x="388173" y="440897"/>
                    <a:pt x="438986" y="440515"/>
                  </a:cubicBezTo>
                  <a:cubicBezTo>
                    <a:pt x="494003" y="440133"/>
                    <a:pt x="613206" y="414917"/>
                    <a:pt x="672043" y="320930"/>
                  </a:cubicBezTo>
                  <a:cubicBezTo>
                    <a:pt x="730880" y="226943"/>
                    <a:pt x="628488" y="5349"/>
                    <a:pt x="627342" y="3056"/>
                  </a:cubicBezTo>
                  <a:lnTo>
                    <a:pt x="634219" y="0"/>
                  </a:lnTo>
                  <a:cubicBezTo>
                    <a:pt x="638422" y="9169"/>
                    <a:pt x="739667" y="227707"/>
                    <a:pt x="678538" y="325133"/>
                  </a:cubicBezTo>
                  <a:cubicBezTo>
                    <a:pt x="617790" y="421794"/>
                    <a:pt x="495149" y="447774"/>
                    <a:pt x="438986" y="448156"/>
                  </a:cubicBezTo>
                  <a:cubicBezTo>
                    <a:pt x="438986" y="448156"/>
                    <a:pt x="438604" y="448156"/>
                    <a:pt x="438604" y="448156"/>
                  </a:cubicBezTo>
                  <a:cubicBezTo>
                    <a:pt x="388173" y="448156"/>
                    <a:pt x="51960" y="421794"/>
                    <a:pt x="8023" y="418355"/>
                  </a:cubicBezTo>
                  <a:lnTo>
                    <a:pt x="13372" y="633455"/>
                  </a:lnTo>
                  <a:cubicBezTo>
                    <a:pt x="37060" y="645681"/>
                    <a:pt x="265913" y="759152"/>
                    <a:pt x="497441" y="750365"/>
                  </a:cubicBezTo>
                  <a:cubicBezTo>
                    <a:pt x="740432" y="741196"/>
                    <a:pt x="905099" y="626578"/>
                    <a:pt x="906627" y="625431"/>
                  </a:cubicBezTo>
                  <a:lnTo>
                    <a:pt x="911212" y="631545"/>
                  </a:lnTo>
                  <a:cubicBezTo>
                    <a:pt x="909684" y="632691"/>
                    <a:pt x="743106" y="748837"/>
                    <a:pt x="497824" y="758006"/>
                  </a:cubicBezTo>
                  <a:cubicBezTo>
                    <a:pt x="488654" y="758006"/>
                    <a:pt x="480249" y="758388"/>
                    <a:pt x="471844" y="758388"/>
                  </a:cubicBezTo>
                  <a:close/>
                </a:path>
              </a:pathLst>
            </a:custGeom>
            <a:solidFill>
              <a:srgbClr val="B3B3B3"/>
            </a:solidFill>
            <a:ln w="3807" cap="flat">
              <a:noFill/>
              <a:prstDash val="solid"/>
              <a:miter/>
            </a:ln>
          </p:spPr>
          <p:txBody>
            <a:bodyPr rtlCol="0" anchor="ctr"/>
            <a:lstStyle/>
            <a:p>
              <a:endParaRPr lang="en-US"/>
            </a:p>
          </p:txBody>
        </p:sp>
        <p:sp>
          <p:nvSpPr>
            <p:cNvPr id="33" name="Freeform: Shape 294">
              <a:extLst>
                <a:ext uri="{FF2B5EF4-FFF2-40B4-BE49-F238E27FC236}">
                  <a16:creationId xmlns:a16="http://schemas.microsoft.com/office/drawing/2014/main" xmlns="" id="{E705F972-EC98-4642-9637-4AAC381EBF7A}"/>
                </a:ext>
              </a:extLst>
            </p:cNvPr>
            <p:cNvSpPr/>
            <p:nvPr/>
          </p:nvSpPr>
          <p:spPr>
            <a:xfrm>
              <a:off x="10317493" y="3317849"/>
              <a:ext cx="217819" cy="75268"/>
            </a:xfrm>
            <a:custGeom>
              <a:avLst/>
              <a:gdLst>
                <a:gd name="connsiteX0" fmla="*/ 142147 w 282006"/>
                <a:gd name="connsiteY0" fmla="*/ 406 h 97448"/>
                <a:gd name="connsiteX1" fmla="*/ 265934 w 282006"/>
                <a:gd name="connsiteY1" fmla="*/ 24 h 97448"/>
                <a:gd name="connsiteX2" fmla="*/ 281980 w 282006"/>
                <a:gd name="connsiteY2" fmla="*/ 16070 h 97448"/>
                <a:gd name="connsiteX3" fmla="*/ 281598 w 282006"/>
                <a:gd name="connsiteY3" fmla="*/ 81020 h 97448"/>
                <a:gd name="connsiteX4" fmla="*/ 267080 w 282006"/>
                <a:gd name="connsiteY4" fmla="*/ 97449 h 97448"/>
                <a:gd name="connsiteX5" fmla="*/ 11864 w 282006"/>
                <a:gd name="connsiteY5" fmla="*/ 97067 h 97448"/>
                <a:gd name="connsiteX6" fmla="*/ 20 w 282006"/>
                <a:gd name="connsiteY6" fmla="*/ 84459 h 97448"/>
                <a:gd name="connsiteX7" fmla="*/ 20 w 282006"/>
                <a:gd name="connsiteY7" fmla="*/ 14160 h 97448"/>
                <a:gd name="connsiteX8" fmla="*/ 14539 w 282006"/>
                <a:gd name="connsiteY8" fmla="*/ 406 h 97448"/>
                <a:gd name="connsiteX9" fmla="*/ 142147 w 282006"/>
                <a:gd name="connsiteY9" fmla="*/ 406 h 97448"/>
                <a:gd name="connsiteX10" fmla="*/ 142147 w 282006"/>
                <a:gd name="connsiteY10" fmla="*/ 406 h 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06" h="97448">
                  <a:moveTo>
                    <a:pt x="142147" y="406"/>
                  </a:moveTo>
                  <a:cubicBezTo>
                    <a:pt x="183409" y="406"/>
                    <a:pt x="224672" y="788"/>
                    <a:pt x="265934" y="24"/>
                  </a:cubicBezTo>
                  <a:cubicBezTo>
                    <a:pt x="278542" y="-358"/>
                    <a:pt x="282363" y="3844"/>
                    <a:pt x="281980" y="16070"/>
                  </a:cubicBezTo>
                  <a:cubicBezTo>
                    <a:pt x="280834" y="37465"/>
                    <a:pt x="281216" y="59243"/>
                    <a:pt x="281598" y="81020"/>
                  </a:cubicBezTo>
                  <a:cubicBezTo>
                    <a:pt x="281980" y="91718"/>
                    <a:pt x="279306" y="97449"/>
                    <a:pt x="267080" y="97449"/>
                  </a:cubicBezTo>
                  <a:cubicBezTo>
                    <a:pt x="181881" y="97067"/>
                    <a:pt x="96682" y="97067"/>
                    <a:pt x="11864" y="97067"/>
                  </a:cubicBezTo>
                  <a:cubicBezTo>
                    <a:pt x="2695" y="97067"/>
                    <a:pt x="20" y="93246"/>
                    <a:pt x="20" y="84459"/>
                  </a:cubicBezTo>
                  <a:cubicBezTo>
                    <a:pt x="403" y="61153"/>
                    <a:pt x="785" y="37465"/>
                    <a:pt x="20" y="14160"/>
                  </a:cubicBezTo>
                  <a:cubicBezTo>
                    <a:pt x="-361" y="2698"/>
                    <a:pt x="4605" y="406"/>
                    <a:pt x="14539" y="406"/>
                  </a:cubicBezTo>
                  <a:cubicBezTo>
                    <a:pt x="57329" y="788"/>
                    <a:pt x="99738" y="406"/>
                    <a:pt x="142147" y="406"/>
                  </a:cubicBezTo>
                  <a:cubicBezTo>
                    <a:pt x="142147" y="406"/>
                    <a:pt x="142147" y="406"/>
                    <a:pt x="142147" y="406"/>
                  </a:cubicBezTo>
                  <a:close/>
                </a:path>
              </a:pathLst>
            </a:custGeom>
            <a:solidFill>
              <a:srgbClr val="DB2D08"/>
            </a:solidFill>
            <a:ln w="3807" cap="flat">
              <a:noFill/>
              <a:prstDash val="solid"/>
              <a:miter/>
            </a:ln>
          </p:spPr>
          <p:txBody>
            <a:bodyPr rtlCol="0" anchor="ctr"/>
            <a:lstStyle/>
            <a:p>
              <a:endParaRPr lang="en-US"/>
            </a:p>
          </p:txBody>
        </p:sp>
        <p:sp>
          <p:nvSpPr>
            <p:cNvPr id="34" name="Freeform: Shape 295">
              <a:extLst>
                <a:ext uri="{FF2B5EF4-FFF2-40B4-BE49-F238E27FC236}">
                  <a16:creationId xmlns:a16="http://schemas.microsoft.com/office/drawing/2014/main" xmlns="" id="{353225D3-012A-4E5F-BF14-11FC429E291E}"/>
                </a:ext>
              </a:extLst>
            </p:cNvPr>
            <p:cNvSpPr/>
            <p:nvPr/>
          </p:nvSpPr>
          <p:spPr>
            <a:xfrm>
              <a:off x="9774410" y="3661250"/>
              <a:ext cx="273572" cy="247132"/>
            </a:xfrm>
            <a:custGeom>
              <a:avLst/>
              <a:gdLst>
                <a:gd name="connsiteX0" fmla="*/ 225947 w 354188"/>
                <a:gd name="connsiteY0" fmla="*/ 319931 h 319957"/>
                <a:gd name="connsiteX1" fmla="*/ 125466 w 354188"/>
                <a:gd name="connsiteY1" fmla="*/ 310762 h 319957"/>
                <a:gd name="connsiteX2" fmla="*/ 88788 w 354188"/>
                <a:gd name="connsiteY2" fmla="*/ 285928 h 319957"/>
                <a:gd name="connsiteX3" fmla="*/ 117060 w 354188"/>
                <a:gd name="connsiteY3" fmla="*/ 243137 h 319957"/>
                <a:gd name="connsiteX4" fmla="*/ 52110 w 354188"/>
                <a:gd name="connsiteY4" fmla="*/ 235878 h 319957"/>
                <a:gd name="connsiteX5" fmla="*/ 21545 w 354188"/>
                <a:gd name="connsiteY5" fmla="*/ 212572 h 319957"/>
                <a:gd name="connsiteX6" fmla="*/ 44087 w 354188"/>
                <a:gd name="connsiteY6" fmla="*/ 177423 h 319957"/>
                <a:gd name="connsiteX7" fmla="*/ 87642 w 354188"/>
                <a:gd name="connsiteY7" fmla="*/ 167107 h 319957"/>
                <a:gd name="connsiteX8" fmla="*/ 36828 w 354188"/>
                <a:gd name="connsiteY8" fmla="*/ 158702 h 319957"/>
                <a:gd name="connsiteX9" fmla="*/ 10466 w 354188"/>
                <a:gd name="connsiteY9" fmla="*/ 133486 h 319957"/>
                <a:gd name="connsiteX10" fmla="*/ 34917 w 354188"/>
                <a:gd name="connsiteY10" fmla="*/ 101393 h 319957"/>
                <a:gd name="connsiteX11" fmla="*/ 75034 w 354188"/>
                <a:gd name="connsiteY11" fmla="*/ 90695 h 319957"/>
                <a:gd name="connsiteX12" fmla="*/ 29186 w 354188"/>
                <a:gd name="connsiteY12" fmla="*/ 84200 h 319957"/>
                <a:gd name="connsiteX13" fmla="*/ 150 w 354188"/>
                <a:gd name="connsiteY13" fmla="*/ 59366 h 319957"/>
                <a:gd name="connsiteX14" fmla="*/ 18871 w 354188"/>
                <a:gd name="connsiteY14" fmla="*/ 28802 h 319957"/>
                <a:gd name="connsiteX15" fmla="*/ 70449 w 354188"/>
                <a:gd name="connsiteY15" fmla="*/ 16194 h 319957"/>
                <a:gd name="connsiteX16" fmla="*/ 250017 w 354188"/>
                <a:gd name="connsiteY16" fmla="*/ 529 h 319957"/>
                <a:gd name="connsiteX17" fmla="*/ 295482 w 354188"/>
                <a:gd name="connsiteY17" fmla="*/ 2057 h 319957"/>
                <a:gd name="connsiteX18" fmla="*/ 320316 w 354188"/>
                <a:gd name="connsiteY18" fmla="*/ 53253 h 319957"/>
                <a:gd name="connsiteX19" fmla="*/ 326429 w 354188"/>
                <a:gd name="connsiteY19" fmla="*/ 88785 h 319957"/>
                <a:gd name="connsiteX20" fmla="*/ 323372 w 354188"/>
                <a:gd name="connsiteY20" fmla="*/ 139599 h 319957"/>
                <a:gd name="connsiteX21" fmla="*/ 324519 w 354188"/>
                <a:gd name="connsiteY21" fmla="*/ 157556 h 319957"/>
                <a:gd name="connsiteX22" fmla="*/ 332160 w 354188"/>
                <a:gd name="connsiteY22" fmla="*/ 216393 h 319957"/>
                <a:gd name="connsiteX23" fmla="*/ 321462 w 354188"/>
                <a:gd name="connsiteY23" fmla="*/ 229765 h 319957"/>
                <a:gd name="connsiteX24" fmla="*/ 353937 w 354188"/>
                <a:gd name="connsiteY24" fmla="*/ 269881 h 319957"/>
                <a:gd name="connsiteX25" fmla="*/ 312675 w 354188"/>
                <a:gd name="connsiteY25" fmla="*/ 314200 h 319957"/>
                <a:gd name="connsiteX26" fmla="*/ 225947 w 354188"/>
                <a:gd name="connsiteY26" fmla="*/ 319931 h 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188" h="319957">
                  <a:moveTo>
                    <a:pt x="225947" y="319931"/>
                  </a:moveTo>
                  <a:cubicBezTo>
                    <a:pt x="192326" y="319167"/>
                    <a:pt x="159087" y="313436"/>
                    <a:pt x="125466" y="310762"/>
                  </a:cubicBezTo>
                  <a:cubicBezTo>
                    <a:pt x="108655" y="309615"/>
                    <a:pt x="93373" y="303502"/>
                    <a:pt x="88788" y="285928"/>
                  </a:cubicBezTo>
                  <a:cubicBezTo>
                    <a:pt x="83057" y="256127"/>
                    <a:pt x="113240" y="246193"/>
                    <a:pt x="117060" y="243137"/>
                  </a:cubicBezTo>
                  <a:cubicBezTo>
                    <a:pt x="92990" y="240463"/>
                    <a:pt x="72741" y="238934"/>
                    <a:pt x="52110" y="235878"/>
                  </a:cubicBezTo>
                  <a:cubicBezTo>
                    <a:pt x="37974" y="233968"/>
                    <a:pt x="24220" y="229765"/>
                    <a:pt x="21545" y="212572"/>
                  </a:cubicBezTo>
                  <a:cubicBezTo>
                    <a:pt x="18871" y="194615"/>
                    <a:pt x="29569" y="185064"/>
                    <a:pt x="44087" y="177423"/>
                  </a:cubicBezTo>
                  <a:cubicBezTo>
                    <a:pt x="57459" y="170546"/>
                    <a:pt x="72741" y="172456"/>
                    <a:pt x="87642" y="167107"/>
                  </a:cubicBezTo>
                  <a:cubicBezTo>
                    <a:pt x="69685" y="164051"/>
                    <a:pt x="53256" y="161758"/>
                    <a:pt x="36828" y="158702"/>
                  </a:cubicBezTo>
                  <a:cubicBezTo>
                    <a:pt x="22309" y="156409"/>
                    <a:pt x="11230" y="148768"/>
                    <a:pt x="10466" y="133486"/>
                  </a:cubicBezTo>
                  <a:cubicBezTo>
                    <a:pt x="9319" y="116675"/>
                    <a:pt x="20017" y="106742"/>
                    <a:pt x="34917" y="101393"/>
                  </a:cubicBezTo>
                  <a:cubicBezTo>
                    <a:pt x="46761" y="97572"/>
                    <a:pt x="58987" y="94898"/>
                    <a:pt x="75034" y="90695"/>
                  </a:cubicBezTo>
                  <a:cubicBezTo>
                    <a:pt x="56695" y="88021"/>
                    <a:pt x="42941" y="86493"/>
                    <a:pt x="29186" y="84200"/>
                  </a:cubicBezTo>
                  <a:cubicBezTo>
                    <a:pt x="14668" y="81908"/>
                    <a:pt x="1296" y="76177"/>
                    <a:pt x="150" y="59366"/>
                  </a:cubicBezTo>
                  <a:cubicBezTo>
                    <a:pt x="-996" y="42938"/>
                    <a:pt x="4353" y="34150"/>
                    <a:pt x="18871" y="28802"/>
                  </a:cubicBezTo>
                  <a:cubicBezTo>
                    <a:pt x="36064" y="21925"/>
                    <a:pt x="61279" y="16958"/>
                    <a:pt x="70449" y="16194"/>
                  </a:cubicBezTo>
                  <a:cubicBezTo>
                    <a:pt x="115532" y="15047"/>
                    <a:pt x="238555" y="529"/>
                    <a:pt x="250017" y="529"/>
                  </a:cubicBezTo>
                  <a:cubicBezTo>
                    <a:pt x="265299" y="529"/>
                    <a:pt x="280582" y="-1381"/>
                    <a:pt x="295482" y="2057"/>
                  </a:cubicBezTo>
                  <a:cubicBezTo>
                    <a:pt x="322608" y="8170"/>
                    <a:pt x="333306" y="29184"/>
                    <a:pt x="320316" y="53253"/>
                  </a:cubicBezTo>
                  <a:cubicBezTo>
                    <a:pt x="312675" y="67772"/>
                    <a:pt x="308090" y="77323"/>
                    <a:pt x="326429" y="88785"/>
                  </a:cubicBezTo>
                  <a:cubicBezTo>
                    <a:pt x="340947" y="97954"/>
                    <a:pt x="338655" y="118968"/>
                    <a:pt x="323372" y="139599"/>
                  </a:cubicBezTo>
                  <a:cubicBezTo>
                    <a:pt x="318024" y="146858"/>
                    <a:pt x="315349" y="150679"/>
                    <a:pt x="324519" y="157556"/>
                  </a:cubicBezTo>
                  <a:cubicBezTo>
                    <a:pt x="348970" y="174366"/>
                    <a:pt x="350881" y="192705"/>
                    <a:pt x="332160" y="216393"/>
                  </a:cubicBezTo>
                  <a:cubicBezTo>
                    <a:pt x="328721" y="220596"/>
                    <a:pt x="325283" y="225180"/>
                    <a:pt x="321462" y="229765"/>
                  </a:cubicBezTo>
                  <a:cubicBezTo>
                    <a:pt x="347060" y="239316"/>
                    <a:pt x="355847" y="250778"/>
                    <a:pt x="353937" y="269881"/>
                  </a:cubicBezTo>
                  <a:cubicBezTo>
                    <a:pt x="351263" y="295861"/>
                    <a:pt x="337891" y="309233"/>
                    <a:pt x="312675" y="314200"/>
                  </a:cubicBezTo>
                  <a:cubicBezTo>
                    <a:pt x="302359" y="316493"/>
                    <a:pt x="244286" y="320313"/>
                    <a:pt x="225947" y="319931"/>
                  </a:cubicBezTo>
                  <a:close/>
                </a:path>
              </a:pathLst>
            </a:custGeom>
            <a:solidFill>
              <a:srgbClr val="FEAD6D"/>
            </a:solidFill>
            <a:ln w="3807" cap="flat">
              <a:noFill/>
              <a:prstDash val="solid"/>
              <a:miter/>
            </a:ln>
          </p:spPr>
          <p:txBody>
            <a:bodyPr rtlCol="0" anchor="ctr"/>
            <a:lstStyle/>
            <a:p>
              <a:endParaRPr lang="en-US"/>
            </a:p>
          </p:txBody>
        </p:sp>
        <p:sp>
          <p:nvSpPr>
            <p:cNvPr id="35" name="Freeform: Shape 296">
              <a:extLst>
                <a:ext uri="{FF2B5EF4-FFF2-40B4-BE49-F238E27FC236}">
                  <a16:creationId xmlns:a16="http://schemas.microsoft.com/office/drawing/2014/main" xmlns="" id="{B07F51CD-D187-4C64-8B85-CB73F4A24B08}"/>
                </a:ext>
              </a:extLst>
            </p:cNvPr>
            <p:cNvSpPr/>
            <p:nvPr/>
          </p:nvSpPr>
          <p:spPr>
            <a:xfrm>
              <a:off x="10256277" y="2870492"/>
              <a:ext cx="228150" cy="268013"/>
            </a:xfrm>
            <a:custGeom>
              <a:avLst/>
              <a:gdLst>
                <a:gd name="connsiteX0" fmla="*/ 118245 w 295382"/>
                <a:gd name="connsiteY0" fmla="*/ 129524 h 346991"/>
                <a:gd name="connsiteX1" fmla="*/ 13178 w 295382"/>
                <a:gd name="connsiteY1" fmla="*/ 190271 h 346991"/>
                <a:gd name="connsiteX2" fmla="*/ 952 w 295382"/>
                <a:gd name="connsiteY2" fmla="*/ 205172 h 346991"/>
                <a:gd name="connsiteX3" fmla="*/ 94175 w 295382"/>
                <a:gd name="connsiteY3" fmla="*/ 343859 h 346991"/>
                <a:gd name="connsiteX4" fmla="*/ 221783 w 295382"/>
                <a:gd name="connsiteY4" fmla="*/ 241467 h 346991"/>
                <a:gd name="connsiteX5" fmla="*/ 290936 w 295382"/>
                <a:gd name="connsiteY5" fmla="*/ 129906 h 346991"/>
                <a:gd name="connsiteX6" fmla="*/ 272597 w 295382"/>
                <a:gd name="connsiteY6" fmla="*/ 40122 h 346991"/>
                <a:gd name="connsiteX7" fmla="*/ 174408 w 295382"/>
                <a:gd name="connsiteY7" fmla="*/ 6 h 346991"/>
                <a:gd name="connsiteX8" fmla="*/ 155305 w 295382"/>
                <a:gd name="connsiteY8" fmla="*/ 19873 h 346991"/>
                <a:gd name="connsiteX9" fmla="*/ 118245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18245" y="129524"/>
                  </a:moveTo>
                  <a:cubicBezTo>
                    <a:pt x="88444" y="158942"/>
                    <a:pt x="52149" y="176517"/>
                    <a:pt x="13178" y="190271"/>
                  </a:cubicBezTo>
                  <a:cubicBezTo>
                    <a:pt x="5537" y="192946"/>
                    <a:pt x="-2868" y="195620"/>
                    <a:pt x="952" y="205172"/>
                  </a:cubicBezTo>
                  <a:cubicBezTo>
                    <a:pt x="4009" y="213195"/>
                    <a:pt x="62464" y="370985"/>
                    <a:pt x="94175" y="343859"/>
                  </a:cubicBezTo>
                  <a:cubicBezTo>
                    <a:pt x="138494" y="311766"/>
                    <a:pt x="184341" y="281966"/>
                    <a:pt x="221783" y="241467"/>
                  </a:cubicBezTo>
                  <a:cubicBezTo>
                    <a:pt x="252348" y="208610"/>
                    <a:pt x="278328" y="173079"/>
                    <a:pt x="290936" y="129906"/>
                  </a:cubicBezTo>
                  <a:cubicBezTo>
                    <a:pt x="298195" y="104308"/>
                    <a:pt x="299341" y="58843"/>
                    <a:pt x="272597" y="40122"/>
                  </a:cubicBezTo>
                  <a:cubicBezTo>
                    <a:pt x="243178" y="18727"/>
                    <a:pt x="213378" y="-376"/>
                    <a:pt x="174408" y="6"/>
                  </a:cubicBezTo>
                  <a:cubicBezTo>
                    <a:pt x="159125" y="388"/>
                    <a:pt x="153776" y="4972"/>
                    <a:pt x="155305" y="19873"/>
                  </a:cubicBezTo>
                  <a:cubicBezTo>
                    <a:pt x="157597" y="50055"/>
                    <a:pt x="127032" y="121118"/>
                    <a:pt x="118245" y="129524"/>
                  </a:cubicBezTo>
                  <a:close/>
                </a:path>
              </a:pathLst>
            </a:custGeom>
            <a:solidFill>
              <a:srgbClr val="00DCD4"/>
            </a:solidFill>
            <a:ln w="3807" cap="flat">
              <a:noFill/>
              <a:prstDash val="solid"/>
              <a:miter/>
            </a:ln>
          </p:spPr>
          <p:txBody>
            <a:bodyPr rtlCol="0" anchor="ctr"/>
            <a:lstStyle/>
            <a:p>
              <a:endParaRPr lang="en-US"/>
            </a:p>
          </p:txBody>
        </p:sp>
        <p:sp>
          <p:nvSpPr>
            <p:cNvPr id="36" name="Moon 297">
              <a:extLst>
                <a:ext uri="{FF2B5EF4-FFF2-40B4-BE49-F238E27FC236}">
                  <a16:creationId xmlns:a16="http://schemas.microsoft.com/office/drawing/2014/main" xmlns="" id="{26EEF7EA-3F60-4ED7-BDD5-B8A11B7300E6}"/>
                </a:ext>
              </a:extLst>
            </p:cNvPr>
            <p:cNvSpPr/>
            <p:nvPr/>
          </p:nvSpPr>
          <p:spPr>
            <a:xfrm rot="16200000">
              <a:off x="10207420" y="2551843"/>
              <a:ext cx="45719" cy="177704"/>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013297122"/>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33139</TotalTime>
  <Words>895</Words>
  <Application>Microsoft Office PowerPoint</Application>
  <PresentationFormat>Affichage à l'écran (4:3)</PresentationFormat>
  <Paragraphs>222</Paragraphs>
  <Slides>23</Slides>
  <Notes>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Plan de travaille</vt:lpstr>
      <vt:lpstr> Introduction</vt:lpstr>
      <vt:lpstr>Epidémiologie et Etiologies </vt:lpstr>
      <vt:lpstr>Prévalence de la Sclérose en plaques</vt:lpstr>
      <vt:lpstr> </vt:lpstr>
      <vt:lpstr>Diapositive 7</vt:lpstr>
      <vt:lpstr>Diapositive 8</vt:lpstr>
      <vt:lpstr>Diapositive 9</vt:lpstr>
      <vt:lpstr>Diapositive 10</vt:lpstr>
      <vt:lpstr>Diapositive 11</vt:lpstr>
      <vt:lpstr>Signalisation  </vt:lpstr>
      <vt:lpstr>TNFR1</vt:lpstr>
      <vt:lpstr>TNFR2</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client</dc:creator>
  <cp:lastModifiedBy>client</cp:lastModifiedBy>
  <cp:revision>397</cp:revision>
  <dcterms:created xsi:type="dcterms:W3CDTF">2022-05-29T08:10:59Z</dcterms:created>
  <dcterms:modified xsi:type="dcterms:W3CDTF">2022-06-28T16:15:49Z</dcterms:modified>
</cp:coreProperties>
</file>