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310" r:id="rId12"/>
    <p:sldId id="311" r:id="rId13"/>
    <p:sldId id="268" r:id="rId14"/>
    <p:sldId id="267" r:id="rId15"/>
    <p:sldId id="309" r:id="rId16"/>
    <p:sldId id="269" r:id="rId17"/>
    <p:sldId id="313" r:id="rId18"/>
    <p:sldId id="312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5" r:id="rId51"/>
    <p:sldId id="301" r:id="rId52"/>
    <p:sldId id="304" r:id="rId53"/>
    <p:sldId id="303" r:id="rId54"/>
    <p:sldId id="307" r:id="rId55"/>
    <p:sldId id="306" r:id="rId56"/>
    <p:sldId id="308" r:id="rId57"/>
    <p:sldId id="302" r:id="rId5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5959-98C0-4CC7-86F5-58E2EDDC379E}" type="datetimeFigureOut">
              <a:rPr lang="fr-FR" smtClean="0"/>
              <a:t>20/09/2020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4F64-23DF-4320-8901-224735A591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581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5959-98C0-4CC7-86F5-58E2EDDC379E}" type="datetimeFigureOut">
              <a:rPr lang="fr-FR" smtClean="0"/>
              <a:t>20/09/2020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4F64-23DF-4320-8901-224735A591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436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5959-98C0-4CC7-86F5-58E2EDDC379E}" type="datetimeFigureOut">
              <a:rPr lang="fr-FR" smtClean="0"/>
              <a:t>20/09/2020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4F64-23DF-4320-8901-224735A591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110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5959-98C0-4CC7-86F5-58E2EDDC379E}" type="datetimeFigureOut">
              <a:rPr lang="fr-FR" smtClean="0"/>
              <a:t>20/09/2020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4F64-23DF-4320-8901-224735A591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431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5959-98C0-4CC7-86F5-58E2EDDC379E}" type="datetimeFigureOut">
              <a:rPr lang="fr-FR" smtClean="0"/>
              <a:t>20/09/2020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4F64-23DF-4320-8901-224735A591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6355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5959-98C0-4CC7-86F5-58E2EDDC379E}" type="datetimeFigureOut">
              <a:rPr lang="fr-FR" smtClean="0"/>
              <a:t>20/09/2020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4F64-23DF-4320-8901-224735A591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0911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5959-98C0-4CC7-86F5-58E2EDDC379E}" type="datetimeFigureOut">
              <a:rPr lang="fr-FR" smtClean="0"/>
              <a:t>20/09/2020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4F64-23DF-4320-8901-224735A591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58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5959-98C0-4CC7-86F5-58E2EDDC379E}" type="datetimeFigureOut">
              <a:rPr lang="fr-FR" smtClean="0"/>
              <a:t>20/09/2020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4F64-23DF-4320-8901-224735A591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42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5959-98C0-4CC7-86F5-58E2EDDC379E}" type="datetimeFigureOut">
              <a:rPr lang="fr-FR" smtClean="0"/>
              <a:t>20/09/2020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4F64-23DF-4320-8901-224735A591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49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5959-98C0-4CC7-86F5-58E2EDDC379E}" type="datetimeFigureOut">
              <a:rPr lang="fr-FR" smtClean="0"/>
              <a:t>20/09/2020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4F64-23DF-4320-8901-224735A591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29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5959-98C0-4CC7-86F5-58E2EDDC379E}" type="datetimeFigureOut">
              <a:rPr lang="fr-FR" smtClean="0"/>
              <a:t>20/09/2020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4F64-23DF-4320-8901-224735A591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287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95959-98C0-4CC7-86F5-58E2EDDC379E}" type="datetimeFigureOut">
              <a:rPr lang="fr-FR" smtClean="0"/>
              <a:t>20/09/2020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F4F64-23DF-4320-8901-224735A591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6138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08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55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3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22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83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79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68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91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1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42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4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46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39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40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81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67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83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87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68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5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97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54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24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66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18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81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16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389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72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87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11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29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39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073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439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302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09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65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673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671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537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133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145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21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74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282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6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562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138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949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533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734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16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58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44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6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139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0</Words>
  <Application>Microsoft Office PowerPoint</Application>
  <PresentationFormat>Grand écran</PresentationFormat>
  <Paragraphs>0</Paragraphs>
  <Slides>57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Super Tux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ARCHITECTURE</dc:creator>
  <cp:lastModifiedBy>ARCHITECTURE</cp:lastModifiedBy>
  <cp:revision>7</cp:revision>
  <dcterms:created xsi:type="dcterms:W3CDTF">2020-09-20T22:26:01Z</dcterms:created>
  <dcterms:modified xsi:type="dcterms:W3CDTF">2020-09-21T00:13:56Z</dcterms:modified>
</cp:coreProperties>
</file>