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83"/>
  </p:notesMasterIdLst>
  <p:sldIdLst>
    <p:sldId id="304" r:id="rId4"/>
    <p:sldId id="323" r:id="rId5"/>
    <p:sldId id="325" r:id="rId6"/>
    <p:sldId id="326" r:id="rId7"/>
    <p:sldId id="327" r:id="rId8"/>
    <p:sldId id="328" r:id="rId9"/>
    <p:sldId id="329" r:id="rId10"/>
    <p:sldId id="330" r:id="rId11"/>
    <p:sldId id="331" r:id="rId12"/>
    <p:sldId id="265" r:id="rId13"/>
    <p:sldId id="332" r:id="rId14"/>
    <p:sldId id="302" r:id="rId15"/>
    <p:sldId id="257" r:id="rId16"/>
    <p:sldId id="258" r:id="rId17"/>
    <p:sldId id="256" r:id="rId18"/>
    <p:sldId id="259" r:id="rId19"/>
    <p:sldId id="260" r:id="rId20"/>
    <p:sldId id="261" r:id="rId21"/>
    <p:sldId id="264" r:id="rId22"/>
    <p:sldId id="296" r:id="rId23"/>
    <p:sldId id="333" r:id="rId24"/>
    <p:sldId id="266" r:id="rId25"/>
    <p:sldId id="269" r:id="rId26"/>
    <p:sldId id="270" r:id="rId27"/>
    <p:sldId id="271" r:id="rId28"/>
    <p:sldId id="272" r:id="rId29"/>
    <p:sldId id="273" r:id="rId30"/>
    <p:sldId id="274" r:id="rId31"/>
    <p:sldId id="334" r:id="rId32"/>
    <p:sldId id="276" r:id="rId33"/>
    <p:sldId id="277" r:id="rId34"/>
    <p:sldId id="278" r:id="rId35"/>
    <p:sldId id="279" r:id="rId36"/>
    <p:sldId id="282" r:id="rId37"/>
    <p:sldId id="335" r:id="rId38"/>
    <p:sldId id="284" r:id="rId39"/>
    <p:sldId id="285" r:id="rId40"/>
    <p:sldId id="288" r:id="rId41"/>
    <p:sldId id="310" r:id="rId42"/>
    <p:sldId id="289" r:id="rId43"/>
    <p:sldId id="309" r:id="rId44"/>
    <p:sldId id="287" r:id="rId45"/>
    <p:sldId id="336" r:id="rId46"/>
    <p:sldId id="337" r:id="rId47"/>
    <p:sldId id="338" r:id="rId48"/>
    <p:sldId id="339" r:id="rId49"/>
    <p:sldId id="340" r:id="rId50"/>
    <p:sldId id="342" r:id="rId51"/>
    <p:sldId id="343" r:id="rId52"/>
    <p:sldId id="344" r:id="rId53"/>
    <p:sldId id="341"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1" r:id="rId70"/>
    <p:sldId id="362" r:id="rId71"/>
    <p:sldId id="363" r:id="rId72"/>
    <p:sldId id="364" r:id="rId73"/>
    <p:sldId id="365" r:id="rId74"/>
    <p:sldId id="366" r:id="rId75"/>
    <p:sldId id="360" r:id="rId76"/>
    <p:sldId id="367" r:id="rId77"/>
    <p:sldId id="369" r:id="rId78"/>
    <p:sldId id="370" r:id="rId79"/>
    <p:sldId id="368" r:id="rId80"/>
    <p:sldId id="371" r:id="rId81"/>
    <p:sldId id="308" r:id="rId82"/>
  </p:sldIdLst>
  <p:sldSz cx="14962188" cy="10439400"/>
  <p:notesSz cx="9144000" cy="6858000"/>
  <p:defaultTextStyle>
    <a:defPPr>
      <a:defRPr lang="fr-FR"/>
    </a:defPPr>
    <a:lvl1pPr marL="0" algn="l" defTabSz="1201901" rtl="0" eaLnBrk="1" latinLnBrk="0" hangingPunct="1">
      <a:defRPr sz="2366" kern="1200">
        <a:solidFill>
          <a:schemeClr val="tx1"/>
        </a:solidFill>
        <a:latin typeface="+mn-lt"/>
        <a:ea typeface="+mn-ea"/>
        <a:cs typeface="+mn-cs"/>
      </a:defRPr>
    </a:lvl1pPr>
    <a:lvl2pPr marL="600950" algn="l" defTabSz="1201901" rtl="0" eaLnBrk="1" latinLnBrk="0" hangingPunct="1">
      <a:defRPr sz="2366" kern="1200">
        <a:solidFill>
          <a:schemeClr val="tx1"/>
        </a:solidFill>
        <a:latin typeface="+mn-lt"/>
        <a:ea typeface="+mn-ea"/>
        <a:cs typeface="+mn-cs"/>
      </a:defRPr>
    </a:lvl2pPr>
    <a:lvl3pPr marL="1201901" algn="l" defTabSz="1201901" rtl="0" eaLnBrk="1" latinLnBrk="0" hangingPunct="1">
      <a:defRPr sz="2366" kern="1200">
        <a:solidFill>
          <a:schemeClr val="tx1"/>
        </a:solidFill>
        <a:latin typeface="+mn-lt"/>
        <a:ea typeface="+mn-ea"/>
        <a:cs typeface="+mn-cs"/>
      </a:defRPr>
    </a:lvl3pPr>
    <a:lvl4pPr marL="1802852" algn="l" defTabSz="1201901" rtl="0" eaLnBrk="1" latinLnBrk="0" hangingPunct="1">
      <a:defRPr sz="2366" kern="1200">
        <a:solidFill>
          <a:schemeClr val="tx1"/>
        </a:solidFill>
        <a:latin typeface="+mn-lt"/>
        <a:ea typeface="+mn-ea"/>
        <a:cs typeface="+mn-cs"/>
      </a:defRPr>
    </a:lvl4pPr>
    <a:lvl5pPr marL="2403803" algn="l" defTabSz="1201901" rtl="0" eaLnBrk="1" latinLnBrk="0" hangingPunct="1">
      <a:defRPr sz="2366" kern="1200">
        <a:solidFill>
          <a:schemeClr val="tx1"/>
        </a:solidFill>
        <a:latin typeface="+mn-lt"/>
        <a:ea typeface="+mn-ea"/>
        <a:cs typeface="+mn-cs"/>
      </a:defRPr>
    </a:lvl5pPr>
    <a:lvl6pPr marL="3004753" algn="l" defTabSz="1201901" rtl="0" eaLnBrk="1" latinLnBrk="0" hangingPunct="1">
      <a:defRPr sz="2366" kern="1200">
        <a:solidFill>
          <a:schemeClr val="tx1"/>
        </a:solidFill>
        <a:latin typeface="+mn-lt"/>
        <a:ea typeface="+mn-ea"/>
        <a:cs typeface="+mn-cs"/>
      </a:defRPr>
    </a:lvl6pPr>
    <a:lvl7pPr marL="3605704" algn="l" defTabSz="1201901" rtl="0" eaLnBrk="1" latinLnBrk="0" hangingPunct="1">
      <a:defRPr sz="2366" kern="1200">
        <a:solidFill>
          <a:schemeClr val="tx1"/>
        </a:solidFill>
        <a:latin typeface="+mn-lt"/>
        <a:ea typeface="+mn-ea"/>
        <a:cs typeface="+mn-cs"/>
      </a:defRPr>
    </a:lvl7pPr>
    <a:lvl8pPr marL="4206654" algn="l" defTabSz="1201901" rtl="0" eaLnBrk="1" latinLnBrk="0" hangingPunct="1">
      <a:defRPr sz="2366" kern="1200">
        <a:solidFill>
          <a:schemeClr val="tx1"/>
        </a:solidFill>
        <a:latin typeface="+mn-lt"/>
        <a:ea typeface="+mn-ea"/>
        <a:cs typeface="+mn-cs"/>
      </a:defRPr>
    </a:lvl8pPr>
    <a:lvl9pPr marL="4807605" algn="l" defTabSz="1201901" rtl="0" eaLnBrk="1" latinLnBrk="0" hangingPunct="1">
      <a:defRPr sz="2366"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290"/>
    <a:srgbClr val="EACE96"/>
    <a:srgbClr val="ECD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6" autoAdjust="0"/>
    <p:restoredTop sz="94434" autoAdjust="0"/>
  </p:normalViewPr>
  <p:slideViewPr>
    <p:cSldViewPr snapToGrid="0">
      <p:cViewPr varScale="1">
        <p:scale>
          <a:sx n="48" d="100"/>
          <a:sy n="48" d="100"/>
        </p:scale>
        <p:origin x="-1314" y="-114"/>
      </p:cViewPr>
      <p:guideLst>
        <p:guide orient="horz" pos="3288"/>
        <p:guide pos="47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97749-B0BB-42B3-838B-2E6007F85B15}" type="doc">
      <dgm:prSet loTypeId="urn:microsoft.com/office/officeart/2005/8/layout/StepDownProcess" loCatId="process" qsTypeId="urn:microsoft.com/office/officeart/2005/8/quickstyle/3d1" qsCatId="3D" csTypeId="urn:microsoft.com/office/officeart/2005/8/colors/colorful1" csCatId="colorful" phldr="1"/>
      <dgm:spPr/>
      <dgm:t>
        <a:bodyPr/>
        <a:lstStyle/>
        <a:p>
          <a:endParaRPr lang="fr-FR"/>
        </a:p>
      </dgm:t>
    </dgm:pt>
    <dgm:pt modelId="{FE090FE4-1A98-4F88-ADEC-0D948DA67193}">
      <dgm:prSet phldrT="[Texte]" custT="1"/>
      <dgm:spPr/>
      <dgm:t>
        <a:bodyPr/>
        <a:lstStyle/>
        <a:p>
          <a:pPr algn="ctr">
            <a:lnSpc>
              <a:spcPct val="150000"/>
            </a:lnSpc>
          </a:pPr>
          <a:r>
            <a:rPr lang="fr-FR" sz="1600" b="1" dirty="0">
              <a:solidFill>
                <a:schemeClr val="bg1"/>
              </a:solidFill>
              <a:latin typeface="Times New Roman" panose="02020603050405020304" pitchFamily="18" charset="0"/>
              <a:cs typeface="Times New Roman" panose="02020603050405020304" pitchFamily="18" charset="0"/>
            </a:rPr>
            <a:t>I . </a:t>
          </a:r>
          <a:r>
            <a:rPr lang="fr-FR" sz="1600" b="1" dirty="0">
              <a:latin typeface="Times New Roman" panose="02020603050405020304" pitchFamily="18" charset="0"/>
              <a:cs typeface="Times New Roman" panose="02020603050405020304" pitchFamily="18" charset="0"/>
            </a:rPr>
            <a:t>Approche introductive:</a:t>
          </a:r>
          <a:endParaRPr lang="fr-FR" sz="1600" b="1" dirty="0">
            <a:solidFill>
              <a:schemeClr val="bg1"/>
            </a:solidFill>
            <a:latin typeface="Times New Roman" panose="02020603050405020304" pitchFamily="18" charset="0"/>
            <a:cs typeface="Times New Roman" panose="02020603050405020304" pitchFamily="18" charset="0"/>
          </a:endParaRPr>
        </a:p>
      </dgm:t>
    </dgm:pt>
    <dgm:pt modelId="{1CBD43AA-0ADC-4FD6-A65B-6332EDCDB7D4}" type="parTrans" cxnId="{EF578129-DBDD-449B-A1C9-D79036D1F0B1}">
      <dgm:prSet/>
      <dgm:spPr/>
      <dgm:t>
        <a:bodyPr/>
        <a:lstStyle/>
        <a:p>
          <a:endParaRPr lang="fr-FR"/>
        </a:p>
      </dgm:t>
    </dgm:pt>
    <dgm:pt modelId="{F85F6456-9644-4FB6-8B47-FFBBC81A0B78}" type="sibTrans" cxnId="{EF578129-DBDD-449B-A1C9-D79036D1F0B1}">
      <dgm:prSet/>
      <dgm:spPr/>
      <dgm:t>
        <a:bodyPr/>
        <a:lstStyle/>
        <a:p>
          <a:endParaRPr lang="fr-FR"/>
        </a:p>
      </dgm:t>
    </dgm:pt>
    <dgm:pt modelId="{3288B830-6201-4A4D-946F-8B719EDCD23A}">
      <dgm:prSet custT="1"/>
      <dgm:spPr/>
      <dgm:t>
        <a:bodyPr/>
        <a:lstStyle/>
        <a:p>
          <a:pPr algn="ctr">
            <a:lnSpc>
              <a:spcPct val="150000"/>
            </a:lnSpc>
          </a:pPr>
          <a:r>
            <a:rPr lang="fr-FR" sz="1600" b="1" dirty="0">
              <a:solidFill>
                <a:schemeClr val="bg1"/>
              </a:solidFill>
              <a:latin typeface="Times New Roman" panose="02020603050405020304" pitchFamily="18" charset="0"/>
              <a:cs typeface="Times New Roman" panose="02020603050405020304" pitchFamily="18" charset="0"/>
            </a:rPr>
            <a:t>II . Approche thématique </a:t>
          </a:r>
        </a:p>
      </dgm:t>
    </dgm:pt>
    <dgm:pt modelId="{64D9F803-0B39-45E6-B231-946A3DCBCAF1}" type="parTrans" cxnId="{3717BAE2-FCED-415A-85CB-968BEFEC3D4A}">
      <dgm:prSet/>
      <dgm:spPr/>
      <dgm:t>
        <a:bodyPr/>
        <a:lstStyle/>
        <a:p>
          <a:endParaRPr lang="fr-FR"/>
        </a:p>
      </dgm:t>
    </dgm:pt>
    <dgm:pt modelId="{B83C8F70-6934-4736-8DBD-69F37C25AF21}" type="sibTrans" cxnId="{3717BAE2-FCED-415A-85CB-968BEFEC3D4A}">
      <dgm:prSet/>
      <dgm:spPr/>
      <dgm:t>
        <a:bodyPr/>
        <a:lstStyle/>
        <a:p>
          <a:endParaRPr lang="fr-FR"/>
        </a:p>
      </dgm:t>
    </dgm:pt>
    <dgm:pt modelId="{1295D554-885C-4E60-BD8F-E5EFB0BF866B}">
      <dgm:prSet custT="1"/>
      <dgm:spPr/>
      <dgm:t>
        <a:bodyPr/>
        <a:lstStyle/>
        <a:p>
          <a:pPr>
            <a:lnSpc>
              <a:spcPct val="150000"/>
            </a:lnSpc>
          </a:pPr>
          <a:r>
            <a:rPr lang="fr-FR" sz="1600" b="1" dirty="0">
              <a:solidFill>
                <a:schemeClr val="bg1"/>
              </a:solidFill>
              <a:latin typeface="Times New Roman" panose="02020603050405020304" pitchFamily="18" charset="0"/>
              <a:cs typeface="Times New Roman" panose="02020603050405020304" pitchFamily="18" charset="0"/>
            </a:rPr>
            <a:t> V. Approche Technique </a:t>
          </a:r>
        </a:p>
      </dgm:t>
    </dgm:pt>
    <dgm:pt modelId="{E7E7EC61-A436-4153-91A0-724746AA1542}" type="parTrans" cxnId="{3B20E5B4-0775-48ED-BB2A-DDD56FB16D96}">
      <dgm:prSet/>
      <dgm:spPr/>
      <dgm:t>
        <a:bodyPr/>
        <a:lstStyle/>
        <a:p>
          <a:endParaRPr lang="fr-FR"/>
        </a:p>
      </dgm:t>
    </dgm:pt>
    <dgm:pt modelId="{FEEF233C-ED80-4B9C-9657-0E03751FF326}" type="sibTrans" cxnId="{3B20E5B4-0775-48ED-BB2A-DDD56FB16D96}">
      <dgm:prSet/>
      <dgm:spPr/>
      <dgm:t>
        <a:bodyPr/>
        <a:lstStyle/>
        <a:p>
          <a:endParaRPr lang="fr-FR"/>
        </a:p>
      </dgm:t>
    </dgm:pt>
    <dgm:pt modelId="{11633E3B-3CFB-483C-95FD-30E8B4DD7732}">
      <dgm:prSet custT="1"/>
      <dgm:spPr/>
      <dgm:t>
        <a:bodyPr/>
        <a:lstStyle/>
        <a:p>
          <a:pPr algn="ctr">
            <a:lnSpc>
              <a:spcPct val="150000"/>
            </a:lnSpc>
          </a:pPr>
          <a:r>
            <a:rPr lang="fr-FR" sz="1600" b="1" dirty="0">
              <a:solidFill>
                <a:schemeClr val="bg1"/>
              </a:solidFill>
              <a:latin typeface="Times New Roman" panose="02020603050405020304" pitchFamily="18" charset="0"/>
              <a:cs typeface="Times New Roman" panose="02020603050405020304" pitchFamily="18" charset="0"/>
            </a:rPr>
            <a:t> III . Approche Analytique</a:t>
          </a:r>
        </a:p>
      </dgm:t>
    </dgm:pt>
    <dgm:pt modelId="{4A16815F-D677-440E-877B-F61326A75C7E}" type="sibTrans" cxnId="{C237021C-2D87-4A58-A9A9-49717B2B07CF}">
      <dgm:prSet/>
      <dgm:spPr/>
      <dgm:t>
        <a:bodyPr/>
        <a:lstStyle/>
        <a:p>
          <a:endParaRPr lang="fr-FR"/>
        </a:p>
      </dgm:t>
    </dgm:pt>
    <dgm:pt modelId="{0DF1DE6A-B1A1-4769-AED3-4DF4400C63C4}" type="parTrans" cxnId="{C237021C-2D87-4A58-A9A9-49717B2B07CF}">
      <dgm:prSet/>
      <dgm:spPr/>
      <dgm:t>
        <a:bodyPr/>
        <a:lstStyle/>
        <a:p>
          <a:endParaRPr lang="fr-FR"/>
        </a:p>
      </dgm:t>
    </dgm:pt>
    <dgm:pt modelId="{E5D1CA78-14F0-4ECA-AD6E-9E058D36022E}">
      <dgm:prSet custT="1"/>
      <dgm:spPr/>
      <dgm:t>
        <a:bodyPr/>
        <a:lstStyle/>
        <a:p>
          <a:pPr algn="ctr">
            <a:lnSpc>
              <a:spcPct val="150000"/>
            </a:lnSpc>
          </a:pPr>
          <a:r>
            <a:rPr lang="fr-FR" sz="1600" b="1" dirty="0">
              <a:solidFill>
                <a:schemeClr val="bg1"/>
              </a:solidFill>
              <a:latin typeface="Times New Roman" panose="02020603050405020304" pitchFamily="18" charset="0"/>
              <a:cs typeface="Times New Roman" panose="02020603050405020304" pitchFamily="18" charset="0"/>
            </a:rPr>
            <a:t>VI . Approche Architecturale </a:t>
          </a:r>
        </a:p>
      </dgm:t>
    </dgm:pt>
    <dgm:pt modelId="{112AA269-AFD3-439D-B7A3-A568E47BFB81}" type="sibTrans" cxnId="{E5BDC88F-4F70-4F29-AF14-F3F46A611024}">
      <dgm:prSet/>
      <dgm:spPr/>
      <dgm:t>
        <a:bodyPr/>
        <a:lstStyle/>
        <a:p>
          <a:endParaRPr lang="fr-FR"/>
        </a:p>
      </dgm:t>
    </dgm:pt>
    <dgm:pt modelId="{D734C6BA-D21E-473E-BC20-D62E9A287841}" type="parTrans" cxnId="{E5BDC88F-4F70-4F29-AF14-F3F46A611024}">
      <dgm:prSet/>
      <dgm:spPr/>
      <dgm:t>
        <a:bodyPr/>
        <a:lstStyle/>
        <a:p>
          <a:endParaRPr lang="fr-FR"/>
        </a:p>
      </dgm:t>
    </dgm:pt>
    <dgm:pt modelId="{1AC4F3AC-8B23-4062-9350-71CD94E1F086}" type="pres">
      <dgm:prSet presAssocID="{ECE97749-B0BB-42B3-838B-2E6007F85B15}" presName="rootnode" presStyleCnt="0">
        <dgm:presLayoutVars>
          <dgm:chMax/>
          <dgm:chPref/>
          <dgm:dir/>
          <dgm:animLvl val="lvl"/>
        </dgm:presLayoutVars>
      </dgm:prSet>
      <dgm:spPr/>
      <dgm:t>
        <a:bodyPr/>
        <a:lstStyle/>
        <a:p>
          <a:endParaRPr lang="fr-FR"/>
        </a:p>
      </dgm:t>
    </dgm:pt>
    <dgm:pt modelId="{7349B1C4-2BD8-4178-9499-35E9559C6090}" type="pres">
      <dgm:prSet presAssocID="{FE090FE4-1A98-4F88-ADEC-0D948DA67193}" presName="composite" presStyleCnt="0"/>
      <dgm:spPr/>
    </dgm:pt>
    <dgm:pt modelId="{5C8B7205-E649-42FB-A66E-85C4CC7E1277}" type="pres">
      <dgm:prSet presAssocID="{FE090FE4-1A98-4F88-ADEC-0D948DA67193}" presName="bentUpArrow1" presStyleLbl="alignImgPlace1" presStyleIdx="0" presStyleCnt="4"/>
      <dgm:spPr/>
    </dgm:pt>
    <dgm:pt modelId="{3E255EBF-B7EF-401D-87F6-E600D0274757}" type="pres">
      <dgm:prSet presAssocID="{FE090FE4-1A98-4F88-ADEC-0D948DA67193}" presName="ParentText" presStyleLbl="node1" presStyleIdx="0" presStyleCnt="5" custScaleX="122947">
        <dgm:presLayoutVars>
          <dgm:chMax val="1"/>
          <dgm:chPref val="1"/>
          <dgm:bulletEnabled val="1"/>
        </dgm:presLayoutVars>
      </dgm:prSet>
      <dgm:spPr/>
      <dgm:t>
        <a:bodyPr/>
        <a:lstStyle/>
        <a:p>
          <a:endParaRPr lang="fr-FR"/>
        </a:p>
      </dgm:t>
    </dgm:pt>
    <dgm:pt modelId="{594CF1FB-BD9B-4B7B-AF23-932DA465B7DD}" type="pres">
      <dgm:prSet presAssocID="{FE090FE4-1A98-4F88-ADEC-0D948DA67193}" presName="ChildText" presStyleLbl="revTx" presStyleIdx="0" presStyleCnt="4">
        <dgm:presLayoutVars>
          <dgm:chMax val="0"/>
          <dgm:chPref val="0"/>
          <dgm:bulletEnabled val="1"/>
        </dgm:presLayoutVars>
      </dgm:prSet>
      <dgm:spPr/>
    </dgm:pt>
    <dgm:pt modelId="{757CB552-D12C-41AA-B59F-7582FDF07C06}" type="pres">
      <dgm:prSet presAssocID="{F85F6456-9644-4FB6-8B47-FFBBC81A0B78}" presName="sibTrans" presStyleCnt="0"/>
      <dgm:spPr/>
    </dgm:pt>
    <dgm:pt modelId="{5B26BCC4-5DBD-473A-9B1C-48821B48B01C}" type="pres">
      <dgm:prSet presAssocID="{3288B830-6201-4A4D-946F-8B719EDCD23A}" presName="composite" presStyleCnt="0"/>
      <dgm:spPr/>
    </dgm:pt>
    <dgm:pt modelId="{465D6A5A-83A0-4BEB-B341-EAD0D443033B}" type="pres">
      <dgm:prSet presAssocID="{3288B830-6201-4A4D-946F-8B719EDCD23A}" presName="bentUpArrow1" presStyleLbl="alignImgPlace1" presStyleIdx="1" presStyleCnt="4"/>
      <dgm:spPr/>
    </dgm:pt>
    <dgm:pt modelId="{CDB93F27-E689-4338-AA8B-1BCA6DFA7FC4}" type="pres">
      <dgm:prSet presAssocID="{3288B830-6201-4A4D-946F-8B719EDCD23A}" presName="ParentText" presStyleLbl="node1" presStyleIdx="1" presStyleCnt="5" custScaleX="123492">
        <dgm:presLayoutVars>
          <dgm:chMax val="1"/>
          <dgm:chPref val="1"/>
          <dgm:bulletEnabled val="1"/>
        </dgm:presLayoutVars>
      </dgm:prSet>
      <dgm:spPr/>
      <dgm:t>
        <a:bodyPr/>
        <a:lstStyle/>
        <a:p>
          <a:endParaRPr lang="fr-FR"/>
        </a:p>
      </dgm:t>
    </dgm:pt>
    <dgm:pt modelId="{227BBC03-052F-4789-A38D-6D3AE9C77FDC}" type="pres">
      <dgm:prSet presAssocID="{3288B830-6201-4A4D-946F-8B719EDCD23A}" presName="ChildText" presStyleLbl="revTx" presStyleIdx="1" presStyleCnt="4">
        <dgm:presLayoutVars>
          <dgm:chMax val="0"/>
          <dgm:chPref val="0"/>
          <dgm:bulletEnabled val="1"/>
        </dgm:presLayoutVars>
      </dgm:prSet>
      <dgm:spPr/>
    </dgm:pt>
    <dgm:pt modelId="{D5446030-61E5-41DB-B3FC-B2BB8A5F5DBF}" type="pres">
      <dgm:prSet presAssocID="{B83C8F70-6934-4736-8DBD-69F37C25AF21}" presName="sibTrans" presStyleCnt="0"/>
      <dgm:spPr/>
    </dgm:pt>
    <dgm:pt modelId="{C9224AC6-9034-4F53-951A-EBDB880B9FB8}" type="pres">
      <dgm:prSet presAssocID="{11633E3B-3CFB-483C-95FD-30E8B4DD7732}" presName="composite" presStyleCnt="0"/>
      <dgm:spPr/>
    </dgm:pt>
    <dgm:pt modelId="{A27BFED1-1F3D-4B8C-B0E5-0329CA9E032A}" type="pres">
      <dgm:prSet presAssocID="{11633E3B-3CFB-483C-95FD-30E8B4DD7732}" presName="bentUpArrow1" presStyleLbl="alignImgPlace1" presStyleIdx="2" presStyleCnt="4"/>
      <dgm:spPr/>
    </dgm:pt>
    <dgm:pt modelId="{549F1D91-6C7F-43D7-B8E6-100840A3EFB3}" type="pres">
      <dgm:prSet presAssocID="{11633E3B-3CFB-483C-95FD-30E8B4DD7732}" presName="ParentText" presStyleLbl="node1" presStyleIdx="2" presStyleCnt="5" custScaleX="117947" custScaleY="99431">
        <dgm:presLayoutVars>
          <dgm:chMax val="1"/>
          <dgm:chPref val="1"/>
          <dgm:bulletEnabled val="1"/>
        </dgm:presLayoutVars>
      </dgm:prSet>
      <dgm:spPr/>
      <dgm:t>
        <a:bodyPr/>
        <a:lstStyle/>
        <a:p>
          <a:endParaRPr lang="fr-FR"/>
        </a:p>
      </dgm:t>
    </dgm:pt>
    <dgm:pt modelId="{240998E5-E754-4216-AECE-62DEBC6C63D5}" type="pres">
      <dgm:prSet presAssocID="{11633E3B-3CFB-483C-95FD-30E8B4DD7732}" presName="ChildText" presStyleLbl="revTx" presStyleIdx="2" presStyleCnt="4">
        <dgm:presLayoutVars>
          <dgm:chMax val="0"/>
          <dgm:chPref val="0"/>
          <dgm:bulletEnabled val="1"/>
        </dgm:presLayoutVars>
      </dgm:prSet>
      <dgm:spPr/>
    </dgm:pt>
    <dgm:pt modelId="{BFF5EDE5-EF03-4219-8A0B-5729FD420ED0}" type="pres">
      <dgm:prSet presAssocID="{4A16815F-D677-440E-877B-F61326A75C7E}" presName="sibTrans" presStyleCnt="0"/>
      <dgm:spPr/>
    </dgm:pt>
    <dgm:pt modelId="{6C06200E-DB94-41EE-B972-570DC9327B52}" type="pres">
      <dgm:prSet presAssocID="{E5D1CA78-14F0-4ECA-AD6E-9E058D36022E}" presName="composite" presStyleCnt="0"/>
      <dgm:spPr/>
    </dgm:pt>
    <dgm:pt modelId="{569B88B7-365F-4E22-B11F-FCCDEAFC4532}" type="pres">
      <dgm:prSet presAssocID="{E5D1CA78-14F0-4ECA-AD6E-9E058D36022E}" presName="bentUpArrow1" presStyleLbl="alignImgPlace1" presStyleIdx="3" presStyleCnt="4"/>
      <dgm:spPr/>
    </dgm:pt>
    <dgm:pt modelId="{52F14080-996B-4F62-B62D-FA818132B73A}" type="pres">
      <dgm:prSet presAssocID="{E5D1CA78-14F0-4ECA-AD6E-9E058D36022E}" presName="ParentText" presStyleLbl="node1" presStyleIdx="3" presStyleCnt="5" custScaleX="124134" custScaleY="104990">
        <dgm:presLayoutVars>
          <dgm:chMax val="1"/>
          <dgm:chPref val="1"/>
          <dgm:bulletEnabled val="1"/>
        </dgm:presLayoutVars>
      </dgm:prSet>
      <dgm:spPr/>
      <dgm:t>
        <a:bodyPr/>
        <a:lstStyle/>
        <a:p>
          <a:endParaRPr lang="fr-FR"/>
        </a:p>
      </dgm:t>
    </dgm:pt>
    <dgm:pt modelId="{06D2A2A7-3BF2-44A0-870B-EB2210D3788D}" type="pres">
      <dgm:prSet presAssocID="{E5D1CA78-14F0-4ECA-AD6E-9E058D36022E}" presName="ChildText" presStyleLbl="revTx" presStyleIdx="3" presStyleCnt="4">
        <dgm:presLayoutVars>
          <dgm:chMax val="0"/>
          <dgm:chPref val="0"/>
          <dgm:bulletEnabled val="1"/>
        </dgm:presLayoutVars>
      </dgm:prSet>
      <dgm:spPr/>
    </dgm:pt>
    <dgm:pt modelId="{3BE9056A-E04F-41D5-8321-D54532E11DC3}" type="pres">
      <dgm:prSet presAssocID="{112AA269-AFD3-439D-B7A3-A568E47BFB81}" presName="sibTrans" presStyleCnt="0"/>
      <dgm:spPr/>
    </dgm:pt>
    <dgm:pt modelId="{B8E96357-EE85-48A3-8102-22F46971CE99}" type="pres">
      <dgm:prSet presAssocID="{1295D554-885C-4E60-BD8F-E5EFB0BF866B}" presName="composite" presStyleCnt="0"/>
      <dgm:spPr/>
    </dgm:pt>
    <dgm:pt modelId="{4E57D5E2-E788-428B-8AB7-2F856C28F9FA}" type="pres">
      <dgm:prSet presAssocID="{1295D554-885C-4E60-BD8F-E5EFB0BF866B}" presName="ParentText" presStyleLbl="node1" presStyleIdx="4" presStyleCnt="5" custScaleX="115650">
        <dgm:presLayoutVars>
          <dgm:chMax val="1"/>
          <dgm:chPref val="1"/>
          <dgm:bulletEnabled val="1"/>
        </dgm:presLayoutVars>
      </dgm:prSet>
      <dgm:spPr/>
      <dgm:t>
        <a:bodyPr/>
        <a:lstStyle/>
        <a:p>
          <a:endParaRPr lang="fr-FR"/>
        </a:p>
      </dgm:t>
    </dgm:pt>
  </dgm:ptLst>
  <dgm:cxnLst>
    <dgm:cxn modelId="{0D34E802-1A8A-4915-998B-AC4E4FD30166}" type="presOf" srcId="{1295D554-885C-4E60-BD8F-E5EFB0BF866B}" destId="{4E57D5E2-E788-428B-8AB7-2F856C28F9FA}" srcOrd="0" destOrd="0" presId="urn:microsoft.com/office/officeart/2005/8/layout/StepDownProcess"/>
    <dgm:cxn modelId="{3717BAE2-FCED-415A-85CB-968BEFEC3D4A}" srcId="{ECE97749-B0BB-42B3-838B-2E6007F85B15}" destId="{3288B830-6201-4A4D-946F-8B719EDCD23A}" srcOrd="1" destOrd="0" parTransId="{64D9F803-0B39-45E6-B231-946A3DCBCAF1}" sibTransId="{B83C8F70-6934-4736-8DBD-69F37C25AF21}"/>
    <dgm:cxn modelId="{3C4C7D5F-98EF-4108-925F-E8790CCA0735}" type="presOf" srcId="{ECE97749-B0BB-42B3-838B-2E6007F85B15}" destId="{1AC4F3AC-8B23-4062-9350-71CD94E1F086}" srcOrd="0" destOrd="0" presId="urn:microsoft.com/office/officeart/2005/8/layout/StepDownProcess"/>
    <dgm:cxn modelId="{EF578129-DBDD-449B-A1C9-D79036D1F0B1}" srcId="{ECE97749-B0BB-42B3-838B-2E6007F85B15}" destId="{FE090FE4-1A98-4F88-ADEC-0D948DA67193}" srcOrd="0" destOrd="0" parTransId="{1CBD43AA-0ADC-4FD6-A65B-6332EDCDB7D4}" sibTransId="{F85F6456-9644-4FB6-8B47-FFBBC81A0B78}"/>
    <dgm:cxn modelId="{E391A6EA-B0F2-4AD2-B8A6-43A3243EADFB}" type="presOf" srcId="{11633E3B-3CFB-483C-95FD-30E8B4DD7732}" destId="{549F1D91-6C7F-43D7-B8E6-100840A3EFB3}" srcOrd="0" destOrd="0" presId="urn:microsoft.com/office/officeart/2005/8/layout/StepDownProcess"/>
    <dgm:cxn modelId="{6460BAD2-7D13-4476-A96B-1036EC1B1B1A}" type="presOf" srcId="{3288B830-6201-4A4D-946F-8B719EDCD23A}" destId="{CDB93F27-E689-4338-AA8B-1BCA6DFA7FC4}" srcOrd="0" destOrd="0" presId="urn:microsoft.com/office/officeart/2005/8/layout/StepDownProcess"/>
    <dgm:cxn modelId="{E5BDC88F-4F70-4F29-AF14-F3F46A611024}" srcId="{ECE97749-B0BB-42B3-838B-2E6007F85B15}" destId="{E5D1CA78-14F0-4ECA-AD6E-9E058D36022E}" srcOrd="3" destOrd="0" parTransId="{D734C6BA-D21E-473E-BC20-D62E9A287841}" sibTransId="{112AA269-AFD3-439D-B7A3-A568E47BFB81}"/>
    <dgm:cxn modelId="{55F72BFD-166F-4FC3-8D32-D69A9B3900A3}" type="presOf" srcId="{E5D1CA78-14F0-4ECA-AD6E-9E058D36022E}" destId="{52F14080-996B-4F62-B62D-FA818132B73A}" srcOrd="0" destOrd="0" presId="urn:microsoft.com/office/officeart/2005/8/layout/StepDownProcess"/>
    <dgm:cxn modelId="{C237021C-2D87-4A58-A9A9-49717B2B07CF}" srcId="{ECE97749-B0BB-42B3-838B-2E6007F85B15}" destId="{11633E3B-3CFB-483C-95FD-30E8B4DD7732}" srcOrd="2" destOrd="0" parTransId="{0DF1DE6A-B1A1-4769-AED3-4DF4400C63C4}" sibTransId="{4A16815F-D677-440E-877B-F61326A75C7E}"/>
    <dgm:cxn modelId="{8562A5B8-3BE6-4859-9B2A-14ED1FDAA2A2}" type="presOf" srcId="{FE090FE4-1A98-4F88-ADEC-0D948DA67193}" destId="{3E255EBF-B7EF-401D-87F6-E600D0274757}" srcOrd="0" destOrd="0" presId="urn:microsoft.com/office/officeart/2005/8/layout/StepDownProcess"/>
    <dgm:cxn modelId="{3B20E5B4-0775-48ED-BB2A-DDD56FB16D96}" srcId="{ECE97749-B0BB-42B3-838B-2E6007F85B15}" destId="{1295D554-885C-4E60-BD8F-E5EFB0BF866B}" srcOrd="4" destOrd="0" parTransId="{E7E7EC61-A436-4153-91A0-724746AA1542}" sibTransId="{FEEF233C-ED80-4B9C-9657-0E03751FF326}"/>
    <dgm:cxn modelId="{CE75B37A-E63E-4C04-AFE9-539F3D7952E3}" type="presParOf" srcId="{1AC4F3AC-8B23-4062-9350-71CD94E1F086}" destId="{7349B1C4-2BD8-4178-9499-35E9559C6090}" srcOrd="0" destOrd="0" presId="urn:microsoft.com/office/officeart/2005/8/layout/StepDownProcess"/>
    <dgm:cxn modelId="{32E1DA3C-E538-40FD-A8A2-AB931B3BF209}" type="presParOf" srcId="{7349B1C4-2BD8-4178-9499-35E9559C6090}" destId="{5C8B7205-E649-42FB-A66E-85C4CC7E1277}" srcOrd="0" destOrd="0" presId="urn:microsoft.com/office/officeart/2005/8/layout/StepDownProcess"/>
    <dgm:cxn modelId="{D0A6E3C5-C437-4EF4-9096-123F81B47526}" type="presParOf" srcId="{7349B1C4-2BD8-4178-9499-35E9559C6090}" destId="{3E255EBF-B7EF-401D-87F6-E600D0274757}" srcOrd="1" destOrd="0" presId="urn:microsoft.com/office/officeart/2005/8/layout/StepDownProcess"/>
    <dgm:cxn modelId="{A62FD5C5-1C3A-4A96-8121-2EFF258D7A6B}" type="presParOf" srcId="{7349B1C4-2BD8-4178-9499-35E9559C6090}" destId="{594CF1FB-BD9B-4B7B-AF23-932DA465B7DD}" srcOrd="2" destOrd="0" presId="urn:microsoft.com/office/officeart/2005/8/layout/StepDownProcess"/>
    <dgm:cxn modelId="{F214CEED-A85F-4E80-AC63-AE9D61A3285A}" type="presParOf" srcId="{1AC4F3AC-8B23-4062-9350-71CD94E1F086}" destId="{757CB552-D12C-41AA-B59F-7582FDF07C06}" srcOrd="1" destOrd="0" presId="urn:microsoft.com/office/officeart/2005/8/layout/StepDownProcess"/>
    <dgm:cxn modelId="{0F5BCC6D-E747-4496-92AE-7D60763BB101}" type="presParOf" srcId="{1AC4F3AC-8B23-4062-9350-71CD94E1F086}" destId="{5B26BCC4-5DBD-473A-9B1C-48821B48B01C}" srcOrd="2" destOrd="0" presId="urn:microsoft.com/office/officeart/2005/8/layout/StepDownProcess"/>
    <dgm:cxn modelId="{D61617FD-5389-415C-833E-19B2694361E7}" type="presParOf" srcId="{5B26BCC4-5DBD-473A-9B1C-48821B48B01C}" destId="{465D6A5A-83A0-4BEB-B341-EAD0D443033B}" srcOrd="0" destOrd="0" presId="urn:microsoft.com/office/officeart/2005/8/layout/StepDownProcess"/>
    <dgm:cxn modelId="{135D51A7-58B5-41A7-B918-47278E1CE90C}" type="presParOf" srcId="{5B26BCC4-5DBD-473A-9B1C-48821B48B01C}" destId="{CDB93F27-E689-4338-AA8B-1BCA6DFA7FC4}" srcOrd="1" destOrd="0" presId="urn:microsoft.com/office/officeart/2005/8/layout/StepDownProcess"/>
    <dgm:cxn modelId="{05BE5506-E6C2-4231-8835-367F4D79C8C8}" type="presParOf" srcId="{5B26BCC4-5DBD-473A-9B1C-48821B48B01C}" destId="{227BBC03-052F-4789-A38D-6D3AE9C77FDC}" srcOrd="2" destOrd="0" presId="urn:microsoft.com/office/officeart/2005/8/layout/StepDownProcess"/>
    <dgm:cxn modelId="{DF2919A1-1269-4FAC-937F-90A86B5547B8}" type="presParOf" srcId="{1AC4F3AC-8B23-4062-9350-71CD94E1F086}" destId="{D5446030-61E5-41DB-B3FC-B2BB8A5F5DBF}" srcOrd="3" destOrd="0" presId="urn:microsoft.com/office/officeart/2005/8/layout/StepDownProcess"/>
    <dgm:cxn modelId="{FF7F8192-5607-4386-B3D2-53B5ABBFC3EE}" type="presParOf" srcId="{1AC4F3AC-8B23-4062-9350-71CD94E1F086}" destId="{C9224AC6-9034-4F53-951A-EBDB880B9FB8}" srcOrd="4" destOrd="0" presId="urn:microsoft.com/office/officeart/2005/8/layout/StepDownProcess"/>
    <dgm:cxn modelId="{E6C3ED14-7B95-4377-B88A-3B12BE569630}" type="presParOf" srcId="{C9224AC6-9034-4F53-951A-EBDB880B9FB8}" destId="{A27BFED1-1F3D-4B8C-B0E5-0329CA9E032A}" srcOrd="0" destOrd="0" presId="urn:microsoft.com/office/officeart/2005/8/layout/StepDownProcess"/>
    <dgm:cxn modelId="{0EC2DB1A-3F6D-4694-AFFA-B99DFF01AB3C}" type="presParOf" srcId="{C9224AC6-9034-4F53-951A-EBDB880B9FB8}" destId="{549F1D91-6C7F-43D7-B8E6-100840A3EFB3}" srcOrd="1" destOrd="0" presId="urn:microsoft.com/office/officeart/2005/8/layout/StepDownProcess"/>
    <dgm:cxn modelId="{23FEA5B4-6BFE-46FA-8ECD-F2FB853135A9}" type="presParOf" srcId="{C9224AC6-9034-4F53-951A-EBDB880B9FB8}" destId="{240998E5-E754-4216-AECE-62DEBC6C63D5}" srcOrd="2" destOrd="0" presId="urn:microsoft.com/office/officeart/2005/8/layout/StepDownProcess"/>
    <dgm:cxn modelId="{44A38BFF-8E58-4D11-9888-2C71D27C7EAC}" type="presParOf" srcId="{1AC4F3AC-8B23-4062-9350-71CD94E1F086}" destId="{BFF5EDE5-EF03-4219-8A0B-5729FD420ED0}" srcOrd="5" destOrd="0" presId="urn:microsoft.com/office/officeart/2005/8/layout/StepDownProcess"/>
    <dgm:cxn modelId="{42B5638B-C200-4E54-8DAD-99C460F1EF3B}" type="presParOf" srcId="{1AC4F3AC-8B23-4062-9350-71CD94E1F086}" destId="{6C06200E-DB94-41EE-B972-570DC9327B52}" srcOrd="6" destOrd="0" presId="urn:microsoft.com/office/officeart/2005/8/layout/StepDownProcess"/>
    <dgm:cxn modelId="{03627E18-5CC0-4D62-8041-E6A5F39DB333}" type="presParOf" srcId="{6C06200E-DB94-41EE-B972-570DC9327B52}" destId="{569B88B7-365F-4E22-B11F-FCCDEAFC4532}" srcOrd="0" destOrd="0" presId="urn:microsoft.com/office/officeart/2005/8/layout/StepDownProcess"/>
    <dgm:cxn modelId="{22CEB549-ACE3-42B2-8142-520F9ED066D3}" type="presParOf" srcId="{6C06200E-DB94-41EE-B972-570DC9327B52}" destId="{52F14080-996B-4F62-B62D-FA818132B73A}" srcOrd="1" destOrd="0" presId="urn:microsoft.com/office/officeart/2005/8/layout/StepDownProcess"/>
    <dgm:cxn modelId="{77CE2E63-D9CD-414C-A6FA-77CFB0B32B7F}" type="presParOf" srcId="{6C06200E-DB94-41EE-B972-570DC9327B52}" destId="{06D2A2A7-3BF2-44A0-870B-EB2210D3788D}" srcOrd="2" destOrd="0" presId="urn:microsoft.com/office/officeart/2005/8/layout/StepDownProcess"/>
    <dgm:cxn modelId="{043CE5BC-3A18-4A5D-A3BD-81FA6D6C68A8}" type="presParOf" srcId="{1AC4F3AC-8B23-4062-9350-71CD94E1F086}" destId="{3BE9056A-E04F-41D5-8321-D54532E11DC3}" srcOrd="7" destOrd="0" presId="urn:microsoft.com/office/officeart/2005/8/layout/StepDownProcess"/>
    <dgm:cxn modelId="{D1773315-BB4B-48D0-B74B-55FA73B072BF}" type="presParOf" srcId="{1AC4F3AC-8B23-4062-9350-71CD94E1F086}" destId="{B8E96357-EE85-48A3-8102-22F46971CE99}" srcOrd="8" destOrd="0" presId="urn:microsoft.com/office/officeart/2005/8/layout/StepDownProcess"/>
    <dgm:cxn modelId="{CF44BDD2-0E2C-4323-9359-D93E67C29DCC}" type="presParOf" srcId="{B8E96357-EE85-48A3-8102-22F46971CE99}" destId="{4E57D5E2-E788-428B-8AB7-2F856C28F9FA}"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70301" custLinFactNeighborX="8609" custLinFactNeighborY="1650">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70301">
        <dgm:presLayoutVars>
          <dgm:chMax val="0"/>
          <dgm:chPref val="0"/>
          <dgm:bulletEnabled val="1"/>
        </dgm:presLayoutVars>
      </dgm:prSet>
      <dgm:spPr/>
      <dgm:t>
        <a:bodyPr/>
        <a:lstStyle/>
        <a:p>
          <a:endParaRPr lang="fr-FR"/>
        </a:p>
      </dgm:t>
    </dgm:pt>
  </dgm:ptLst>
  <dgm:cxnLst>
    <dgm:cxn modelId="{24DDAD11-E486-4D3D-807E-96B3ABBB7C43}" srcId="{03C7B775-DE02-4A74-8C05-A56088AF347B}" destId="{B09F567C-0B87-4837-BA97-85A891B30FEE}" srcOrd="0" destOrd="0" parTransId="{2A0DC46F-ED6B-4EE0-90ED-6447673A10BA}" sibTransId="{FB769706-6D2C-446E-A3B2-AB2E9F588C0D}"/>
    <dgm:cxn modelId="{37DF2F5A-CAFF-49C4-B70A-27BEA2D4FC90}" type="presOf" srcId="{5B2376A1-E494-4704-8D9D-B3DFB8C42B3D}" destId="{23C5803A-E6BF-4A70-8107-161C2719ACD4}" srcOrd="0" destOrd="0" presId="urn:microsoft.com/office/officeart/2005/8/layout/chevron1"/>
    <dgm:cxn modelId="{C44BAD79-CD7A-4752-8C0C-2B3B44413B80}" srcId="{03C7B775-DE02-4A74-8C05-A56088AF347B}" destId="{D7DA53C7-58D9-4F04-8AEC-49A92305DED0}" srcOrd="2" destOrd="0" parTransId="{C9AC8AF6-A5E3-4087-9E35-5774C930668F}" sibTransId="{389FD4AD-59DD-487D-B9EA-B10A1B660C77}"/>
    <dgm:cxn modelId="{9A6BED71-DD52-43DB-9F2D-1EAD4277B3E9}" srcId="{03C7B775-DE02-4A74-8C05-A56088AF347B}" destId="{5B2376A1-E494-4704-8D9D-B3DFB8C42B3D}" srcOrd="1" destOrd="0" parTransId="{6F201FA8-A004-4B3D-8A3B-B1838CFC0F2B}" sibTransId="{20192A3F-D344-4CF3-AAD3-C364DE26C390}"/>
    <dgm:cxn modelId="{8B73F4E0-94EB-44E8-9F0A-04AAE76CAFE0}" type="presOf" srcId="{B09F567C-0B87-4837-BA97-85A891B30FEE}" destId="{5EB81ADF-000F-4829-974C-952EEBC619F5}" srcOrd="0" destOrd="0" presId="urn:microsoft.com/office/officeart/2005/8/layout/chevron1"/>
    <dgm:cxn modelId="{6FBBF38E-6FB9-4636-9037-97E27C57A258}" type="presOf" srcId="{D7DA53C7-58D9-4F04-8AEC-49A92305DED0}" destId="{503F8695-1B5C-4DE9-8827-2D59F67FB4C8}" srcOrd="0" destOrd="0" presId="urn:microsoft.com/office/officeart/2005/8/layout/chevron1"/>
    <dgm:cxn modelId="{57DA8F11-9121-40B4-962C-FC6E6369542C}" type="presOf" srcId="{03C7B775-DE02-4A74-8C05-A56088AF347B}" destId="{8DDCA992-FEC7-4FEB-A101-17F83FFD7466}" srcOrd="0" destOrd="0" presId="urn:microsoft.com/office/officeart/2005/8/layout/chevron1"/>
    <dgm:cxn modelId="{A694DCFF-2DAE-4BA6-ABA4-CBE97981B528}" type="presParOf" srcId="{8DDCA992-FEC7-4FEB-A101-17F83FFD7466}" destId="{5EB81ADF-000F-4829-974C-952EEBC619F5}" srcOrd="0" destOrd="0" presId="urn:microsoft.com/office/officeart/2005/8/layout/chevron1"/>
    <dgm:cxn modelId="{AD35C1EC-819F-4A3E-B101-2A1B7A655271}" type="presParOf" srcId="{8DDCA992-FEC7-4FEB-A101-17F83FFD7466}" destId="{829F81B5-C3E3-4A4A-924D-FD8731F17BCE}" srcOrd="1" destOrd="0" presId="urn:microsoft.com/office/officeart/2005/8/layout/chevron1"/>
    <dgm:cxn modelId="{944A647C-0705-4B20-B654-1E093FA71463}" type="presParOf" srcId="{8DDCA992-FEC7-4FEB-A101-17F83FFD7466}" destId="{23C5803A-E6BF-4A70-8107-161C2719ACD4}" srcOrd="2" destOrd="0" presId="urn:microsoft.com/office/officeart/2005/8/layout/chevron1"/>
    <dgm:cxn modelId="{39774DC3-AD75-4970-B411-EA0177127542}" type="presParOf" srcId="{8DDCA992-FEC7-4FEB-A101-17F83FFD7466}" destId="{9E8D1D0A-EB4D-44BD-A1F8-9D58CE64FA3D}" srcOrd="3" destOrd="0" presId="urn:microsoft.com/office/officeart/2005/8/layout/chevron1"/>
    <dgm:cxn modelId="{25792B0B-A6DC-4857-900E-91054C0FCA94}"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155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67731">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41551">
        <dgm:presLayoutVars>
          <dgm:chMax val="0"/>
          <dgm:chPref val="0"/>
          <dgm:bulletEnabled val="1"/>
        </dgm:presLayoutVars>
      </dgm:prSet>
      <dgm:spPr/>
      <dgm:t>
        <a:bodyPr/>
        <a:lstStyle/>
        <a:p>
          <a:endParaRPr lang="fr-FR"/>
        </a:p>
      </dgm:t>
    </dgm:pt>
  </dgm:ptLst>
  <dgm:cxnLst>
    <dgm:cxn modelId="{58D3E34A-655E-4BEA-B9D6-F9D2B3C3AF2D}" type="presOf" srcId="{03C7B775-DE02-4A74-8C05-A56088AF347B}" destId="{8DDCA992-FEC7-4FEB-A101-17F83FFD7466}" srcOrd="0" destOrd="0" presId="urn:microsoft.com/office/officeart/2005/8/layout/chevron1"/>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639122FE-171F-447D-AE18-12A76B8EF37F}" type="presOf" srcId="{5B2376A1-E494-4704-8D9D-B3DFB8C42B3D}" destId="{23C5803A-E6BF-4A70-8107-161C2719ACD4}"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A3C9DE40-AFB3-4451-9A37-6B338E160CA9}" type="presOf" srcId="{B09F567C-0B87-4837-BA97-85A891B30FEE}" destId="{5EB81ADF-000F-4829-974C-952EEBC619F5}" srcOrd="0" destOrd="0" presId="urn:microsoft.com/office/officeart/2005/8/layout/chevron1"/>
    <dgm:cxn modelId="{7776F5D5-B6AE-4F6F-A2C3-41933951A969}" type="presOf" srcId="{D7DA53C7-58D9-4F04-8AEC-49A92305DED0}" destId="{503F8695-1B5C-4DE9-8827-2D59F67FB4C8}" srcOrd="0" destOrd="0" presId="urn:microsoft.com/office/officeart/2005/8/layout/chevron1"/>
    <dgm:cxn modelId="{52C06CA7-4B5F-438A-8DE5-980489FCF3FB}" type="presParOf" srcId="{8DDCA992-FEC7-4FEB-A101-17F83FFD7466}" destId="{5EB81ADF-000F-4829-974C-952EEBC619F5}" srcOrd="0" destOrd="0" presId="urn:microsoft.com/office/officeart/2005/8/layout/chevron1"/>
    <dgm:cxn modelId="{F618F729-5E06-4C6B-9B5A-971184335B58}" type="presParOf" srcId="{8DDCA992-FEC7-4FEB-A101-17F83FFD7466}" destId="{829F81B5-C3E3-4A4A-924D-FD8731F17BCE}" srcOrd="1" destOrd="0" presId="urn:microsoft.com/office/officeart/2005/8/layout/chevron1"/>
    <dgm:cxn modelId="{4D67E2B2-FCD6-4942-833F-CF27ACC01486}" type="presParOf" srcId="{8DDCA992-FEC7-4FEB-A101-17F83FFD7466}" destId="{23C5803A-E6BF-4A70-8107-161C2719ACD4}" srcOrd="2" destOrd="0" presId="urn:microsoft.com/office/officeart/2005/8/layout/chevron1"/>
    <dgm:cxn modelId="{F8FA4C93-F7DD-406D-9967-75D01D0CB330}" type="presParOf" srcId="{8DDCA992-FEC7-4FEB-A101-17F83FFD7466}" destId="{9E8D1D0A-EB4D-44BD-A1F8-9D58CE64FA3D}" srcOrd="3" destOrd="0" presId="urn:microsoft.com/office/officeart/2005/8/layout/chevron1"/>
    <dgm:cxn modelId="{0ABE86E3-C66B-45B9-8997-06956B002BBB}"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155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67731">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41551">
        <dgm:presLayoutVars>
          <dgm:chMax val="0"/>
          <dgm:chPref val="0"/>
          <dgm:bulletEnabled val="1"/>
        </dgm:presLayoutVars>
      </dgm:prSet>
      <dgm:spPr/>
      <dgm:t>
        <a:bodyPr/>
        <a:lstStyle/>
        <a:p>
          <a:endParaRPr lang="fr-FR"/>
        </a:p>
      </dgm:t>
    </dgm:pt>
  </dgm:ptLst>
  <dgm:cxnLst>
    <dgm:cxn modelId="{4D6537C9-537A-4D18-96B8-2EEFEEFDA8FD}" type="presOf" srcId="{03C7B775-DE02-4A74-8C05-A56088AF347B}" destId="{8DDCA992-FEC7-4FEB-A101-17F83FFD7466}"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EDF52DDE-FD48-48DD-A49F-66B30D54722A}" type="presOf" srcId="{B09F567C-0B87-4837-BA97-85A891B30FEE}" destId="{5EB81ADF-000F-4829-974C-952EEBC619F5}" srcOrd="0" destOrd="0" presId="urn:microsoft.com/office/officeart/2005/8/layout/chevron1"/>
    <dgm:cxn modelId="{9AF5E8DF-9AB2-41A3-AF8F-1FD8BDAF9807}" type="presOf" srcId="{D7DA53C7-58D9-4F04-8AEC-49A92305DED0}" destId="{503F8695-1B5C-4DE9-8827-2D59F67FB4C8}" srcOrd="0" destOrd="0" presId="urn:microsoft.com/office/officeart/2005/8/layout/chevron1"/>
    <dgm:cxn modelId="{24DDAD11-E486-4D3D-807E-96B3ABBB7C43}" srcId="{03C7B775-DE02-4A74-8C05-A56088AF347B}" destId="{B09F567C-0B87-4837-BA97-85A891B30FEE}" srcOrd="0" destOrd="0" parTransId="{2A0DC46F-ED6B-4EE0-90ED-6447673A10BA}" sibTransId="{FB769706-6D2C-446E-A3B2-AB2E9F588C0D}"/>
    <dgm:cxn modelId="{E24CF7C7-272A-4A89-A4A5-88B5E0A19742}" type="presOf" srcId="{5B2376A1-E494-4704-8D9D-B3DFB8C42B3D}" destId="{23C5803A-E6BF-4A70-8107-161C2719ACD4}" srcOrd="0" destOrd="0" presId="urn:microsoft.com/office/officeart/2005/8/layout/chevron1"/>
    <dgm:cxn modelId="{C44BAD79-CD7A-4752-8C0C-2B3B44413B80}" srcId="{03C7B775-DE02-4A74-8C05-A56088AF347B}" destId="{D7DA53C7-58D9-4F04-8AEC-49A92305DED0}" srcOrd="2" destOrd="0" parTransId="{C9AC8AF6-A5E3-4087-9E35-5774C930668F}" sibTransId="{389FD4AD-59DD-487D-B9EA-B10A1B660C77}"/>
    <dgm:cxn modelId="{8E8A31B7-1BC7-4B53-8ECC-E59BCE8E486D}" type="presParOf" srcId="{8DDCA992-FEC7-4FEB-A101-17F83FFD7466}" destId="{5EB81ADF-000F-4829-974C-952EEBC619F5}" srcOrd="0" destOrd="0" presId="urn:microsoft.com/office/officeart/2005/8/layout/chevron1"/>
    <dgm:cxn modelId="{DDB643E9-529A-4C8C-9019-E762D735B9C9}" type="presParOf" srcId="{8DDCA992-FEC7-4FEB-A101-17F83FFD7466}" destId="{829F81B5-C3E3-4A4A-924D-FD8731F17BCE}" srcOrd="1" destOrd="0" presId="urn:microsoft.com/office/officeart/2005/8/layout/chevron1"/>
    <dgm:cxn modelId="{31D13EB6-DFB3-43F8-A884-0C5C5D34E9A6}" type="presParOf" srcId="{8DDCA992-FEC7-4FEB-A101-17F83FFD7466}" destId="{23C5803A-E6BF-4A70-8107-161C2719ACD4}" srcOrd="2" destOrd="0" presId="urn:microsoft.com/office/officeart/2005/8/layout/chevron1"/>
    <dgm:cxn modelId="{E00653BA-0C7C-4265-9121-CB5E5FEFFDE1}" type="presParOf" srcId="{8DDCA992-FEC7-4FEB-A101-17F83FFD7466}" destId="{9E8D1D0A-EB4D-44BD-A1F8-9D58CE64FA3D}" srcOrd="3" destOrd="0" presId="urn:microsoft.com/office/officeart/2005/8/layout/chevron1"/>
    <dgm:cxn modelId="{93F7415E-D3B8-4E0A-A0AD-E72ADC6ED487}"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155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67731">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41551">
        <dgm:presLayoutVars>
          <dgm:chMax val="0"/>
          <dgm:chPref val="0"/>
          <dgm:bulletEnabled val="1"/>
        </dgm:presLayoutVars>
      </dgm:prSet>
      <dgm:spPr/>
      <dgm:t>
        <a:bodyPr/>
        <a:lstStyle/>
        <a:p>
          <a:endParaRPr lang="fr-FR"/>
        </a:p>
      </dgm:t>
    </dgm:pt>
  </dgm:ptLst>
  <dgm:cxnLst>
    <dgm:cxn modelId="{A5C4EE7D-C408-49DF-871F-F8B009289A20}" type="presOf" srcId="{D7DA53C7-58D9-4F04-8AEC-49A92305DED0}" destId="{503F8695-1B5C-4DE9-8827-2D59F67FB4C8}" srcOrd="0" destOrd="0" presId="urn:microsoft.com/office/officeart/2005/8/layout/chevron1"/>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9A6BED71-DD52-43DB-9F2D-1EAD4277B3E9}" srcId="{03C7B775-DE02-4A74-8C05-A56088AF347B}" destId="{5B2376A1-E494-4704-8D9D-B3DFB8C42B3D}" srcOrd="1" destOrd="0" parTransId="{6F201FA8-A004-4B3D-8A3B-B1838CFC0F2B}" sibTransId="{20192A3F-D344-4CF3-AAD3-C364DE26C390}"/>
    <dgm:cxn modelId="{8E3F4DA5-7442-4201-A806-62593C4974AD}" type="presOf" srcId="{5B2376A1-E494-4704-8D9D-B3DFB8C42B3D}" destId="{23C5803A-E6BF-4A70-8107-161C2719ACD4}" srcOrd="0" destOrd="0" presId="urn:microsoft.com/office/officeart/2005/8/layout/chevron1"/>
    <dgm:cxn modelId="{F7EF1C79-5BD2-454B-92DB-2417A353D8A8}" type="presOf" srcId="{03C7B775-DE02-4A74-8C05-A56088AF347B}" destId="{8DDCA992-FEC7-4FEB-A101-17F83FFD7466}" srcOrd="0" destOrd="0" presId="urn:microsoft.com/office/officeart/2005/8/layout/chevron1"/>
    <dgm:cxn modelId="{3C2394E6-EB30-4C77-BFD4-0E558A6908B0}" type="presOf" srcId="{B09F567C-0B87-4837-BA97-85A891B30FEE}" destId="{5EB81ADF-000F-4829-974C-952EEBC619F5}" srcOrd="0" destOrd="0" presId="urn:microsoft.com/office/officeart/2005/8/layout/chevron1"/>
    <dgm:cxn modelId="{B1D78D25-0271-48A7-9B07-573FEB705A33}" type="presParOf" srcId="{8DDCA992-FEC7-4FEB-A101-17F83FFD7466}" destId="{5EB81ADF-000F-4829-974C-952EEBC619F5}" srcOrd="0" destOrd="0" presId="urn:microsoft.com/office/officeart/2005/8/layout/chevron1"/>
    <dgm:cxn modelId="{F5DD8FC2-25D1-4E45-A725-D5681B50CB63}" type="presParOf" srcId="{8DDCA992-FEC7-4FEB-A101-17F83FFD7466}" destId="{829F81B5-C3E3-4A4A-924D-FD8731F17BCE}" srcOrd="1" destOrd="0" presId="urn:microsoft.com/office/officeart/2005/8/layout/chevron1"/>
    <dgm:cxn modelId="{741D9171-7AF0-41A8-8290-77D1F39FA960}" type="presParOf" srcId="{8DDCA992-FEC7-4FEB-A101-17F83FFD7466}" destId="{23C5803A-E6BF-4A70-8107-161C2719ACD4}" srcOrd="2" destOrd="0" presId="urn:microsoft.com/office/officeart/2005/8/layout/chevron1"/>
    <dgm:cxn modelId="{F1EDD21E-FFDC-4BAC-8862-44CEC8D0BE69}" type="presParOf" srcId="{8DDCA992-FEC7-4FEB-A101-17F83FFD7466}" destId="{9E8D1D0A-EB4D-44BD-A1F8-9D58CE64FA3D}" srcOrd="3" destOrd="0" presId="urn:microsoft.com/office/officeart/2005/8/layout/chevron1"/>
    <dgm:cxn modelId="{7760CD62-ED59-4CDB-8B22-7D0D76F2575C}"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155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67731">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41551">
        <dgm:presLayoutVars>
          <dgm:chMax val="0"/>
          <dgm:chPref val="0"/>
          <dgm:bulletEnabled val="1"/>
        </dgm:presLayoutVars>
      </dgm:prSet>
      <dgm:spPr/>
      <dgm:t>
        <a:bodyPr/>
        <a:lstStyle/>
        <a:p>
          <a:endParaRPr lang="fr-FR"/>
        </a:p>
      </dgm:t>
    </dgm:pt>
  </dgm:ptLst>
  <dgm:cxnLst>
    <dgm:cxn modelId="{345F376C-1FEB-4E1C-B503-4DCA6EB181EB}" type="presOf" srcId="{03C7B775-DE02-4A74-8C05-A56088AF347B}" destId="{8DDCA992-FEC7-4FEB-A101-17F83FFD7466}" srcOrd="0" destOrd="0" presId="urn:microsoft.com/office/officeart/2005/8/layout/chevron1"/>
    <dgm:cxn modelId="{5E972E57-B9C5-4685-A73B-1F69D3FBB32E}" type="presOf" srcId="{D7DA53C7-58D9-4F04-8AEC-49A92305DED0}" destId="{503F8695-1B5C-4DE9-8827-2D59F67FB4C8}" srcOrd="0" destOrd="0" presId="urn:microsoft.com/office/officeart/2005/8/layout/chevron1"/>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9A6BED71-DD52-43DB-9F2D-1EAD4277B3E9}" srcId="{03C7B775-DE02-4A74-8C05-A56088AF347B}" destId="{5B2376A1-E494-4704-8D9D-B3DFB8C42B3D}" srcOrd="1" destOrd="0" parTransId="{6F201FA8-A004-4B3D-8A3B-B1838CFC0F2B}" sibTransId="{20192A3F-D344-4CF3-AAD3-C364DE26C390}"/>
    <dgm:cxn modelId="{1653D379-7681-43F6-8F8B-50BECAA362AC}" type="presOf" srcId="{B09F567C-0B87-4837-BA97-85A891B30FEE}" destId="{5EB81ADF-000F-4829-974C-952EEBC619F5}" srcOrd="0" destOrd="0" presId="urn:microsoft.com/office/officeart/2005/8/layout/chevron1"/>
    <dgm:cxn modelId="{7E164A2E-8008-45A4-91A6-F613FD4341AE}" type="presOf" srcId="{5B2376A1-E494-4704-8D9D-B3DFB8C42B3D}" destId="{23C5803A-E6BF-4A70-8107-161C2719ACD4}" srcOrd="0" destOrd="0" presId="urn:microsoft.com/office/officeart/2005/8/layout/chevron1"/>
    <dgm:cxn modelId="{41F3DD68-5F4C-4A4B-9B54-2A15014A51D4}" type="presParOf" srcId="{8DDCA992-FEC7-4FEB-A101-17F83FFD7466}" destId="{5EB81ADF-000F-4829-974C-952EEBC619F5}" srcOrd="0" destOrd="0" presId="urn:microsoft.com/office/officeart/2005/8/layout/chevron1"/>
    <dgm:cxn modelId="{F36CCD08-E5F2-4857-8CC9-55CDA0C4A34B}" type="presParOf" srcId="{8DDCA992-FEC7-4FEB-A101-17F83FFD7466}" destId="{829F81B5-C3E3-4A4A-924D-FD8731F17BCE}" srcOrd="1" destOrd="0" presId="urn:microsoft.com/office/officeart/2005/8/layout/chevron1"/>
    <dgm:cxn modelId="{CF5F4923-B2C2-4E89-9248-DDD3C0ED22C7}" type="presParOf" srcId="{8DDCA992-FEC7-4FEB-A101-17F83FFD7466}" destId="{23C5803A-E6BF-4A70-8107-161C2719ACD4}" srcOrd="2" destOrd="0" presId="urn:microsoft.com/office/officeart/2005/8/layout/chevron1"/>
    <dgm:cxn modelId="{F3568491-A76E-45EF-8ECA-6D7A41A0BB98}" type="presParOf" srcId="{8DDCA992-FEC7-4FEB-A101-17F83FFD7466}" destId="{9E8D1D0A-EB4D-44BD-A1F8-9D58CE64FA3D}" srcOrd="3" destOrd="0" presId="urn:microsoft.com/office/officeart/2005/8/layout/chevron1"/>
    <dgm:cxn modelId="{FF287F38-B6F0-4F7A-99CA-55B5D85E5D79}"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155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67731">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41551">
        <dgm:presLayoutVars>
          <dgm:chMax val="0"/>
          <dgm:chPref val="0"/>
          <dgm:bulletEnabled val="1"/>
        </dgm:presLayoutVars>
      </dgm:prSet>
      <dgm:spPr/>
      <dgm:t>
        <a:bodyPr/>
        <a:lstStyle/>
        <a:p>
          <a:endParaRPr lang="fr-FR"/>
        </a:p>
      </dgm:t>
    </dgm:pt>
  </dgm:ptLst>
  <dgm:cxnLst>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DF6ED685-2854-41FD-B097-1C1705A3A9B3}" type="presOf" srcId="{B09F567C-0B87-4837-BA97-85A891B30FEE}" destId="{5EB81ADF-000F-4829-974C-952EEBC619F5}" srcOrd="0" destOrd="0" presId="urn:microsoft.com/office/officeart/2005/8/layout/chevron1"/>
    <dgm:cxn modelId="{F92E657F-7E48-43C0-AFC4-6D72F181EBEF}" type="presOf" srcId="{5B2376A1-E494-4704-8D9D-B3DFB8C42B3D}" destId="{23C5803A-E6BF-4A70-8107-161C2719ACD4}"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2BFBC73C-D933-400E-AB0A-445B9FCEC76F}" type="presOf" srcId="{D7DA53C7-58D9-4F04-8AEC-49A92305DED0}" destId="{503F8695-1B5C-4DE9-8827-2D59F67FB4C8}" srcOrd="0" destOrd="0" presId="urn:microsoft.com/office/officeart/2005/8/layout/chevron1"/>
    <dgm:cxn modelId="{A1DBB8A8-2328-4378-947E-BDF824D12918}" type="presOf" srcId="{03C7B775-DE02-4A74-8C05-A56088AF347B}" destId="{8DDCA992-FEC7-4FEB-A101-17F83FFD7466}" srcOrd="0" destOrd="0" presId="urn:microsoft.com/office/officeart/2005/8/layout/chevron1"/>
    <dgm:cxn modelId="{43B957EA-166F-4037-8A0B-109F1BCE049B}" type="presParOf" srcId="{8DDCA992-FEC7-4FEB-A101-17F83FFD7466}" destId="{5EB81ADF-000F-4829-974C-952EEBC619F5}" srcOrd="0" destOrd="0" presId="urn:microsoft.com/office/officeart/2005/8/layout/chevron1"/>
    <dgm:cxn modelId="{7354F5D2-44BA-4F09-BD67-9DEEEBFD193B}" type="presParOf" srcId="{8DDCA992-FEC7-4FEB-A101-17F83FFD7466}" destId="{829F81B5-C3E3-4A4A-924D-FD8731F17BCE}" srcOrd="1" destOrd="0" presId="urn:microsoft.com/office/officeart/2005/8/layout/chevron1"/>
    <dgm:cxn modelId="{DA8316CD-8245-49D7-857E-D5A33263500B}" type="presParOf" srcId="{8DDCA992-FEC7-4FEB-A101-17F83FFD7466}" destId="{23C5803A-E6BF-4A70-8107-161C2719ACD4}" srcOrd="2" destOrd="0" presId="urn:microsoft.com/office/officeart/2005/8/layout/chevron1"/>
    <dgm:cxn modelId="{DC8E1264-CE0A-4D8C-91DF-50DEEA32D71C}" type="presParOf" srcId="{8DDCA992-FEC7-4FEB-A101-17F83FFD7466}" destId="{9E8D1D0A-EB4D-44BD-A1F8-9D58CE64FA3D}" srcOrd="3" destOrd="0" presId="urn:microsoft.com/office/officeart/2005/8/layout/chevron1"/>
    <dgm:cxn modelId="{985B4748-AF76-4A65-A6EA-B839C254A69C}"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476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43999">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66638" custLinFactNeighborX="18035" custLinFactNeighborY="5337">
        <dgm:presLayoutVars>
          <dgm:chMax val="0"/>
          <dgm:chPref val="0"/>
          <dgm:bulletEnabled val="1"/>
        </dgm:presLayoutVars>
      </dgm:prSet>
      <dgm:spPr/>
      <dgm:t>
        <a:bodyPr/>
        <a:lstStyle/>
        <a:p>
          <a:endParaRPr lang="fr-FR"/>
        </a:p>
      </dgm:t>
    </dgm:pt>
  </dgm:ptLst>
  <dgm:cxnLst>
    <dgm:cxn modelId="{BAD7ACFA-4B11-406E-AB38-89936346414C}" type="presOf" srcId="{D7DA53C7-58D9-4F04-8AEC-49A92305DED0}" destId="{503F8695-1B5C-4DE9-8827-2D59F67FB4C8}"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27264238-2957-4514-A4F6-CDE589F9C3A9}" type="presOf" srcId="{03C7B775-DE02-4A74-8C05-A56088AF347B}" destId="{8DDCA992-FEC7-4FEB-A101-17F83FFD7466}" srcOrd="0" destOrd="0" presId="urn:microsoft.com/office/officeart/2005/8/layout/chevron1"/>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F1726AF6-E879-437C-B59E-2228306B6212}" type="presOf" srcId="{B09F567C-0B87-4837-BA97-85A891B30FEE}" destId="{5EB81ADF-000F-4829-974C-952EEBC619F5}" srcOrd="0" destOrd="0" presId="urn:microsoft.com/office/officeart/2005/8/layout/chevron1"/>
    <dgm:cxn modelId="{FD510177-A9F6-4F53-ABFB-05779A0D6A71}" type="presOf" srcId="{5B2376A1-E494-4704-8D9D-B3DFB8C42B3D}" destId="{23C5803A-E6BF-4A70-8107-161C2719ACD4}" srcOrd="0" destOrd="0" presId="urn:microsoft.com/office/officeart/2005/8/layout/chevron1"/>
    <dgm:cxn modelId="{BAD113B1-50F7-444A-AE7C-D19E810CA0A4}" type="presParOf" srcId="{8DDCA992-FEC7-4FEB-A101-17F83FFD7466}" destId="{5EB81ADF-000F-4829-974C-952EEBC619F5}" srcOrd="0" destOrd="0" presId="urn:microsoft.com/office/officeart/2005/8/layout/chevron1"/>
    <dgm:cxn modelId="{3396ABD2-2C2E-485F-960A-993B6F6CEE9B}" type="presParOf" srcId="{8DDCA992-FEC7-4FEB-A101-17F83FFD7466}" destId="{829F81B5-C3E3-4A4A-924D-FD8731F17BCE}" srcOrd="1" destOrd="0" presId="urn:microsoft.com/office/officeart/2005/8/layout/chevron1"/>
    <dgm:cxn modelId="{B3DD079B-BEF5-4C6F-BAFF-95016EE02206}" type="presParOf" srcId="{8DDCA992-FEC7-4FEB-A101-17F83FFD7466}" destId="{23C5803A-E6BF-4A70-8107-161C2719ACD4}" srcOrd="2" destOrd="0" presId="urn:microsoft.com/office/officeart/2005/8/layout/chevron1"/>
    <dgm:cxn modelId="{54A8B69C-573E-47C7-9620-F4A8F613D769}" type="presParOf" srcId="{8DDCA992-FEC7-4FEB-A101-17F83FFD7466}" destId="{9E8D1D0A-EB4D-44BD-A1F8-9D58CE64FA3D}" srcOrd="3" destOrd="0" presId="urn:microsoft.com/office/officeart/2005/8/layout/chevron1"/>
    <dgm:cxn modelId="{750F03C8-A6E3-4219-8710-5B4D5F4DC36A}"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476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43999">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66638" custLinFactNeighborX="18035" custLinFactNeighborY="5337">
        <dgm:presLayoutVars>
          <dgm:chMax val="0"/>
          <dgm:chPref val="0"/>
          <dgm:bulletEnabled val="1"/>
        </dgm:presLayoutVars>
      </dgm:prSet>
      <dgm:spPr/>
      <dgm:t>
        <a:bodyPr/>
        <a:lstStyle/>
        <a:p>
          <a:endParaRPr lang="fr-FR"/>
        </a:p>
      </dgm:t>
    </dgm:pt>
  </dgm:ptLst>
  <dgm:cxnLst>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CDF9B751-E0E2-43BE-B7B4-4A65A92A8A43}" type="presOf" srcId="{5B2376A1-E494-4704-8D9D-B3DFB8C42B3D}" destId="{23C5803A-E6BF-4A70-8107-161C2719ACD4}"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E846FAB5-63FA-419B-A2AD-7D2868088CD5}" type="presOf" srcId="{D7DA53C7-58D9-4F04-8AEC-49A92305DED0}" destId="{503F8695-1B5C-4DE9-8827-2D59F67FB4C8}" srcOrd="0" destOrd="0" presId="urn:microsoft.com/office/officeart/2005/8/layout/chevron1"/>
    <dgm:cxn modelId="{33C2FCA3-4535-4048-87B4-B0018123F10C}" type="presOf" srcId="{03C7B775-DE02-4A74-8C05-A56088AF347B}" destId="{8DDCA992-FEC7-4FEB-A101-17F83FFD7466}" srcOrd="0" destOrd="0" presId="urn:microsoft.com/office/officeart/2005/8/layout/chevron1"/>
    <dgm:cxn modelId="{88D3E4DA-A5D8-4A7D-AFB8-A0AC8A3B0455}" type="presOf" srcId="{B09F567C-0B87-4837-BA97-85A891B30FEE}" destId="{5EB81ADF-000F-4829-974C-952EEBC619F5}" srcOrd="0" destOrd="0" presId="urn:microsoft.com/office/officeart/2005/8/layout/chevron1"/>
    <dgm:cxn modelId="{233A8C54-B21D-4298-BCE0-FFA262865B51}" type="presParOf" srcId="{8DDCA992-FEC7-4FEB-A101-17F83FFD7466}" destId="{5EB81ADF-000F-4829-974C-952EEBC619F5}" srcOrd="0" destOrd="0" presId="urn:microsoft.com/office/officeart/2005/8/layout/chevron1"/>
    <dgm:cxn modelId="{BC21C257-57E2-4449-82CA-AE4578702AC4}" type="presParOf" srcId="{8DDCA992-FEC7-4FEB-A101-17F83FFD7466}" destId="{829F81B5-C3E3-4A4A-924D-FD8731F17BCE}" srcOrd="1" destOrd="0" presId="urn:microsoft.com/office/officeart/2005/8/layout/chevron1"/>
    <dgm:cxn modelId="{6B35CC33-EC2A-46BF-BFBE-966E08466BE5}" type="presParOf" srcId="{8DDCA992-FEC7-4FEB-A101-17F83FFD7466}" destId="{23C5803A-E6BF-4A70-8107-161C2719ACD4}" srcOrd="2" destOrd="0" presId="urn:microsoft.com/office/officeart/2005/8/layout/chevron1"/>
    <dgm:cxn modelId="{61DA8928-CEBD-438D-9511-A42663B39FB5}" type="presParOf" srcId="{8DDCA992-FEC7-4FEB-A101-17F83FFD7466}" destId="{9E8D1D0A-EB4D-44BD-A1F8-9D58CE64FA3D}" srcOrd="3" destOrd="0" presId="urn:microsoft.com/office/officeart/2005/8/layout/chevron1"/>
    <dgm:cxn modelId="{0E0D4BCB-919E-41E7-9910-261AA63ED60F}"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476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43999">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66638" custLinFactNeighborX="18035" custLinFactNeighborY="5337">
        <dgm:presLayoutVars>
          <dgm:chMax val="0"/>
          <dgm:chPref val="0"/>
          <dgm:bulletEnabled val="1"/>
        </dgm:presLayoutVars>
      </dgm:prSet>
      <dgm:spPr/>
      <dgm:t>
        <a:bodyPr/>
        <a:lstStyle/>
        <a:p>
          <a:endParaRPr lang="fr-FR"/>
        </a:p>
      </dgm:t>
    </dgm:pt>
  </dgm:ptLst>
  <dgm:cxnLst>
    <dgm:cxn modelId="{4815E639-9C85-4A07-82CE-D2492B057B6D}" type="presOf" srcId="{5B2376A1-E494-4704-8D9D-B3DFB8C42B3D}" destId="{23C5803A-E6BF-4A70-8107-161C2719ACD4}" srcOrd="0" destOrd="0" presId="urn:microsoft.com/office/officeart/2005/8/layout/chevron1"/>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EC837A6E-44FB-4F56-B9A4-6D8614492BCF}" type="presOf" srcId="{B09F567C-0B87-4837-BA97-85A891B30FEE}" destId="{5EB81ADF-000F-4829-974C-952EEBC619F5}"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2AC48483-8355-42FA-9062-95260D02BAF9}" type="presOf" srcId="{D7DA53C7-58D9-4F04-8AEC-49A92305DED0}" destId="{503F8695-1B5C-4DE9-8827-2D59F67FB4C8}" srcOrd="0" destOrd="0" presId="urn:microsoft.com/office/officeart/2005/8/layout/chevron1"/>
    <dgm:cxn modelId="{FC36F692-F1A6-4958-B91B-9D7A44A85A95}" type="presOf" srcId="{03C7B775-DE02-4A74-8C05-A56088AF347B}" destId="{8DDCA992-FEC7-4FEB-A101-17F83FFD7466}" srcOrd="0" destOrd="0" presId="urn:microsoft.com/office/officeart/2005/8/layout/chevron1"/>
    <dgm:cxn modelId="{B677B58C-9B47-472F-93DC-BACF25B661A5}" type="presParOf" srcId="{8DDCA992-FEC7-4FEB-A101-17F83FFD7466}" destId="{5EB81ADF-000F-4829-974C-952EEBC619F5}" srcOrd="0" destOrd="0" presId="urn:microsoft.com/office/officeart/2005/8/layout/chevron1"/>
    <dgm:cxn modelId="{274A4724-983B-48AB-A37F-45A50C70F66B}" type="presParOf" srcId="{8DDCA992-FEC7-4FEB-A101-17F83FFD7466}" destId="{829F81B5-C3E3-4A4A-924D-FD8731F17BCE}" srcOrd="1" destOrd="0" presId="urn:microsoft.com/office/officeart/2005/8/layout/chevron1"/>
    <dgm:cxn modelId="{4E181A03-8997-4CD7-AA6E-20D286B3636B}" type="presParOf" srcId="{8DDCA992-FEC7-4FEB-A101-17F83FFD7466}" destId="{23C5803A-E6BF-4A70-8107-161C2719ACD4}" srcOrd="2" destOrd="0" presId="urn:microsoft.com/office/officeart/2005/8/layout/chevron1"/>
    <dgm:cxn modelId="{21BC324C-7D7C-44D5-917B-8092CA3E7388}" type="presParOf" srcId="{8DDCA992-FEC7-4FEB-A101-17F83FFD7466}" destId="{9E8D1D0A-EB4D-44BD-A1F8-9D58CE64FA3D}" srcOrd="3" destOrd="0" presId="urn:microsoft.com/office/officeart/2005/8/layout/chevron1"/>
    <dgm:cxn modelId="{0EAE8827-90CB-4BE5-B395-A4D475863113}"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476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43999">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66638" custLinFactNeighborX="18035" custLinFactNeighborY="5337">
        <dgm:presLayoutVars>
          <dgm:chMax val="0"/>
          <dgm:chPref val="0"/>
          <dgm:bulletEnabled val="1"/>
        </dgm:presLayoutVars>
      </dgm:prSet>
      <dgm:spPr/>
      <dgm:t>
        <a:bodyPr/>
        <a:lstStyle/>
        <a:p>
          <a:endParaRPr lang="fr-FR"/>
        </a:p>
      </dgm:t>
    </dgm:pt>
  </dgm:ptLst>
  <dgm:cxnLst>
    <dgm:cxn modelId="{01F9964A-5A6D-44AD-A7F7-04C398178C58}" type="presOf" srcId="{5B2376A1-E494-4704-8D9D-B3DFB8C42B3D}" destId="{23C5803A-E6BF-4A70-8107-161C2719ACD4}" srcOrd="0" destOrd="0" presId="urn:microsoft.com/office/officeart/2005/8/layout/chevron1"/>
    <dgm:cxn modelId="{24DDAD11-E486-4D3D-807E-96B3ABBB7C43}" srcId="{03C7B775-DE02-4A74-8C05-A56088AF347B}" destId="{B09F567C-0B87-4837-BA97-85A891B30FEE}" srcOrd="0" destOrd="0" parTransId="{2A0DC46F-ED6B-4EE0-90ED-6447673A10BA}" sibTransId="{FB769706-6D2C-446E-A3B2-AB2E9F588C0D}"/>
    <dgm:cxn modelId="{2922D232-8BA4-4E80-A626-0399467A2EFE}" type="presOf" srcId="{B09F567C-0B87-4837-BA97-85A891B30FEE}" destId="{5EB81ADF-000F-4829-974C-952EEBC619F5}" srcOrd="0" destOrd="0" presId="urn:microsoft.com/office/officeart/2005/8/layout/chevron1"/>
    <dgm:cxn modelId="{C44BAD79-CD7A-4752-8C0C-2B3B44413B80}" srcId="{03C7B775-DE02-4A74-8C05-A56088AF347B}" destId="{D7DA53C7-58D9-4F04-8AEC-49A92305DED0}" srcOrd="2" destOrd="0" parTransId="{C9AC8AF6-A5E3-4087-9E35-5774C930668F}" sibTransId="{389FD4AD-59DD-487D-B9EA-B10A1B660C77}"/>
    <dgm:cxn modelId="{9A6BED71-DD52-43DB-9F2D-1EAD4277B3E9}" srcId="{03C7B775-DE02-4A74-8C05-A56088AF347B}" destId="{5B2376A1-E494-4704-8D9D-B3DFB8C42B3D}" srcOrd="1" destOrd="0" parTransId="{6F201FA8-A004-4B3D-8A3B-B1838CFC0F2B}" sibTransId="{20192A3F-D344-4CF3-AAD3-C364DE26C390}"/>
    <dgm:cxn modelId="{BCD6BB30-46A6-4D09-A17F-209D53E53AB9}" type="presOf" srcId="{D7DA53C7-58D9-4F04-8AEC-49A92305DED0}" destId="{503F8695-1B5C-4DE9-8827-2D59F67FB4C8}" srcOrd="0" destOrd="0" presId="urn:microsoft.com/office/officeart/2005/8/layout/chevron1"/>
    <dgm:cxn modelId="{2BF9136F-EF68-4D3C-8C9D-85FF5267E0D9}" type="presOf" srcId="{03C7B775-DE02-4A74-8C05-A56088AF347B}" destId="{8DDCA992-FEC7-4FEB-A101-17F83FFD7466}" srcOrd="0" destOrd="0" presId="urn:microsoft.com/office/officeart/2005/8/layout/chevron1"/>
    <dgm:cxn modelId="{C9055D56-F06D-48AC-B08E-DA27D6F07CE7}" type="presParOf" srcId="{8DDCA992-FEC7-4FEB-A101-17F83FFD7466}" destId="{5EB81ADF-000F-4829-974C-952EEBC619F5}" srcOrd="0" destOrd="0" presId="urn:microsoft.com/office/officeart/2005/8/layout/chevron1"/>
    <dgm:cxn modelId="{93771895-0BDE-4010-94F5-36399340C081}" type="presParOf" srcId="{8DDCA992-FEC7-4FEB-A101-17F83FFD7466}" destId="{829F81B5-C3E3-4A4A-924D-FD8731F17BCE}" srcOrd="1" destOrd="0" presId="urn:microsoft.com/office/officeart/2005/8/layout/chevron1"/>
    <dgm:cxn modelId="{93270238-E86C-47FA-86C0-41C24D3901F3}" type="presParOf" srcId="{8DDCA992-FEC7-4FEB-A101-17F83FFD7466}" destId="{23C5803A-E6BF-4A70-8107-161C2719ACD4}" srcOrd="2" destOrd="0" presId="urn:microsoft.com/office/officeart/2005/8/layout/chevron1"/>
    <dgm:cxn modelId="{55161DDB-6868-4D75-87CC-2078F51BC130}" type="presParOf" srcId="{8DDCA992-FEC7-4FEB-A101-17F83FFD7466}" destId="{9E8D1D0A-EB4D-44BD-A1F8-9D58CE64FA3D}" srcOrd="3" destOrd="0" presId="urn:microsoft.com/office/officeart/2005/8/layout/chevron1"/>
    <dgm:cxn modelId="{E55EFCA4-507B-48AF-85A8-797E27AB96EF}"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5F6675-6B77-452E-B823-D19D46751DE0}"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fr-FR"/>
        </a:p>
      </dgm:t>
    </dgm:pt>
    <dgm:pt modelId="{FF5CDEEB-6E8F-4A8D-BBBD-5C159A84434B}">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Introduction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455736A8-A163-48E8-9F00-5EC67F740934}" type="par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3CDF33B-A3A9-48C4-A80E-29A97DE00EF0}" type="sib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807C313A-4718-4982-9183-D45E1C8C1E52}">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Problématique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3B55C816-0313-4C53-9275-45974A1C7072}" type="par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2360A84B-DA31-4D49-807E-203EAD6A06DF}" type="sib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38779458-159D-4BC2-B0D4-32ABBA08B836}">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Hypothèses</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777318CA-50A7-4776-A0E1-B28C0429A630}" type="par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6BDC63DC-BFD7-45BE-A0E4-ABEC1D01FFE0}" type="sib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07CF0A8F-863C-4424-B7EA-22EBE90B50F2}">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Objectif</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22C5FA2C-8F09-4FE8-9CCB-1155F6494720}" type="par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F6F23EE-721B-4C72-B50F-B8BBB04417D7}" type="sib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927ED91D-3541-4F7D-962A-3CC6EF54D866}" type="pres">
      <dgm:prSet presAssocID="{CF5F6675-6B77-452E-B823-D19D46751DE0}" presName="Name0" presStyleCnt="0">
        <dgm:presLayoutVars>
          <dgm:dir/>
          <dgm:animLvl val="lvl"/>
          <dgm:resizeHandles val="exact"/>
        </dgm:presLayoutVars>
      </dgm:prSet>
      <dgm:spPr/>
      <dgm:t>
        <a:bodyPr/>
        <a:lstStyle/>
        <a:p>
          <a:endParaRPr lang="fr-FR"/>
        </a:p>
      </dgm:t>
    </dgm:pt>
    <dgm:pt modelId="{D8E8BB4B-11E0-4C07-8063-32A8B00039C1}" type="pres">
      <dgm:prSet presAssocID="{FF5CDEEB-6E8F-4A8D-BBBD-5C159A84434B}" presName="parTxOnly" presStyleLbl="node1" presStyleIdx="0" presStyleCnt="4">
        <dgm:presLayoutVars>
          <dgm:chMax val="0"/>
          <dgm:chPref val="0"/>
          <dgm:bulletEnabled val="1"/>
        </dgm:presLayoutVars>
      </dgm:prSet>
      <dgm:spPr/>
      <dgm:t>
        <a:bodyPr/>
        <a:lstStyle/>
        <a:p>
          <a:endParaRPr lang="fr-FR"/>
        </a:p>
      </dgm:t>
    </dgm:pt>
    <dgm:pt modelId="{92408F5E-7B58-46F1-A0A4-BD35A3A45B56}" type="pres">
      <dgm:prSet presAssocID="{A3CDF33B-A3A9-48C4-A80E-29A97DE00EF0}" presName="parTxOnlySpace" presStyleCnt="0"/>
      <dgm:spPr/>
    </dgm:pt>
    <dgm:pt modelId="{F510C899-B047-4433-A465-31E1213C1AB6}" type="pres">
      <dgm:prSet presAssocID="{807C313A-4718-4982-9183-D45E1C8C1E52}" presName="parTxOnly" presStyleLbl="node1" presStyleIdx="1" presStyleCnt="4">
        <dgm:presLayoutVars>
          <dgm:chMax val="0"/>
          <dgm:chPref val="0"/>
          <dgm:bulletEnabled val="1"/>
        </dgm:presLayoutVars>
      </dgm:prSet>
      <dgm:spPr/>
      <dgm:t>
        <a:bodyPr/>
        <a:lstStyle/>
        <a:p>
          <a:endParaRPr lang="fr-FR"/>
        </a:p>
      </dgm:t>
    </dgm:pt>
    <dgm:pt modelId="{AB6C4D22-B4FF-4D63-8575-0E738C3643EE}" type="pres">
      <dgm:prSet presAssocID="{2360A84B-DA31-4D49-807E-203EAD6A06DF}" presName="parTxOnlySpace" presStyleCnt="0"/>
      <dgm:spPr/>
    </dgm:pt>
    <dgm:pt modelId="{204D40A6-6FD6-4E7E-8ED2-3A2295644E00}" type="pres">
      <dgm:prSet presAssocID="{38779458-159D-4BC2-B0D4-32ABBA08B836}" presName="parTxOnly" presStyleLbl="node1" presStyleIdx="2" presStyleCnt="4">
        <dgm:presLayoutVars>
          <dgm:chMax val="0"/>
          <dgm:chPref val="0"/>
          <dgm:bulletEnabled val="1"/>
        </dgm:presLayoutVars>
      </dgm:prSet>
      <dgm:spPr/>
      <dgm:t>
        <a:bodyPr/>
        <a:lstStyle/>
        <a:p>
          <a:endParaRPr lang="fr-FR"/>
        </a:p>
      </dgm:t>
    </dgm:pt>
    <dgm:pt modelId="{DBE2A9FA-006F-4D35-BFF7-6F3D45E8BCD6}" type="pres">
      <dgm:prSet presAssocID="{6BDC63DC-BFD7-45BE-A0E4-ABEC1D01FFE0}" presName="parTxOnlySpace" presStyleCnt="0"/>
      <dgm:spPr/>
    </dgm:pt>
    <dgm:pt modelId="{D92A6DE5-19A5-41E2-A501-C3689AFF954D}" type="pres">
      <dgm:prSet presAssocID="{07CF0A8F-863C-4424-B7EA-22EBE90B50F2}" presName="parTxOnly" presStyleLbl="node1" presStyleIdx="3" presStyleCnt="4">
        <dgm:presLayoutVars>
          <dgm:chMax val="0"/>
          <dgm:chPref val="0"/>
          <dgm:bulletEnabled val="1"/>
        </dgm:presLayoutVars>
      </dgm:prSet>
      <dgm:spPr/>
      <dgm:t>
        <a:bodyPr/>
        <a:lstStyle/>
        <a:p>
          <a:endParaRPr lang="fr-FR"/>
        </a:p>
      </dgm:t>
    </dgm:pt>
  </dgm:ptLst>
  <dgm:cxnLst>
    <dgm:cxn modelId="{3B1DAD11-1D86-4A26-A91A-88C8D18E77C2}" type="presOf" srcId="{FF5CDEEB-6E8F-4A8D-BBBD-5C159A84434B}" destId="{D8E8BB4B-11E0-4C07-8063-32A8B00039C1}" srcOrd="0" destOrd="0" presId="urn:microsoft.com/office/officeart/2005/8/layout/chevron1"/>
    <dgm:cxn modelId="{B7948196-4BF8-46F1-93CD-B84956177268}" type="presOf" srcId="{CF5F6675-6B77-452E-B823-D19D46751DE0}" destId="{927ED91D-3541-4F7D-962A-3CC6EF54D866}" srcOrd="0" destOrd="0" presId="urn:microsoft.com/office/officeart/2005/8/layout/chevron1"/>
    <dgm:cxn modelId="{486703DF-1FF7-4A9F-A522-150B426E6444}" type="presOf" srcId="{38779458-159D-4BC2-B0D4-32ABBA08B836}" destId="{204D40A6-6FD6-4E7E-8ED2-3A2295644E00}" srcOrd="0" destOrd="0" presId="urn:microsoft.com/office/officeart/2005/8/layout/chevron1"/>
    <dgm:cxn modelId="{E8A9A13F-5A5F-4997-8E1F-7AFBF10C49F6}" srcId="{CF5F6675-6B77-452E-B823-D19D46751DE0}" destId="{07CF0A8F-863C-4424-B7EA-22EBE90B50F2}" srcOrd="3" destOrd="0" parTransId="{22C5FA2C-8F09-4FE8-9CCB-1155F6494720}" sibTransId="{AF6F23EE-721B-4C72-B50F-B8BBB04417D7}"/>
    <dgm:cxn modelId="{ADA03BF8-A0DB-4C5F-9224-0F0012A0951D}" srcId="{CF5F6675-6B77-452E-B823-D19D46751DE0}" destId="{FF5CDEEB-6E8F-4A8D-BBBD-5C159A84434B}" srcOrd="0" destOrd="0" parTransId="{455736A8-A163-48E8-9F00-5EC67F740934}" sibTransId="{A3CDF33B-A3A9-48C4-A80E-29A97DE00EF0}"/>
    <dgm:cxn modelId="{A24D0931-3269-45AE-9842-BF269CDF7B67}" srcId="{CF5F6675-6B77-452E-B823-D19D46751DE0}" destId="{38779458-159D-4BC2-B0D4-32ABBA08B836}" srcOrd="2" destOrd="0" parTransId="{777318CA-50A7-4776-A0E1-B28C0429A630}" sibTransId="{6BDC63DC-BFD7-45BE-A0E4-ABEC1D01FFE0}"/>
    <dgm:cxn modelId="{ADCD0C3F-CBCE-4C20-AF08-6200D3A7A1B5}" srcId="{CF5F6675-6B77-452E-B823-D19D46751DE0}" destId="{807C313A-4718-4982-9183-D45E1C8C1E52}" srcOrd="1" destOrd="0" parTransId="{3B55C816-0313-4C53-9275-45974A1C7072}" sibTransId="{2360A84B-DA31-4D49-807E-203EAD6A06DF}"/>
    <dgm:cxn modelId="{4AB8E2AD-2E0A-430A-B9B2-0DD916639D3C}" type="presOf" srcId="{07CF0A8F-863C-4424-B7EA-22EBE90B50F2}" destId="{D92A6DE5-19A5-41E2-A501-C3689AFF954D}" srcOrd="0" destOrd="0" presId="urn:microsoft.com/office/officeart/2005/8/layout/chevron1"/>
    <dgm:cxn modelId="{1A409679-0E52-460A-A671-05B595C3761F}" type="presOf" srcId="{807C313A-4718-4982-9183-D45E1C8C1E52}" destId="{F510C899-B047-4433-A465-31E1213C1AB6}" srcOrd="0" destOrd="0" presId="urn:microsoft.com/office/officeart/2005/8/layout/chevron1"/>
    <dgm:cxn modelId="{E55CB5CC-4020-4105-9186-5C6AFEC353B8}" type="presParOf" srcId="{927ED91D-3541-4F7D-962A-3CC6EF54D866}" destId="{D8E8BB4B-11E0-4C07-8063-32A8B00039C1}" srcOrd="0" destOrd="0" presId="urn:microsoft.com/office/officeart/2005/8/layout/chevron1"/>
    <dgm:cxn modelId="{365D9E4E-91F6-438D-820E-AA9E1C03CF75}" type="presParOf" srcId="{927ED91D-3541-4F7D-962A-3CC6EF54D866}" destId="{92408F5E-7B58-46F1-A0A4-BD35A3A45B56}" srcOrd="1" destOrd="0" presId="urn:microsoft.com/office/officeart/2005/8/layout/chevron1"/>
    <dgm:cxn modelId="{4838B4DC-0C8F-4126-B1AC-B5A77817F00B}" type="presParOf" srcId="{927ED91D-3541-4F7D-962A-3CC6EF54D866}" destId="{F510C899-B047-4433-A465-31E1213C1AB6}" srcOrd="2" destOrd="0" presId="urn:microsoft.com/office/officeart/2005/8/layout/chevron1"/>
    <dgm:cxn modelId="{91F020C2-55EF-492B-A6B5-93AE7E554983}" type="presParOf" srcId="{927ED91D-3541-4F7D-962A-3CC6EF54D866}" destId="{AB6C4D22-B4FF-4D63-8575-0E738C3643EE}" srcOrd="3" destOrd="0" presId="urn:microsoft.com/office/officeart/2005/8/layout/chevron1"/>
    <dgm:cxn modelId="{4C6CD4AD-FB7F-4B28-B246-04453F47B4A7}" type="presParOf" srcId="{927ED91D-3541-4F7D-962A-3CC6EF54D866}" destId="{204D40A6-6FD6-4E7E-8ED2-3A2295644E00}" srcOrd="4" destOrd="0" presId="urn:microsoft.com/office/officeart/2005/8/layout/chevron1"/>
    <dgm:cxn modelId="{DE7CCB64-693F-4A99-BC53-D3B4B7354B9C}" type="presParOf" srcId="{927ED91D-3541-4F7D-962A-3CC6EF54D866}" destId="{DBE2A9FA-006F-4D35-BFF7-6F3D45E8BCD6}" srcOrd="5" destOrd="0" presId="urn:microsoft.com/office/officeart/2005/8/layout/chevron1"/>
    <dgm:cxn modelId="{C1F2CB9C-B9C7-4408-AC03-8A9CFA523CF3}" type="presParOf" srcId="{927ED91D-3541-4F7D-962A-3CC6EF54D866}" destId="{D92A6DE5-19A5-41E2-A501-C3689AFF954D}" srcOrd="6" destOrd="0" presId="urn:microsoft.com/office/officeart/2005/8/layout/chevron1"/>
  </dgm:cxnLst>
  <dgm:bg>
    <a:effectLst>
      <a:outerShdw blurRad="76200" dist="38100" dir="8100000" algn="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custScaleY="44761">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43999">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66638" custLinFactNeighborX="18035" custLinFactNeighborY="5337">
        <dgm:presLayoutVars>
          <dgm:chMax val="0"/>
          <dgm:chPref val="0"/>
          <dgm:bulletEnabled val="1"/>
        </dgm:presLayoutVars>
      </dgm:prSet>
      <dgm:spPr/>
      <dgm:t>
        <a:bodyPr/>
        <a:lstStyle/>
        <a:p>
          <a:endParaRPr lang="fr-FR"/>
        </a:p>
      </dgm:t>
    </dgm:pt>
  </dgm:ptLst>
  <dgm:cxnLst>
    <dgm:cxn modelId="{4460A75E-7A22-4B9B-B755-63529C7A9876}" type="presOf" srcId="{D7DA53C7-58D9-4F04-8AEC-49A92305DED0}" destId="{503F8695-1B5C-4DE9-8827-2D59F67FB4C8}" srcOrd="0" destOrd="0" presId="urn:microsoft.com/office/officeart/2005/8/layout/chevron1"/>
    <dgm:cxn modelId="{323DED5B-E032-4873-BDD6-BA818AA0394E}" type="presOf" srcId="{03C7B775-DE02-4A74-8C05-A56088AF347B}" destId="{8DDCA992-FEC7-4FEB-A101-17F83FFD7466}"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59DB80A3-548F-4F1D-A4C9-C8F0B456C33C}" type="presOf" srcId="{B09F567C-0B87-4837-BA97-85A891B30FEE}" destId="{5EB81ADF-000F-4829-974C-952EEBC619F5}" srcOrd="0" destOrd="0" presId="urn:microsoft.com/office/officeart/2005/8/layout/chevron1"/>
    <dgm:cxn modelId="{27CE43DA-3CD8-48EB-BCB7-2E254F40F764}" type="presOf" srcId="{5B2376A1-E494-4704-8D9D-B3DFB8C42B3D}" destId="{23C5803A-E6BF-4A70-8107-161C2719ACD4}" srcOrd="0" destOrd="0" presId="urn:microsoft.com/office/officeart/2005/8/layout/chevron1"/>
    <dgm:cxn modelId="{DD61F197-AED9-40D1-AFFF-28ABD2943528}" type="presParOf" srcId="{8DDCA992-FEC7-4FEB-A101-17F83FFD7466}" destId="{5EB81ADF-000F-4829-974C-952EEBC619F5}" srcOrd="0" destOrd="0" presId="urn:microsoft.com/office/officeart/2005/8/layout/chevron1"/>
    <dgm:cxn modelId="{87FEA698-F096-4420-9D4D-D6C54E945372}" type="presParOf" srcId="{8DDCA992-FEC7-4FEB-A101-17F83FFD7466}" destId="{829F81B5-C3E3-4A4A-924D-FD8731F17BCE}" srcOrd="1" destOrd="0" presId="urn:microsoft.com/office/officeart/2005/8/layout/chevron1"/>
    <dgm:cxn modelId="{CD5EDE10-B451-45ED-960A-22DD59255D67}" type="presParOf" srcId="{8DDCA992-FEC7-4FEB-A101-17F83FFD7466}" destId="{23C5803A-E6BF-4A70-8107-161C2719ACD4}" srcOrd="2" destOrd="0" presId="urn:microsoft.com/office/officeart/2005/8/layout/chevron1"/>
    <dgm:cxn modelId="{C88202A4-0546-467D-82AB-452A945FB0DC}" type="presParOf" srcId="{8DDCA992-FEC7-4FEB-A101-17F83FFD7466}" destId="{9E8D1D0A-EB4D-44BD-A1F8-9D58CE64FA3D}" srcOrd="3" destOrd="0" presId="urn:microsoft.com/office/officeart/2005/8/layout/chevron1"/>
    <dgm:cxn modelId="{1E96087E-AE8D-401D-8562-4EB2F958EBE8}"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5F6675-6B77-452E-B823-D19D46751DE0}"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fr-FR"/>
        </a:p>
      </dgm:t>
    </dgm:pt>
    <dgm:pt modelId="{FF5CDEEB-6E8F-4A8D-BBBD-5C159A84434B}">
      <dgm:prSet custT="1"/>
      <dgm:spPr/>
      <dgm:t>
        <a:bodyPr/>
        <a:lstStyle/>
        <a:p>
          <a:r>
            <a:rPr lang="fr-FR" sz="3600" b="1" cap="none" spc="0" dirty="0" smtClean="0">
              <a:ln w="0"/>
              <a:solidFill>
                <a:schemeClr val="bg1"/>
              </a:solidFill>
              <a:effectLst/>
            </a:rPr>
            <a:t>Introduction</a:t>
          </a:r>
          <a:r>
            <a:rPr lang="fr-FR" sz="1800" b="1" cap="none" spc="0" dirty="0" smtClean="0">
              <a:ln w="0"/>
              <a:solidFill>
                <a:schemeClr val="tx1"/>
              </a:solidFill>
              <a:effectLst>
                <a:outerShdw blurRad="38100" dist="19050" dir="2700000" algn="tl" rotWithShape="0">
                  <a:schemeClr val="dk1">
                    <a:alpha val="40000"/>
                  </a:schemeClr>
                </a:outerShdw>
              </a:effectLst>
            </a:rPr>
            <a:t>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455736A8-A163-48E8-9F00-5EC67F740934}" type="par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3CDF33B-A3A9-48C4-A80E-29A97DE00EF0}" type="sib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807C313A-4718-4982-9183-D45E1C8C1E52}">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Problématique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3B55C816-0313-4C53-9275-45974A1C7072}" type="par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2360A84B-DA31-4D49-807E-203EAD6A06DF}" type="sib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38779458-159D-4BC2-B0D4-32ABBA08B836}">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Hypothèses</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777318CA-50A7-4776-A0E1-B28C0429A630}" type="par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6BDC63DC-BFD7-45BE-A0E4-ABEC1D01FFE0}" type="sib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07CF0A8F-863C-4424-B7EA-22EBE90B50F2}">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Objectif</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22C5FA2C-8F09-4FE8-9CCB-1155F6494720}" type="par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F6F23EE-721B-4C72-B50F-B8BBB04417D7}" type="sib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927ED91D-3541-4F7D-962A-3CC6EF54D866}" type="pres">
      <dgm:prSet presAssocID="{CF5F6675-6B77-452E-B823-D19D46751DE0}" presName="Name0" presStyleCnt="0">
        <dgm:presLayoutVars>
          <dgm:dir/>
          <dgm:animLvl val="lvl"/>
          <dgm:resizeHandles val="exact"/>
        </dgm:presLayoutVars>
      </dgm:prSet>
      <dgm:spPr/>
      <dgm:t>
        <a:bodyPr/>
        <a:lstStyle/>
        <a:p>
          <a:endParaRPr lang="fr-FR"/>
        </a:p>
      </dgm:t>
    </dgm:pt>
    <dgm:pt modelId="{D8E8BB4B-11E0-4C07-8063-32A8B00039C1}" type="pres">
      <dgm:prSet presAssocID="{FF5CDEEB-6E8F-4A8D-BBBD-5C159A84434B}" presName="parTxOnly" presStyleLbl="node1" presStyleIdx="0" presStyleCnt="4" custScaleX="157489">
        <dgm:presLayoutVars>
          <dgm:chMax val="0"/>
          <dgm:chPref val="0"/>
          <dgm:bulletEnabled val="1"/>
        </dgm:presLayoutVars>
      </dgm:prSet>
      <dgm:spPr/>
      <dgm:t>
        <a:bodyPr/>
        <a:lstStyle/>
        <a:p>
          <a:endParaRPr lang="fr-FR"/>
        </a:p>
      </dgm:t>
    </dgm:pt>
    <dgm:pt modelId="{92408F5E-7B58-46F1-A0A4-BD35A3A45B56}" type="pres">
      <dgm:prSet presAssocID="{A3CDF33B-A3A9-48C4-A80E-29A97DE00EF0}" presName="parTxOnlySpace" presStyleCnt="0"/>
      <dgm:spPr/>
      <dgm:t>
        <a:bodyPr/>
        <a:lstStyle/>
        <a:p>
          <a:endParaRPr lang="fr-FR"/>
        </a:p>
      </dgm:t>
    </dgm:pt>
    <dgm:pt modelId="{F510C899-B047-4433-A465-31E1213C1AB6}" type="pres">
      <dgm:prSet presAssocID="{807C313A-4718-4982-9183-D45E1C8C1E52}" presName="parTxOnly" presStyleLbl="node1" presStyleIdx="1" presStyleCnt="4" custAng="0" custScaleX="71858" custScaleY="72884" custLinFactNeighborX="60612" custLinFactNeighborY="3389">
        <dgm:presLayoutVars>
          <dgm:chMax val="0"/>
          <dgm:chPref val="0"/>
          <dgm:bulletEnabled val="1"/>
        </dgm:presLayoutVars>
      </dgm:prSet>
      <dgm:spPr/>
      <dgm:t>
        <a:bodyPr/>
        <a:lstStyle/>
        <a:p>
          <a:endParaRPr lang="fr-FR"/>
        </a:p>
      </dgm:t>
    </dgm:pt>
    <dgm:pt modelId="{AB6C4D22-B4FF-4D63-8575-0E738C3643EE}" type="pres">
      <dgm:prSet presAssocID="{2360A84B-DA31-4D49-807E-203EAD6A06DF}" presName="parTxOnlySpace" presStyleCnt="0"/>
      <dgm:spPr/>
      <dgm:t>
        <a:bodyPr/>
        <a:lstStyle/>
        <a:p>
          <a:endParaRPr lang="fr-FR"/>
        </a:p>
      </dgm:t>
    </dgm:pt>
    <dgm:pt modelId="{204D40A6-6FD6-4E7E-8ED2-3A2295644E00}" type="pres">
      <dgm:prSet presAssocID="{38779458-159D-4BC2-B0D4-32ABBA08B836}" presName="parTxOnly" presStyleLbl="node1" presStyleIdx="2" presStyleCnt="4" custScaleX="75489" custScaleY="66102" custLinFactNeighborX="52438" custLinFactNeighborY="1694">
        <dgm:presLayoutVars>
          <dgm:chMax val="0"/>
          <dgm:chPref val="0"/>
          <dgm:bulletEnabled val="1"/>
        </dgm:presLayoutVars>
      </dgm:prSet>
      <dgm:spPr/>
      <dgm:t>
        <a:bodyPr/>
        <a:lstStyle/>
        <a:p>
          <a:endParaRPr lang="fr-FR"/>
        </a:p>
      </dgm:t>
    </dgm:pt>
    <dgm:pt modelId="{DBE2A9FA-006F-4D35-BFF7-6F3D45E8BCD6}" type="pres">
      <dgm:prSet presAssocID="{6BDC63DC-BFD7-45BE-A0E4-ABEC1D01FFE0}" presName="parTxOnlySpace" presStyleCnt="0"/>
      <dgm:spPr/>
      <dgm:t>
        <a:bodyPr/>
        <a:lstStyle/>
        <a:p>
          <a:endParaRPr lang="fr-FR"/>
        </a:p>
      </dgm:t>
    </dgm:pt>
    <dgm:pt modelId="{D92A6DE5-19A5-41E2-A501-C3689AFF954D}" type="pres">
      <dgm:prSet presAssocID="{07CF0A8F-863C-4424-B7EA-22EBE90B50F2}" presName="parTxOnly" presStyleLbl="node1" presStyleIdx="3" presStyleCnt="4" custScaleX="75204" custScaleY="62712">
        <dgm:presLayoutVars>
          <dgm:chMax val="0"/>
          <dgm:chPref val="0"/>
          <dgm:bulletEnabled val="1"/>
        </dgm:presLayoutVars>
      </dgm:prSet>
      <dgm:spPr/>
      <dgm:t>
        <a:bodyPr/>
        <a:lstStyle/>
        <a:p>
          <a:endParaRPr lang="fr-FR"/>
        </a:p>
      </dgm:t>
    </dgm:pt>
  </dgm:ptLst>
  <dgm:cxnLst>
    <dgm:cxn modelId="{E8A9A13F-5A5F-4997-8E1F-7AFBF10C49F6}" srcId="{CF5F6675-6B77-452E-B823-D19D46751DE0}" destId="{07CF0A8F-863C-4424-B7EA-22EBE90B50F2}" srcOrd="3" destOrd="0" parTransId="{22C5FA2C-8F09-4FE8-9CCB-1155F6494720}" sibTransId="{AF6F23EE-721B-4C72-B50F-B8BBB04417D7}"/>
    <dgm:cxn modelId="{ADCD0C3F-CBCE-4C20-AF08-6200D3A7A1B5}" srcId="{CF5F6675-6B77-452E-B823-D19D46751DE0}" destId="{807C313A-4718-4982-9183-D45E1C8C1E52}" srcOrd="1" destOrd="0" parTransId="{3B55C816-0313-4C53-9275-45974A1C7072}" sibTransId="{2360A84B-DA31-4D49-807E-203EAD6A06DF}"/>
    <dgm:cxn modelId="{A24D0931-3269-45AE-9842-BF269CDF7B67}" srcId="{CF5F6675-6B77-452E-B823-D19D46751DE0}" destId="{38779458-159D-4BC2-B0D4-32ABBA08B836}" srcOrd="2" destOrd="0" parTransId="{777318CA-50A7-4776-A0E1-B28C0429A630}" sibTransId="{6BDC63DC-BFD7-45BE-A0E4-ABEC1D01FFE0}"/>
    <dgm:cxn modelId="{140B1D77-362D-4297-939B-DC7B1FD962E8}" type="presOf" srcId="{38779458-159D-4BC2-B0D4-32ABBA08B836}" destId="{204D40A6-6FD6-4E7E-8ED2-3A2295644E00}" srcOrd="0" destOrd="0" presId="urn:microsoft.com/office/officeart/2005/8/layout/chevron1"/>
    <dgm:cxn modelId="{5D40ACE0-6175-46C8-A09F-DC219E211232}" type="presOf" srcId="{07CF0A8F-863C-4424-B7EA-22EBE90B50F2}" destId="{D92A6DE5-19A5-41E2-A501-C3689AFF954D}" srcOrd="0" destOrd="0" presId="urn:microsoft.com/office/officeart/2005/8/layout/chevron1"/>
    <dgm:cxn modelId="{ADA03BF8-A0DB-4C5F-9224-0F0012A0951D}" srcId="{CF5F6675-6B77-452E-B823-D19D46751DE0}" destId="{FF5CDEEB-6E8F-4A8D-BBBD-5C159A84434B}" srcOrd="0" destOrd="0" parTransId="{455736A8-A163-48E8-9F00-5EC67F740934}" sibTransId="{A3CDF33B-A3A9-48C4-A80E-29A97DE00EF0}"/>
    <dgm:cxn modelId="{A5E86B9C-C40D-4276-A786-B6B077B30DD2}" type="presOf" srcId="{CF5F6675-6B77-452E-B823-D19D46751DE0}" destId="{927ED91D-3541-4F7D-962A-3CC6EF54D866}" srcOrd="0" destOrd="0" presId="urn:microsoft.com/office/officeart/2005/8/layout/chevron1"/>
    <dgm:cxn modelId="{D357FF41-7D59-4714-A93E-F86812910D86}" type="presOf" srcId="{FF5CDEEB-6E8F-4A8D-BBBD-5C159A84434B}" destId="{D8E8BB4B-11E0-4C07-8063-32A8B00039C1}" srcOrd="0" destOrd="0" presId="urn:microsoft.com/office/officeart/2005/8/layout/chevron1"/>
    <dgm:cxn modelId="{D67B5C5A-1115-409A-8DD2-24E7ABCB45A8}" type="presOf" srcId="{807C313A-4718-4982-9183-D45E1C8C1E52}" destId="{F510C899-B047-4433-A465-31E1213C1AB6}" srcOrd="0" destOrd="0" presId="urn:microsoft.com/office/officeart/2005/8/layout/chevron1"/>
    <dgm:cxn modelId="{DC5BDF16-8142-4888-9080-9CC8498D91F4}" type="presParOf" srcId="{927ED91D-3541-4F7D-962A-3CC6EF54D866}" destId="{D8E8BB4B-11E0-4C07-8063-32A8B00039C1}" srcOrd="0" destOrd="0" presId="urn:microsoft.com/office/officeart/2005/8/layout/chevron1"/>
    <dgm:cxn modelId="{0CE2F09F-0CBD-47E2-A615-A2D3E1433F5F}" type="presParOf" srcId="{927ED91D-3541-4F7D-962A-3CC6EF54D866}" destId="{92408F5E-7B58-46F1-A0A4-BD35A3A45B56}" srcOrd="1" destOrd="0" presId="urn:microsoft.com/office/officeart/2005/8/layout/chevron1"/>
    <dgm:cxn modelId="{E9BA973D-776B-4FC9-AFC0-445D5038D758}" type="presParOf" srcId="{927ED91D-3541-4F7D-962A-3CC6EF54D866}" destId="{F510C899-B047-4433-A465-31E1213C1AB6}" srcOrd="2" destOrd="0" presId="urn:microsoft.com/office/officeart/2005/8/layout/chevron1"/>
    <dgm:cxn modelId="{C703AD56-25C3-43D7-852F-BF6327CC6C0C}" type="presParOf" srcId="{927ED91D-3541-4F7D-962A-3CC6EF54D866}" destId="{AB6C4D22-B4FF-4D63-8575-0E738C3643EE}" srcOrd="3" destOrd="0" presId="urn:microsoft.com/office/officeart/2005/8/layout/chevron1"/>
    <dgm:cxn modelId="{999734A7-3BE8-4A34-8126-B92DED3F2D7D}" type="presParOf" srcId="{927ED91D-3541-4F7D-962A-3CC6EF54D866}" destId="{204D40A6-6FD6-4E7E-8ED2-3A2295644E00}" srcOrd="4" destOrd="0" presId="urn:microsoft.com/office/officeart/2005/8/layout/chevron1"/>
    <dgm:cxn modelId="{72725BEA-7E3C-4157-A775-BD5A467971FF}" type="presParOf" srcId="{927ED91D-3541-4F7D-962A-3CC6EF54D866}" destId="{DBE2A9FA-006F-4D35-BFF7-6F3D45E8BCD6}" srcOrd="5" destOrd="0" presId="urn:microsoft.com/office/officeart/2005/8/layout/chevron1"/>
    <dgm:cxn modelId="{D257A7C8-9E8C-43F1-8C8E-2475735F1188}" type="presParOf" srcId="{927ED91D-3541-4F7D-962A-3CC6EF54D866}" destId="{D92A6DE5-19A5-41E2-A501-C3689AFF954D}" srcOrd="6" destOrd="0" presId="urn:microsoft.com/office/officeart/2005/8/layout/chevron1"/>
  </dgm:cxnLst>
  <dgm:bg>
    <a:effectLst>
      <a:outerShdw blurRad="762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5F6675-6B77-452E-B823-D19D46751DE0}"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fr-FR"/>
        </a:p>
      </dgm:t>
    </dgm:pt>
    <dgm:pt modelId="{FF5CDEEB-6E8F-4A8D-BBBD-5C159A84434B}">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Introduction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455736A8-A163-48E8-9F00-5EC67F740934}" type="par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3CDF33B-A3A9-48C4-A80E-29A97DE00EF0}" type="sib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807C313A-4718-4982-9183-D45E1C8C1E52}">
      <dgm:prSet custT="1"/>
      <dgm:spPr/>
      <dgm:t>
        <a:bodyPr/>
        <a:lstStyle/>
        <a:p>
          <a:r>
            <a:rPr lang="fr-FR" sz="2800" b="1" cap="none" spc="0" dirty="0" smtClean="0">
              <a:ln w="0"/>
              <a:solidFill>
                <a:schemeClr val="bg1"/>
              </a:solidFill>
              <a:effectLst>
                <a:outerShdw blurRad="38100" dist="19050" dir="2700000" algn="tl" rotWithShape="0">
                  <a:schemeClr val="dk1">
                    <a:alpha val="40000"/>
                  </a:schemeClr>
                </a:outerShdw>
              </a:effectLst>
              <a:latin typeface="Bodoni MT Condensed" panose="02070606080606020203" pitchFamily="18" charset="0"/>
            </a:rPr>
            <a:t>Problématique</a:t>
          </a:r>
          <a:r>
            <a:rPr lang="fr-FR" sz="2400" b="1" cap="none" spc="0" dirty="0" smtClean="0">
              <a:ln w="0"/>
              <a:solidFill>
                <a:schemeClr val="bg1"/>
              </a:solidFill>
              <a:effectLst>
                <a:outerShdw blurRad="38100" dist="19050" dir="2700000" algn="tl" rotWithShape="0">
                  <a:schemeClr val="dk1">
                    <a:alpha val="40000"/>
                  </a:schemeClr>
                </a:outerShdw>
              </a:effectLst>
              <a:latin typeface="Bodoni MT Condensed" panose="02070606080606020203" pitchFamily="18" charset="0"/>
            </a:rPr>
            <a:t> </a:t>
          </a:r>
          <a:endParaRPr lang="fr-FR" sz="2400" b="1" cap="none" spc="0" dirty="0">
            <a:ln w="0"/>
            <a:solidFill>
              <a:schemeClr val="bg1"/>
            </a:solidFill>
            <a:effectLst>
              <a:outerShdw blurRad="38100" dist="19050" dir="2700000" algn="tl" rotWithShape="0">
                <a:schemeClr val="dk1">
                  <a:alpha val="40000"/>
                </a:schemeClr>
              </a:outerShdw>
            </a:effectLst>
            <a:latin typeface="Bodoni MT Condensed" panose="02070606080606020203" pitchFamily="18" charset="0"/>
          </a:endParaRPr>
        </a:p>
      </dgm:t>
    </dgm:pt>
    <dgm:pt modelId="{3B55C816-0313-4C53-9275-45974A1C7072}" type="par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2360A84B-DA31-4D49-807E-203EAD6A06DF}" type="sib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38779458-159D-4BC2-B0D4-32ABBA08B836}">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Hypothèses</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777318CA-50A7-4776-A0E1-B28C0429A630}" type="par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6BDC63DC-BFD7-45BE-A0E4-ABEC1D01FFE0}" type="sib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07CF0A8F-863C-4424-B7EA-22EBE90B50F2}">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Objectif</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22C5FA2C-8F09-4FE8-9CCB-1155F6494720}" type="par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F6F23EE-721B-4C72-B50F-B8BBB04417D7}" type="sib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927ED91D-3541-4F7D-962A-3CC6EF54D866}" type="pres">
      <dgm:prSet presAssocID="{CF5F6675-6B77-452E-B823-D19D46751DE0}" presName="Name0" presStyleCnt="0">
        <dgm:presLayoutVars>
          <dgm:dir/>
          <dgm:animLvl val="lvl"/>
          <dgm:resizeHandles val="exact"/>
        </dgm:presLayoutVars>
      </dgm:prSet>
      <dgm:spPr/>
      <dgm:t>
        <a:bodyPr/>
        <a:lstStyle/>
        <a:p>
          <a:endParaRPr lang="fr-FR"/>
        </a:p>
      </dgm:t>
    </dgm:pt>
    <dgm:pt modelId="{D8E8BB4B-11E0-4C07-8063-32A8B00039C1}" type="pres">
      <dgm:prSet presAssocID="{FF5CDEEB-6E8F-4A8D-BBBD-5C159A84434B}" presName="parTxOnly" presStyleLbl="node1" presStyleIdx="0" presStyleCnt="4" custScaleX="96912" custScaleY="58407" custLinFactNeighborX="31091" custLinFactNeighborY="1931">
        <dgm:presLayoutVars>
          <dgm:chMax val="0"/>
          <dgm:chPref val="0"/>
          <dgm:bulletEnabled val="1"/>
        </dgm:presLayoutVars>
      </dgm:prSet>
      <dgm:spPr/>
      <dgm:t>
        <a:bodyPr/>
        <a:lstStyle/>
        <a:p>
          <a:endParaRPr lang="fr-FR"/>
        </a:p>
      </dgm:t>
    </dgm:pt>
    <dgm:pt modelId="{92408F5E-7B58-46F1-A0A4-BD35A3A45B56}" type="pres">
      <dgm:prSet presAssocID="{A3CDF33B-A3A9-48C4-A80E-29A97DE00EF0}" presName="parTxOnlySpace" presStyleCnt="0"/>
      <dgm:spPr/>
    </dgm:pt>
    <dgm:pt modelId="{F510C899-B047-4433-A465-31E1213C1AB6}" type="pres">
      <dgm:prSet presAssocID="{807C313A-4718-4982-9183-D45E1C8C1E52}" presName="parTxOnly" presStyleLbl="node1" presStyleIdx="1" presStyleCnt="4">
        <dgm:presLayoutVars>
          <dgm:chMax val="0"/>
          <dgm:chPref val="0"/>
          <dgm:bulletEnabled val="1"/>
        </dgm:presLayoutVars>
      </dgm:prSet>
      <dgm:spPr/>
      <dgm:t>
        <a:bodyPr/>
        <a:lstStyle/>
        <a:p>
          <a:endParaRPr lang="fr-FR"/>
        </a:p>
      </dgm:t>
    </dgm:pt>
    <dgm:pt modelId="{AB6C4D22-B4FF-4D63-8575-0E738C3643EE}" type="pres">
      <dgm:prSet presAssocID="{2360A84B-DA31-4D49-807E-203EAD6A06DF}" presName="parTxOnlySpace" presStyleCnt="0"/>
      <dgm:spPr/>
    </dgm:pt>
    <dgm:pt modelId="{204D40A6-6FD6-4E7E-8ED2-3A2295644E00}" type="pres">
      <dgm:prSet presAssocID="{38779458-159D-4BC2-B0D4-32ABBA08B836}" presName="parTxOnly" presStyleLbl="node1" presStyleIdx="2" presStyleCnt="4" custScaleY="55938">
        <dgm:presLayoutVars>
          <dgm:chMax val="0"/>
          <dgm:chPref val="0"/>
          <dgm:bulletEnabled val="1"/>
        </dgm:presLayoutVars>
      </dgm:prSet>
      <dgm:spPr/>
      <dgm:t>
        <a:bodyPr/>
        <a:lstStyle/>
        <a:p>
          <a:endParaRPr lang="fr-FR"/>
        </a:p>
      </dgm:t>
    </dgm:pt>
    <dgm:pt modelId="{DBE2A9FA-006F-4D35-BFF7-6F3D45E8BCD6}" type="pres">
      <dgm:prSet presAssocID="{6BDC63DC-BFD7-45BE-A0E4-ABEC1D01FFE0}" presName="parTxOnlySpace" presStyleCnt="0"/>
      <dgm:spPr/>
    </dgm:pt>
    <dgm:pt modelId="{D92A6DE5-19A5-41E2-A501-C3689AFF954D}" type="pres">
      <dgm:prSet presAssocID="{07CF0A8F-863C-4424-B7EA-22EBE90B50F2}" presName="parTxOnly" presStyleLbl="node1" presStyleIdx="3" presStyleCnt="4" custScaleY="55938">
        <dgm:presLayoutVars>
          <dgm:chMax val="0"/>
          <dgm:chPref val="0"/>
          <dgm:bulletEnabled val="1"/>
        </dgm:presLayoutVars>
      </dgm:prSet>
      <dgm:spPr/>
      <dgm:t>
        <a:bodyPr/>
        <a:lstStyle/>
        <a:p>
          <a:endParaRPr lang="fr-FR"/>
        </a:p>
      </dgm:t>
    </dgm:pt>
  </dgm:ptLst>
  <dgm:cxnLst>
    <dgm:cxn modelId="{6E3788F8-F805-42C5-B1D3-4C383D405CB6}" type="presOf" srcId="{07CF0A8F-863C-4424-B7EA-22EBE90B50F2}" destId="{D92A6DE5-19A5-41E2-A501-C3689AFF954D}" srcOrd="0" destOrd="0" presId="urn:microsoft.com/office/officeart/2005/8/layout/chevron1"/>
    <dgm:cxn modelId="{63EAD141-321C-452B-8E41-BC3AC6893A7A}" type="presOf" srcId="{FF5CDEEB-6E8F-4A8D-BBBD-5C159A84434B}" destId="{D8E8BB4B-11E0-4C07-8063-32A8B00039C1}" srcOrd="0" destOrd="0" presId="urn:microsoft.com/office/officeart/2005/8/layout/chevron1"/>
    <dgm:cxn modelId="{0593B148-F2AA-4283-94B4-E20BED275114}" type="presOf" srcId="{CF5F6675-6B77-452E-B823-D19D46751DE0}" destId="{927ED91D-3541-4F7D-962A-3CC6EF54D866}" srcOrd="0" destOrd="0" presId="urn:microsoft.com/office/officeart/2005/8/layout/chevron1"/>
    <dgm:cxn modelId="{E8A9A13F-5A5F-4997-8E1F-7AFBF10C49F6}" srcId="{CF5F6675-6B77-452E-B823-D19D46751DE0}" destId="{07CF0A8F-863C-4424-B7EA-22EBE90B50F2}" srcOrd="3" destOrd="0" parTransId="{22C5FA2C-8F09-4FE8-9CCB-1155F6494720}" sibTransId="{AF6F23EE-721B-4C72-B50F-B8BBB04417D7}"/>
    <dgm:cxn modelId="{08B365DD-47A6-4730-9D52-0E42A679BD92}" type="presOf" srcId="{38779458-159D-4BC2-B0D4-32ABBA08B836}" destId="{204D40A6-6FD6-4E7E-8ED2-3A2295644E00}" srcOrd="0" destOrd="0" presId="urn:microsoft.com/office/officeart/2005/8/layout/chevron1"/>
    <dgm:cxn modelId="{66B4F004-2C72-46A3-97C6-EE4AAB95D0A8}" type="presOf" srcId="{807C313A-4718-4982-9183-D45E1C8C1E52}" destId="{F510C899-B047-4433-A465-31E1213C1AB6}" srcOrd="0" destOrd="0" presId="urn:microsoft.com/office/officeart/2005/8/layout/chevron1"/>
    <dgm:cxn modelId="{ADA03BF8-A0DB-4C5F-9224-0F0012A0951D}" srcId="{CF5F6675-6B77-452E-B823-D19D46751DE0}" destId="{FF5CDEEB-6E8F-4A8D-BBBD-5C159A84434B}" srcOrd="0" destOrd="0" parTransId="{455736A8-A163-48E8-9F00-5EC67F740934}" sibTransId="{A3CDF33B-A3A9-48C4-A80E-29A97DE00EF0}"/>
    <dgm:cxn modelId="{A24D0931-3269-45AE-9842-BF269CDF7B67}" srcId="{CF5F6675-6B77-452E-B823-D19D46751DE0}" destId="{38779458-159D-4BC2-B0D4-32ABBA08B836}" srcOrd="2" destOrd="0" parTransId="{777318CA-50A7-4776-A0E1-B28C0429A630}" sibTransId="{6BDC63DC-BFD7-45BE-A0E4-ABEC1D01FFE0}"/>
    <dgm:cxn modelId="{ADCD0C3F-CBCE-4C20-AF08-6200D3A7A1B5}" srcId="{CF5F6675-6B77-452E-B823-D19D46751DE0}" destId="{807C313A-4718-4982-9183-D45E1C8C1E52}" srcOrd="1" destOrd="0" parTransId="{3B55C816-0313-4C53-9275-45974A1C7072}" sibTransId="{2360A84B-DA31-4D49-807E-203EAD6A06DF}"/>
    <dgm:cxn modelId="{CBEFFFDE-256B-47BC-AF85-9C3823F5223A}" type="presParOf" srcId="{927ED91D-3541-4F7D-962A-3CC6EF54D866}" destId="{D8E8BB4B-11E0-4C07-8063-32A8B00039C1}" srcOrd="0" destOrd="0" presId="urn:microsoft.com/office/officeart/2005/8/layout/chevron1"/>
    <dgm:cxn modelId="{8A915F99-B0AB-41AE-906D-DF8D39BCED65}" type="presParOf" srcId="{927ED91D-3541-4F7D-962A-3CC6EF54D866}" destId="{92408F5E-7B58-46F1-A0A4-BD35A3A45B56}" srcOrd="1" destOrd="0" presId="urn:microsoft.com/office/officeart/2005/8/layout/chevron1"/>
    <dgm:cxn modelId="{6E4A1951-58D1-4403-AD3A-B2CB3068B9B6}" type="presParOf" srcId="{927ED91D-3541-4F7D-962A-3CC6EF54D866}" destId="{F510C899-B047-4433-A465-31E1213C1AB6}" srcOrd="2" destOrd="0" presId="urn:microsoft.com/office/officeart/2005/8/layout/chevron1"/>
    <dgm:cxn modelId="{9A926777-557F-4E19-9A3C-61EC1B2F9FA2}" type="presParOf" srcId="{927ED91D-3541-4F7D-962A-3CC6EF54D866}" destId="{AB6C4D22-B4FF-4D63-8575-0E738C3643EE}" srcOrd="3" destOrd="0" presId="urn:microsoft.com/office/officeart/2005/8/layout/chevron1"/>
    <dgm:cxn modelId="{BE6A200F-C207-441B-AC36-5581E6AF74AC}" type="presParOf" srcId="{927ED91D-3541-4F7D-962A-3CC6EF54D866}" destId="{204D40A6-6FD6-4E7E-8ED2-3A2295644E00}" srcOrd="4" destOrd="0" presId="urn:microsoft.com/office/officeart/2005/8/layout/chevron1"/>
    <dgm:cxn modelId="{BEC21EC2-E2B1-45FD-BD6C-5439114E467C}" type="presParOf" srcId="{927ED91D-3541-4F7D-962A-3CC6EF54D866}" destId="{DBE2A9FA-006F-4D35-BFF7-6F3D45E8BCD6}" srcOrd="5" destOrd="0" presId="urn:microsoft.com/office/officeart/2005/8/layout/chevron1"/>
    <dgm:cxn modelId="{D8FBA87B-A014-497E-973A-F5344476EB0C}" type="presParOf" srcId="{927ED91D-3541-4F7D-962A-3CC6EF54D866}" destId="{D92A6DE5-19A5-41E2-A501-C3689AFF954D}" srcOrd="6" destOrd="0" presId="urn:microsoft.com/office/officeart/2005/8/layout/chevron1"/>
  </dgm:cxnLst>
  <dgm:bg>
    <a:effectLst>
      <a:outerShdw blurRad="762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5F6675-6B77-452E-B823-D19D46751DE0}"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fr-FR"/>
        </a:p>
      </dgm:t>
    </dgm:pt>
    <dgm:pt modelId="{FF5CDEEB-6E8F-4A8D-BBBD-5C159A84434B}">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Introduction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455736A8-A163-48E8-9F00-5EC67F740934}" type="par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3CDF33B-A3A9-48C4-A80E-29A97DE00EF0}" type="sib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807C313A-4718-4982-9183-D45E1C8C1E52}">
      <dgm:prSet custT="1"/>
      <dgm:spPr/>
      <dgm:t>
        <a:bodyPr/>
        <a:lstStyle/>
        <a:p>
          <a:r>
            <a:rPr lang="fr-FR" sz="2000" b="1" cap="none" spc="0" dirty="0" smtClean="0">
              <a:ln w="0"/>
              <a:solidFill>
                <a:schemeClr val="tx1"/>
              </a:solidFill>
              <a:effectLst>
                <a:outerShdw blurRad="38100" dist="19050" dir="2700000" algn="tl" rotWithShape="0">
                  <a:schemeClr val="dk1">
                    <a:alpha val="40000"/>
                  </a:schemeClr>
                </a:outerShdw>
              </a:effectLst>
              <a:latin typeface="Bodoni MT Condensed" panose="02070606080606020203" pitchFamily="18" charset="0"/>
            </a:rPr>
            <a:t>Problématique </a:t>
          </a:r>
          <a:endParaRPr lang="fr-FR" sz="2000" b="1" cap="none" spc="0" dirty="0">
            <a:ln w="0"/>
            <a:solidFill>
              <a:schemeClr val="tx1"/>
            </a:solidFill>
            <a:effectLst>
              <a:outerShdw blurRad="38100" dist="19050" dir="2700000" algn="tl" rotWithShape="0">
                <a:schemeClr val="dk1">
                  <a:alpha val="40000"/>
                </a:schemeClr>
              </a:outerShdw>
            </a:effectLst>
            <a:latin typeface="Bodoni MT Condensed" panose="02070606080606020203" pitchFamily="18" charset="0"/>
          </a:endParaRPr>
        </a:p>
      </dgm:t>
    </dgm:pt>
    <dgm:pt modelId="{3B55C816-0313-4C53-9275-45974A1C7072}" type="par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2360A84B-DA31-4D49-807E-203EAD6A06DF}" type="sib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38779458-159D-4BC2-B0D4-32ABBA08B836}">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Hypothèses</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777318CA-50A7-4776-A0E1-B28C0429A630}" type="par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6BDC63DC-BFD7-45BE-A0E4-ABEC1D01FFE0}" type="sib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07CF0A8F-863C-4424-B7EA-22EBE90B50F2}">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Objectif</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22C5FA2C-8F09-4FE8-9CCB-1155F6494720}" type="par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F6F23EE-721B-4C72-B50F-B8BBB04417D7}" type="sib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927ED91D-3541-4F7D-962A-3CC6EF54D866}" type="pres">
      <dgm:prSet presAssocID="{CF5F6675-6B77-452E-B823-D19D46751DE0}" presName="Name0" presStyleCnt="0">
        <dgm:presLayoutVars>
          <dgm:dir/>
          <dgm:animLvl val="lvl"/>
          <dgm:resizeHandles val="exact"/>
        </dgm:presLayoutVars>
      </dgm:prSet>
      <dgm:spPr/>
      <dgm:t>
        <a:bodyPr/>
        <a:lstStyle/>
        <a:p>
          <a:endParaRPr lang="fr-FR"/>
        </a:p>
      </dgm:t>
    </dgm:pt>
    <dgm:pt modelId="{D8E8BB4B-11E0-4C07-8063-32A8B00039C1}" type="pres">
      <dgm:prSet presAssocID="{FF5CDEEB-6E8F-4A8D-BBBD-5C159A84434B}" presName="parTxOnly" presStyleLbl="node1" presStyleIdx="0" presStyleCnt="4" custScaleX="96912" custScaleY="58407" custLinFactNeighborX="31091" custLinFactNeighborY="1931">
        <dgm:presLayoutVars>
          <dgm:chMax val="0"/>
          <dgm:chPref val="0"/>
          <dgm:bulletEnabled val="1"/>
        </dgm:presLayoutVars>
      </dgm:prSet>
      <dgm:spPr/>
      <dgm:t>
        <a:bodyPr/>
        <a:lstStyle/>
        <a:p>
          <a:endParaRPr lang="fr-FR"/>
        </a:p>
      </dgm:t>
    </dgm:pt>
    <dgm:pt modelId="{92408F5E-7B58-46F1-A0A4-BD35A3A45B56}" type="pres">
      <dgm:prSet presAssocID="{A3CDF33B-A3A9-48C4-A80E-29A97DE00EF0}" presName="parTxOnlySpace" presStyleCnt="0"/>
      <dgm:spPr/>
    </dgm:pt>
    <dgm:pt modelId="{F510C899-B047-4433-A465-31E1213C1AB6}" type="pres">
      <dgm:prSet presAssocID="{807C313A-4718-4982-9183-D45E1C8C1E52}" presName="parTxOnly" presStyleLbl="node1" presStyleIdx="1" presStyleCnt="4" custScaleY="52772">
        <dgm:presLayoutVars>
          <dgm:chMax val="0"/>
          <dgm:chPref val="0"/>
          <dgm:bulletEnabled val="1"/>
        </dgm:presLayoutVars>
      </dgm:prSet>
      <dgm:spPr/>
      <dgm:t>
        <a:bodyPr/>
        <a:lstStyle/>
        <a:p>
          <a:endParaRPr lang="fr-FR"/>
        </a:p>
      </dgm:t>
    </dgm:pt>
    <dgm:pt modelId="{AB6C4D22-B4FF-4D63-8575-0E738C3643EE}" type="pres">
      <dgm:prSet presAssocID="{2360A84B-DA31-4D49-807E-203EAD6A06DF}" presName="parTxOnlySpace" presStyleCnt="0"/>
      <dgm:spPr/>
    </dgm:pt>
    <dgm:pt modelId="{204D40A6-6FD6-4E7E-8ED2-3A2295644E00}" type="pres">
      <dgm:prSet presAssocID="{38779458-159D-4BC2-B0D4-32ABBA08B836}" presName="parTxOnly" presStyleLbl="node1" presStyleIdx="2" presStyleCnt="4" custScaleX="107295" custScaleY="94719">
        <dgm:presLayoutVars>
          <dgm:chMax val="0"/>
          <dgm:chPref val="0"/>
          <dgm:bulletEnabled val="1"/>
        </dgm:presLayoutVars>
      </dgm:prSet>
      <dgm:spPr/>
      <dgm:t>
        <a:bodyPr/>
        <a:lstStyle/>
        <a:p>
          <a:endParaRPr lang="fr-FR"/>
        </a:p>
      </dgm:t>
    </dgm:pt>
    <dgm:pt modelId="{DBE2A9FA-006F-4D35-BFF7-6F3D45E8BCD6}" type="pres">
      <dgm:prSet presAssocID="{6BDC63DC-BFD7-45BE-A0E4-ABEC1D01FFE0}" presName="parTxOnlySpace" presStyleCnt="0"/>
      <dgm:spPr/>
    </dgm:pt>
    <dgm:pt modelId="{D92A6DE5-19A5-41E2-A501-C3689AFF954D}" type="pres">
      <dgm:prSet presAssocID="{07CF0A8F-863C-4424-B7EA-22EBE90B50F2}" presName="parTxOnly" presStyleLbl="node1" presStyleIdx="3" presStyleCnt="4" custScaleY="55938">
        <dgm:presLayoutVars>
          <dgm:chMax val="0"/>
          <dgm:chPref val="0"/>
          <dgm:bulletEnabled val="1"/>
        </dgm:presLayoutVars>
      </dgm:prSet>
      <dgm:spPr/>
      <dgm:t>
        <a:bodyPr/>
        <a:lstStyle/>
        <a:p>
          <a:endParaRPr lang="fr-FR"/>
        </a:p>
      </dgm:t>
    </dgm:pt>
  </dgm:ptLst>
  <dgm:cxnLst>
    <dgm:cxn modelId="{2878439A-7624-424C-B1AA-830D66EFF8D1}" type="presOf" srcId="{FF5CDEEB-6E8F-4A8D-BBBD-5C159A84434B}" destId="{D8E8BB4B-11E0-4C07-8063-32A8B00039C1}" srcOrd="0" destOrd="0" presId="urn:microsoft.com/office/officeart/2005/8/layout/chevron1"/>
    <dgm:cxn modelId="{E8379283-6A19-436A-BAB0-256B112D4952}" type="presOf" srcId="{807C313A-4718-4982-9183-D45E1C8C1E52}" destId="{F510C899-B047-4433-A465-31E1213C1AB6}" srcOrd="0" destOrd="0" presId="urn:microsoft.com/office/officeart/2005/8/layout/chevron1"/>
    <dgm:cxn modelId="{88865DC0-47B5-4F15-B063-F25AB9A08E3E}" type="presOf" srcId="{07CF0A8F-863C-4424-B7EA-22EBE90B50F2}" destId="{D92A6DE5-19A5-41E2-A501-C3689AFF954D}" srcOrd="0" destOrd="0" presId="urn:microsoft.com/office/officeart/2005/8/layout/chevron1"/>
    <dgm:cxn modelId="{E8A9A13F-5A5F-4997-8E1F-7AFBF10C49F6}" srcId="{CF5F6675-6B77-452E-B823-D19D46751DE0}" destId="{07CF0A8F-863C-4424-B7EA-22EBE90B50F2}" srcOrd="3" destOrd="0" parTransId="{22C5FA2C-8F09-4FE8-9CCB-1155F6494720}" sibTransId="{AF6F23EE-721B-4C72-B50F-B8BBB04417D7}"/>
    <dgm:cxn modelId="{ADA03BF8-A0DB-4C5F-9224-0F0012A0951D}" srcId="{CF5F6675-6B77-452E-B823-D19D46751DE0}" destId="{FF5CDEEB-6E8F-4A8D-BBBD-5C159A84434B}" srcOrd="0" destOrd="0" parTransId="{455736A8-A163-48E8-9F00-5EC67F740934}" sibTransId="{A3CDF33B-A3A9-48C4-A80E-29A97DE00EF0}"/>
    <dgm:cxn modelId="{A24D0931-3269-45AE-9842-BF269CDF7B67}" srcId="{CF5F6675-6B77-452E-B823-D19D46751DE0}" destId="{38779458-159D-4BC2-B0D4-32ABBA08B836}" srcOrd="2" destOrd="0" parTransId="{777318CA-50A7-4776-A0E1-B28C0429A630}" sibTransId="{6BDC63DC-BFD7-45BE-A0E4-ABEC1D01FFE0}"/>
    <dgm:cxn modelId="{ADCD0C3F-CBCE-4C20-AF08-6200D3A7A1B5}" srcId="{CF5F6675-6B77-452E-B823-D19D46751DE0}" destId="{807C313A-4718-4982-9183-D45E1C8C1E52}" srcOrd="1" destOrd="0" parTransId="{3B55C816-0313-4C53-9275-45974A1C7072}" sibTransId="{2360A84B-DA31-4D49-807E-203EAD6A06DF}"/>
    <dgm:cxn modelId="{7369AF9E-849E-48EB-8A31-EC7517D24774}" type="presOf" srcId="{CF5F6675-6B77-452E-B823-D19D46751DE0}" destId="{927ED91D-3541-4F7D-962A-3CC6EF54D866}" srcOrd="0" destOrd="0" presId="urn:microsoft.com/office/officeart/2005/8/layout/chevron1"/>
    <dgm:cxn modelId="{63E04952-CD3A-48B7-947F-27143A820847}" type="presOf" srcId="{38779458-159D-4BC2-B0D4-32ABBA08B836}" destId="{204D40A6-6FD6-4E7E-8ED2-3A2295644E00}" srcOrd="0" destOrd="0" presId="urn:microsoft.com/office/officeart/2005/8/layout/chevron1"/>
    <dgm:cxn modelId="{8493761B-C702-4F28-ABFD-DDF62F414781}" type="presParOf" srcId="{927ED91D-3541-4F7D-962A-3CC6EF54D866}" destId="{D8E8BB4B-11E0-4C07-8063-32A8B00039C1}" srcOrd="0" destOrd="0" presId="urn:microsoft.com/office/officeart/2005/8/layout/chevron1"/>
    <dgm:cxn modelId="{073540C2-2051-4BC0-9293-DE848399C920}" type="presParOf" srcId="{927ED91D-3541-4F7D-962A-3CC6EF54D866}" destId="{92408F5E-7B58-46F1-A0A4-BD35A3A45B56}" srcOrd="1" destOrd="0" presId="urn:microsoft.com/office/officeart/2005/8/layout/chevron1"/>
    <dgm:cxn modelId="{2E20EF73-9679-44F9-A00C-2B035FC677ED}" type="presParOf" srcId="{927ED91D-3541-4F7D-962A-3CC6EF54D866}" destId="{F510C899-B047-4433-A465-31E1213C1AB6}" srcOrd="2" destOrd="0" presId="urn:microsoft.com/office/officeart/2005/8/layout/chevron1"/>
    <dgm:cxn modelId="{E7974D78-193F-45CC-BFCF-E5417D3DCBAA}" type="presParOf" srcId="{927ED91D-3541-4F7D-962A-3CC6EF54D866}" destId="{AB6C4D22-B4FF-4D63-8575-0E738C3643EE}" srcOrd="3" destOrd="0" presId="urn:microsoft.com/office/officeart/2005/8/layout/chevron1"/>
    <dgm:cxn modelId="{EFF58A38-09DC-4DAF-A0D4-7489C5EB5737}" type="presParOf" srcId="{927ED91D-3541-4F7D-962A-3CC6EF54D866}" destId="{204D40A6-6FD6-4E7E-8ED2-3A2295644E00}" srcOrd="4" destOrd="0" presId="urn:microsoft.com/office/officeart/2005/8/layout/chevron1"/>
    <dgm:cxn modelId="{3F581006-7C87-40A0-A231-40C3D0A8DE32}" type="presParOf" srcId="{927ED91D-3541-4F7D-962A-3CC6EF54D866}" destId="{DBE2A9FA-006F-4D35-BFF7-6F3D45E8BCD6}" srcOrd="5" destOrd="0" presId="urn:microsoft.com/office/officeart/2005/8/layout/chevron1"/>
    <dgm:cxn modelId="{A5819B27-58D4-426C-BC6B-F7CC2C0D886E}" type="presParOf" srcId="{927ED91D-3541-4F7D-962A-3CC6EF54D866}" destId="{D92A6DE5-19A5-41E2-A501-C3689AFF954D}" srcOrd="6" destOrd="0" presId="urn:microsoft.com/office/officeart/2005/8/layout/chevron1"/>
  </dgm:cxnLst>
  <dgm:bg>
    <a:effectLst>
      <a:outerShdw blurRad="762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5F6675-6B77-452E-B823-D19D46751DE0}"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fr-FR"/>
        </a:p>
      </dgm:t>
    </dgm:pt>
    <dgm:pt modelId="{FF5CDEEB-6E8F-4A8D-BBBD-5C159A84434B}">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Introduction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455736A8-A163-48E8-9F00-5EC67F740934}" type="par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3CDF33B-A3A9-48C4-A80E-29A97DE00EF0}" type="sib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807C313A-4718-4982-9183-D45E1C8C1E52}">
      <dgm:prSet custT="1"/>
      <dgm:spPr/>
      <dgm:t>
        <a:bodyPr/>
        <a:lstStyle/>
        <a:p>
          <a:r>
            <a:rPr lang="fr-FR" sz="2000" b="1" cap="none" spc="0" dirty="0" smtClean="0">
              <a:ln w="0"/>
              <a:solidFill>
                <a:schemeClr val="tx1"/>
              </a:solidFill>
              <a:effectLst>
                <a:outerShdw blurRad="38100" dist="19050" dir="2700000" algn="tl" rotWithShape="0">
                  <a:schemeClr val="dk1">
                    <a:alpha val="40000"/>
                  </a:schemeClr>
                </a:outerShdw>
              </a:effectLst>
              <a:latin typeface="Bodoni MT Condensed" panose="02070606080606020203" pitchFamily="18" charset="0"/>
            </a:rPr>
            <a:t>Problématique </a:t>
          </a:r>
          <a:endParaRPr lang="fr-FR" sz="2000" b="1" cap="none" spc="0" dirty="0">
            <a:ln w="0"/>
            <a:solidFill>
              <a:schemeClr val="tx1"/>
            </a:solidFill>
            <a:effectLst>
              <a:outerShdw blurRad="38100" dist="19050" dir="2700000" algn="tl" rotWithShape="0">
                <a:schemeClr val="dk1">
                  <a:alpha val="40000"/>
                </a:schemeClr>
              </a:outerShdw>
            </a:effectLst>
            <a:latin typeface="Bodoni MT Condensed" panose="02070606080606020203" pitchFamily="18" charset="0"/>
          </a:endParaRPr>
        </a:p>
      </dgm:t>
    </dgm:pt>
    <dgm:pt modelId="{3B55C816-0313-4C53-9275-45974A1C7072}" type="par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2360A84B-DA31-4D49-807E-203EAD6A06DF}" type="sib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38779458-159D-4BC2-B0D4-32ABBA08B836}">
      <dgm:prSet custT="1"/>
      <dgm:spPr/>
      <dgm:t>
        <a:bodyPr/>
        <a:lstStyle/>
        <a:p>
          <a:r>
            <a:rPr lang="fr-FR" sz="3200" b="1" cap="none" spc="0" smtClean="0">
              <a:ln w="0"/>
              <a:solidFill>
                <a:schemeClr val="bg1"/>
              </a:solidFill>
              <a:effectLst>
                <a:outerShdw blurRad="38100" dist="19050" dir="2700000" algn="tl" rotWithShape="0">
                  <a:schemeClr val="dk1">
                    <a:alpha val="40000"/>
                  </a:schemeClr>
                </a:outerShdw>
              </a:effectLst>
            </a:rPr>
            <a:t>Hypothèses</a:t>
          </a:r>
          <a:endParaRPr lang="fr-FR" sz="3200" b="1" cap="none" spc="0">
            <a:ln w="0"/>
            <a:solidFill>
              <a:schemeClr val="bg1"/>
            </a:solidFill>
            <a:effectLst>
              <a:outerShdw blurRad="38100" dist="19050" dir="2700000" algn="tl" rotWithShape="0">
                <a:schemeClr val="dk1">
                  <a:alpha val="40000"/>
                </a:schemeClr>
              </a:outerShdw>
            </a:effectLst>
          </a:endParaRPr>
        </a:p>
      </dgm:t>
    </dgm:pt>
    <dgm:pt modelId="{777318CA-50A7-4776-A0E1-B28C0429A630}" type="par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6BDC63DC-BFD7-45BE-A0E4-ABEC1D01FFE0}" type="sib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07CF0A8F-863C-4424-B7EA-22EBE90B50F2}">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Objectif</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22C5FA2C-8F09-4FE8-9CCB-1155F6494720}" type="par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F6F23EE-721B-4C72-B50F-B8BBB04417D7}" type="sib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927ED91D-3541-4F7D-962A-3CC6EF54D866}" type="pres">
      <dgm:prSet presAssocID="{CF5F6675-6B77-452E-B823-D19D46751DE0}" presName="Name0" presStyleCnt="0">
        <dgm:presLayoutVars>
          <dgm:dir/>
          <dgm:animLvl val="lvl"/>
          <dgm:resizeHandles val="exact"/>
        </dgm:presLayoutVars>
      </dgm:prSet>
      <dgm:spPr/>
      <dgm:t>
        <a:bodyPr/>
        <a:lstStyle/>
        <a:p>
          <a:endParaRPr lang="fr-FR"/>
        </a:p>
      </dgm:t>
    </dgm:pt>
    <dgm:pt modelId="{D8E8BB4B-11E0-4C07-8063-32A8B00039C1}" type="pres">
      <dgm:prSet presAssocID="{FF5CDEEB-6E8F-4A8D-BBBD-5C159A84434B}" presName="parTxOnly" presStyleLbl="node1" presStyleIdx="0" presStyleCnt="4" custScaleX="96912" custScaleY="58407" custLinFactNeighborX="31091" custLinFactNeighborY="1931">
        <dgm:presLayoutVars>
          <dgm:chMax val="0"/>
          <dgm:chPref val="0"/>
          <dgm:bulletEnabled val="1"/>
        </dgm:presLayoutVars>
      </dgm:prSet>
      <dgm:spPr/>
      <dgm:t>
        <a:bodyPr/>
        <a:lstStyle/>
        <a:p>
          <a:endParaRPr lang="fr-FR"/>
        </a:p>
      </dgm:t>
    </dgm:pt>
    <dgm:pt modelId="{92408F5E-7B58-46F1-A0A4-BD35A3A45B56}" type="pres">
      <dgm:prSet presAssocID="{A3CDF33B-A3A9-48C4-A80E-29A97DE00EF0}" presName="parTxOnlySpace" presStyleCnt="0"/>
      <dgm:spPr/>
    </dgm:pt>
    <dgm:pt modelId="{F510C899-B047-4433-A465-31E1213C1AB6}" type="pres">
      <dgm:prSet presAssocID="{807C313A-4718-4982-9183-D45E1C8C1E52}" presName="parTxOnly" presStyleLbl="node1" presStyleIdx="1" presStyleCnt="4" custScaleY="52772">
        <dgm:presLayoutVars>
          <dgm:chMax val="0"/>
          <dgm:chPref val="0"/>
          <dgm:bulletEnabled val="1"/>
        </dgm:presLayoutVars>
      </dgm:prSet>
      <dgm:spPr/>
      <dgm:t>
        <a:bodyPr/>
        <a:lstStyle/>
        <a:p>
          <a:endParaRPr lang="fr-FR"/>
        </a:p>
      </dgm:t>
    </dgm:pt>
    <dgm:pt modelId="{AB6C4D22-B4FF-4D63-8575-0E738C3643EE}" type="pres">
      <dgm:prSet presAssocID="{2360A84B-DA31-4D49-807E-203EAD6A06DF}" presName="parTxOnlySpace" presStyleCnt="0"/>
      <dgm:spPr/>
    </dgm:pt>
    <dgm:pt modelId="{204D40A6-6FD6-4E7E-8ED2-3A2295644E00}" type="pres">
      <dgm:prSet presAssocID="{38779458-159D-4BC2-B0D4-32ABBA08B836}" presName="parTxOnly" presStyleLbl="node1" presStyleIdx="2" presStyleCnt="4" custScaleX="107295" custScaleY="94719">
        <dgm:presLayoutVars>
          <dgm:chMax val="0"/>
          <dgm:chPref val="0"/>
          <dgm:bulletEnabled val="1"/>
        </dgm:presLayoutVars>
      </dgm:prSet>
      <dgm:spPr/>
      <dgm:t>
        <a:bodyPr/>
        <a:lstStyle/>
        <a:p>
          <a:endParaRPr lang="fr-FR"/>
        </a:p>
      </dgm:t>
    </dgm:pt>
    <dgm:pt modelId="{DBE2A9FA-006F-4D35-BFF7-6F3D45E8BCD6}" type="pres">
      <dgm:prSet presAssocID="{6BDC63DC-BFD7-45BE-A0E4-ABEC1D01FFE0}" presName="parTxOnlySpace" presStyleCnt="0"/>
      <dgm:spPr/>
    </dgm:pt>
    <dgm:pt modelId="{D92A6DE5-19A5-41E2-A501-C3689AFF954D}" type="pres">
      <dgm:prSet presAssocID="{07CF0A8F-863C-4424-B7EA-22EBE90B50F2}" presName="parTxOnly" presStyleLbl="node1" presStyleIdx="3" presStyleCnt="4" custScaleY="55938">
        <dgm:presLayoutVars>
          <dgm:chMax val="0"/>
          <dgm:chPref val="0"/>
          <dgm:bulletEnabled val="1"/>
        </dgm:presLayoutVars>
      </dgm:prSet>
      <dgm:spPr/>
      <dgm:t>
        <a:bodyPr/>
        <a:lstStyle/>
        <a:p>
          <a:endParaRPr lang="fr-FR"/>
        </a:p>
      </dgm:t>
    </dgm:pt>
  </dgm:ptLst>
  <dgm:cxnLst>
    <dgm:cxn modelId="{B5D7C3A3-A1DD-473E-8A5E-4EBEC244A0A1}" type="presOf" srcId="{FF5CDEEB-6E8F-4A8D-BBBD-5C159A84434B}" destId="{D8E8BB4B-11E0-4C07-8063-32A8B00039C1}" srcOrd="0" destOrd="0" presId="urn:microsoft.com/office/officeart/2005/8/layout/chevron1"/>
    <dgm:cxn modelId="{4D3CF407-D005-450D-8928-773E45B6C3B6}" type="presOf" srcId="{07CF0A8F-863C-4424-B7EA-22EBE90B50F2}" destId="{D92A6DE5-19A5-41E2-A501-C3689AFF954D}" srcOrd="0" destOrd="0" presId="urn:microsoft.com/office/officeart/2005/8/layout/chevron1"/>
    <dgm:cxn modelId="{F7D0C90D-8443-4258-A1BB-E8F07CB01751}" type="presOf" srcId="{38779458-159D-4BC2-B0D4-32ABBA08B836}" destId="{204D40A6-6FD6-4E7E-8ED2-3A2295644E00}" srcOrd="0" destOrd="0" presId="urn:microsoft.com/office/officeart/2005/8/layout/chevron1"/>
    <dgm:cxn modelId="{E8A9A13F-5A5F-4997-8E1F-7AFBF10C49F6}" srcId="{CF5F6675-6B77-452E-B823-D19D46751DE0}" destId="{07CF0A8F-863C-4424-B7EA-22EBE90B50F2}" srcOrd="3" destOrd="0" parTransId="{22C5FA2C-8F09-4FE8-9CCB-1155F6494720}" sibTransId="{AF6F23EE-721B-4C72-B50F-B8BBB04417D7}"/>
    <dgm:cxn modelId="{83DB918F-EE83-463A-A947-216974894AC6}" type="presOf" srcId="{CF5F6675-6B77-452E-B823-D19D46751DE0}" destId="{927ED91D-3541-4F7D-962A-3CC6EF54D866}" srcOrd="0" destOrd="0" presId="urn:microsoft.com/office/officeart/2005/8/layout/chevron1"/>
    <dgm:cxn modelId="{740E432D-00C2-46D3-B9EA-D91A833C7BA8}" type="presOf" srcId="{807C313A-4718-4982-9183-D45E1C8C1E52}" destId="{F510C899-B047-4433-A465-31E1213C1AB6}" srcOrd="0" destOrd="0" presId="urn:microsoft.com/office/officeart/2005/8/layout/chevron1"/>
    <dgm:cxn modelId="{ADA03BF8-A0DB-4C5F-9224-0F0012A0951D}" srcId="{CF5F6675-6B77-452E-B823-D19D46751DE0}" destId="{FF5CDEEB-6E8F-4A8D-BBBD-5C159A84434B}" srcOrd="0" destOrd="0" parTransId="{455736A8-A163-48E8-9F00-5EC67F740934}" sibTransId="{A3CDF33B-A3A9-48C4-A80E-29A97DE00EF0}"/>
    <dgm:cxn modelId="{A24D0931-3269-45AE-9842-BF269CDF7B67}" srcId="{CF5F6675-6B77-452E-B823-D19D46751DE0}" destId="{38779458-159D-4BC2-B0D4-32ABBA08B836}" srcOrd="2" destOrd="0" parTransId="{777318CA-50A7-4776-A0E1-B28C0429A630}" sibTransId="{6BDC63DC-BFD7-45BE-A0E4-ABEC1D01FFE0}"/>
    <dgm:cxn modelId="{ADCD0C3F-CBCE-4C20-AF08-6200D3A7A1B5}" srcId="{CF5F6675-6B77-452E-B823-D19D46751DE0}" destId="{807C313A-4718-4982-9183-D45E1C8C1E52}" srcOrd="1" destOrd="0" parTransId="{3B55C816-0313-4C53-9275-45974A1C7072}" sibTransId="{2360A84B-DA31-4D49-807E-203EAD6A06DF}"/>
    <dgm:cxn modelId="{B7D52900-CFAE-40D6-9C77-D8A244DBEC48}" type="presParOf" srcId="{927ED91D-3541-4F7D-962A-3CC6EF54D866}" destId="{D8E8BB4B-11E0-4C07-8063-32A8B00039C1}" srcOrd="0" destOrd="0" presId="urn:microsoft.com/office/officeart/2005/8/layout/chevron1"/>
    <dgm:cxn modelId="{DD2BE3BF-1E18-46AB-9C85-BAAEFDAE8430}" type="presParOf" srcId="{927ED91D-3541-4F7D-962A-3CC6EF54D866}" destId="{92408F5E-7B58-46F1-A0A4-BD35A3A45B56}" srcOrd="1" destOrd="0" presId="urn:microsoft.com/office/officeart/2005/8/layout/chevron1"/>
    <dgm:cxn modelId="{5377B50D-FF31-4B20-BE25-C30BBFA22D99}" type="presParOf" srcId="{927ED91D-3541-4F7D-962A-3CC6EF54D866}" destId="{F510C899-B047-4433-A465-31E1213C1AB6}" srcOrd="2" destOrd="0" presId="urn:microsoft.com/office/officeart/2005/8/layout/chevron1"/>
    <dgm:cxn modelId="{E1DB62DB-5882-46C6-B886-D7295AA73964}" type="presParOf" srcId="{927ED91D-3541-4F7D-962A-3CC6EF54D866}" destId="{AB6C4D22-B4FF-4D63-8575-0E738C3643EE}" srcOrd="3" destOrd="0" presId="urn:microsoft.com/office/officeart/2005/8/layout/chevron1"/>
    <dgm:cxn modelId="{6D137C25-49AA-475A-B555-3B03D0780DBE}" type="presParOf" srcId="{927ED91D-3541-4F7D-962A-3CC6EF54D866}" destId="{204D40A6-6FD6-4E7E-8ED2-3A2295644E00}" srcOrd="4" destOrd="0" presId="urn:microsoft.com/office/officeart/2005/8/layout/chevron1"/>
    <dgm:cxn modelId="{2834B7E0-AB27-4946-8580-6CC31ED50232}" type="presParOf" srcId="{927ED91D-3541-4F7D-962A-3CC6EF54D866}" destId="{DBE2A9FA-006F-4D35-BFF7-6F3D45E8BCD6}" srcOrd="5" destOrd="0" presId="urn:microsoft.com/office/officeart/2005/8/layout/chevron1"/>
    <dgm:cxn modelId="{1A4FE0D3-B2DE-42AB-8F55-51FB48145926}" type="presParOf" srcId="{927ED91D-3541-4F7D-962A-3CC6EF54D866}" destId="{D92A6DE5-19A5-41E2-A501-C3689AFF954D}" srcOrd="6" destOrd="0" presId="urn:microsoft.com/office/officeart/2005/8/layout/chevron1"/>
  </dgm:cxnLst>
  <dgm:bg>
    <a:effectLst>
      <a:outerShdw blurRad="762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5F6675-6B77-452E-B823-D19D46751DE0}"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fr-FR"/>
        </a:p>
      </dgm:t>
    </dgm:pt>
    <dgm:pt modelId="{FF5CDEEB-6E8F-4A8D-BBBD-5C159A84434B}">
      <dgm:prSet custT="1"/>
      <dgm:spPr/>
      <dgm:t>
        <a:bodyPr/>
        <a:lstStyle/>
        <a:p>
          <a:r>
            <a:rPr lang="fr-FR" sz="1800" b="1" cap="none" spc="0" dirty="0" smtClean="0">
              <a:ln w="0"/>
              <a:solidFill>
                <a:schemeClr val="tx1"/>
              </a:solidFill>
              <a:effectLst>
                <a:outerShdw blurRad="38100" dist="19050" dir="2700000" algn="tl" rotWithShape="0">
                  <a:schemeClr val="dk1">
                    <a:alpha val="40000"/>
                  </a:schemeClr>
                </a:outerShdw>
              </a:effectLst>
            </a:rPr>
            <a:t>Introduction </a:t>
          </a:r>
          <a:endParaRPr lang="fr-FR" sz="1800" b="1" cap="none" spc="0" dirty="0">
            <a:ln w="0"/>
            <a:solidFill>
              <a:schemeClr val="tx1"/>
            </a:solidFill>
            <a:effectLst>
              <a:outerShdw blurRad="38100" dist="19050" dir="2700000" algn="tl" rotWithShape="0">
                <a:schemeClr val="dk1">
                  <a:alpha val="40000"/>
                </a:schemeClr>
              </a:outerShdw>
            </a:effectLst>
          </a:endParaRPr>
        </a:p>
      </dgm:t>
    </dgm:pt>
    <dgm:pt modelId="{455736A8-A163-48E8-9F00-5EC67F740934}" type="par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3CDF33B-A3A9-48C4-A80E-29A97DE00EF0}" type="sibTrans" cxnId="{ADA03BF8-A0DB-4C5F-9224-0F0012A0951D}">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807C313A-4718-4982-9183-D45E1C8C1E52}">
      <dgm:prSet custT="1"/>
      <dgm:spPr/>
      <dgm:t>
        <a:bodyPr/>
        <a:lstStyle/>
        <a:p>
          <a:r>
            <a:rPr lang="fr-FR" sz="2000" b="1" cap="none" spc="0" dirty="0" smtClean="0">
              <a:ln w="0"/>
              <a:solidFill>
                <a:schemeClr val="tx1"/>
              </a:solidFill>
              <a:effectLst>
                <a:outerShdw blurRad="38100" dist="19050" dir="2700000" algn="tl" rotWithShape="0">
                  <a:schemeClr val="dk1">
                    <a:alpha val="40000"/>
                  </a:schemeClr>
                </a:outerShdw>
              </a:effectLst>
              <a:latin typeface="Bodoni MT Condensed" panose="02070606080606020203" pitchFamily="18" charset="0"/>
            </a:rPr>
            <a:t>Problématique </a:t>
          </a:r>
          <a:endParaRPr lang="fr-FR" sz="2000" b="1" cap="none" spc="0" dirty="0">
            <a:ln w="0"/>
            <a:solidFill>
              <a:schemeClr val="tx1"/>
            </a:solidFill>
            <a:effectLst>
              <a:outerShdw blurRad="38100" dist="19050" dir="2700000" algn="tl" rotWithShape="0">
                <a:schemeClr val="dk1">
                  <a:alpha val="40000"/>
                </a:schemeClr>
              </a:outerShdw>
            </a:effectLst>
            <a:latin typeface="Bodoni MT Condensed" panose="02070606080606020203" pitchFamily="18" charset="0"/>
          </a:endParaRPr>
        </a:p>
      </dgm:t>
    </dgm:pt>
    <dgm:pt modelId="{3B55C816-0313-4C53-9275-45974A1C7072}" type="par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2360A84B-DA31-4D49-807E-203EAD6A06DF}" type="sibTrans" cxnId="{ADCD0C3F-CBCE-4C20-AF08-6200D3A7A1B5}">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38779458-159D-4BC2-B0D4-32ABBA08B836}">
      <dgm:prSet custT="1"/>
      <dgm:spPr/>
      <dgm:t>
        <a:bodyPr/>
        <a:lstStyle/>
        <a:p>
          <a:r>
            <a:rPr lang="fr-FR" sz="1800" b="1" cap="none" spc="0" smtClean="0">
              <a:ln w="0"/>
              <a:solidFill>
                <a:schemeClr val="tx1"/>
              </a:solidFill>
              <a:effectLst>
                <a:outerShdw blurRad="38100" dist="19050" dir="2700000" algn="tl" rotWithShape="0">
                  <a:schemeClr val="dk1">
                    <a:alpha val="40000"/>
                  </a:schemeClr>
                </a:outerShdw>
              </a:effectLst>
            </a:rPr>
            <a:t>Hypothèses</a:t>
          </a:r>
          <a:endParaRPr lang="fr-FR" sz="1800" b="1" cap="none" spc="0">
            <a:ln w="0"/>
            <a:solidFill>
              <a:schemeClr val="tx1"/>
            </a:solidFill>
            <a:effectLst>
              <a:outerShdw blurRad="38100" dist="19050" dir="2700000" algn="tl" rotWithShape="0">
                <a:schemeClr val="dk1">
                  <a:alpha val="40000"/>
                </a:schemeClr>
              </a:outerShdw>
            </a:effectLst>
          </a:endParaRPr>
        </a:p>
      </dgm:t>
    </dgm:pt>
    <dgm:pt modelId="{777318CA-50A7-4776-A0E1-B28C0429A630}" type="par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6BDC63DC-BFD7-45BE-A0E4-ABEC1D01FFE0}" type="sibTrans" cxnId="{A24D0931-3269-45AE-9842-BF269CDF7B67}">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07CF0A8F-863C-4424-B7EA-22EBE90B50F2}">
      <dgm:prSet custT="1"/>
      <dgm:spPr/>
      <dgm:t>
        <a:bodyPr/>
        <a:lstStyle/>
        <a:p>
          <a:r>
            <a:rPr lang="fr-FR" sz="3200" b="1" cap="none" spc="0" smtClean="0">
              <a:ln w="0"/>
              <a:solidFill>
                <a:schemeClr val="bg1"/>
              </a:solidFill>
              <a:effectLst>
                <a:outerShdw blurRad="38100" dist="19050" dir="2700000" algn="tl" rotWithShape="0">
                  <a:schemeClr val="dk1">
                    <a:alpha val="40000"/>
                  </a:schemeClr>
                </a:outerShdw>
              </a:effectLst>
              <a:latin typeface="Agency FB" panose="020B0503020202020204" pitchFamily="34" charset="0"/>
            </a:rPr>
            <a:t>Objectif</a:t>
          </a:r>
          <a:endParaRPr lang="fr-FR" sz="3200" b="1" cap="none" spc="0">
            <a:ln w="0"/>
            <a:solidFill>
              <a:schemeClr val="bg1"/>
            </a:solidFill>
            <a:effectLst>
              <a:outerShdw blurRad="38100" dist="19050" dir="2700000" algn="tl" rotWithShape="0">
                <a:schemeClr val="dk1">
                  <a:alpha val="40000"/>
                </a:schemeClr>
              </a:outerShdw>
            </a:effectLst>
            <a:latin typeface="Agency FB" panose="020B0503020202020204" pitchFamily="34" charset="0"/>
          </a:endParaRPr>
        </a:p>
      </dgm:t>
    </dgm:pt>
    <dgm:pt modelId="{22C5FA2C-8F09-4FE8-9CCB-1155F6494720}" type="par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AF6F23EE-721B-4C72-B50F-B8BBB04417D7}" type="sibTrans" cxnId="{E8A9A13F-5A5F-4997-8E1F-7AFBF10C49F6}">
      <dgm:prSet/>
      <dgm:spPr/>
      <dgm:t>
        <a:bodyPr/>
        <a:lstStyle/>
        <a:p>
          <a:endParaRPr lang="fr-FR" sz="1800" b="1" cap="none" spc="0">
            <a:ln w="0">
              <a:noFill/>
            </a:ln>
            <a:solidFill>
              <a:schemeClr val="tx1"/>
            </a:solidFill>
            <a:effectLst>
              <a:outerShdw blurRad="38100" dist="19050" dir="2700000" algn="tl" rotWithShape="0">
                <a:schemeClr val="dk1">
                  <a:alpha val="40000"/>
                </a:schemeClr>
              </a:outerShdw>
            </a:effectLst>
          </a:endParaRPr>
        </a:p>
      </dgm:t>
    </dgm:pt>
    <dgm:pt modelId="{927ED91D-3541-4F7D-962A-3CC6EF54D866}" type="pres">
      <dgm:prSet presAssocID="{CF5F6675-6B77-452E-B823-D19D46751DE0}" presName="Name0" presStyleCnt="0">
        <dgm:presLayoutVars>
          <dgm:dir/>
          <dgm:animLvl val="lvl"/>
          <dgm:resizeHandles val="exact"/>
        </dgm:presLayoutVars>
      </dgm:prSet>
      <dgm:spPr/>
      <dgm:t>
        <a:bodyPr/>
        <a:lstStyle/>
        <a:p>
          <a:endParaRPr lang="fr-FR"/>
        </a:p>
      </dgm:t>
    </dgm:pt>
    <dgm:pt modelId="{D8E8BB4B-11E0-4C07-8063-32A8B00039C1}" type="pres">
      <dgm:prSet presAssocID="{FF5CDEEB-6E8F-4A8D-BBBD-5C159A84434B}" presName="parTxOnly" presStyleLbl="node1" presStyleIdx="0" presStyleCnt="4" custScaleX="96912" custScaleY="58407" custLinFactNeighborX="31091" custLinFactNeighborY="1931">
        <dgm:presLayoutVars>
          <dgm:chMax val="0"/>
          <dgm:chPref val="0"/>
          <dgm:bulletEnabled val="1"/>
        </dgm:presLayoutVars>
      </dgm:prSet>
      <dgm:spPr/>
      <dgm:t>
        <a:bodyPr/>
        <a:lstStyle/>
        <a:p>
          <a:endParaRPr lang="fr-FR"/>
        </a:p>
      </dgm:t>
    </dgm:pt>
    <dgm:pt modelId="{92408F5E-7B58-46F1-A0A4-BD35A3A45B56}" type="pres">
      <dgm:prSet presAssocID="{A3CDF33B-A3A9-48C4-A80E-29A97DE00EF0}" presName="parTxOnlySpace" presStyleCnt="0"/>
      <dgm:spPr/>
    </dgm:pt>
    <dgm:pt modelId="{F510C899-B047-4433-A465-31E1213C1AB6}" type="pres">
      <dgm:prSet presAssocID="{807C313A-4718-4982-9183-D45E1C8C1E52}" presName="parTxOnly" presStyleLbl="node1" presStyleIdx="1" presStyleCnt="4" custScaleY="52772">
        <dgm:presLayoutVars>
          <dgm:chMax val="0"/>
          <dgm:chPref val="0"/>
          <dgm:bulletEnabled val="1"/>
        </dgm:presLayoutVars>
      </dgm:prSet>
      <dgm:spPr/>
      <dgm:t>
        <a:bodyPr/>
        <a:lstStyle/>
        <a:p>
          <a:endParaRPr lang="fr-FR"/>
        </a:p>
      </dgm:t>
    </dgm:pt>
    <dgm:pt modelId="{AB6C4D22-B4FF-4D63-8575-0E738C3643EE}" type="pres">
      <dgm:prSet presAssocID="{2360A84B-DA31-4D49-807E-203EAD6A06DF}" presName="parTxOnlySpace" presStyleCnt="0"/>
      <dgm:spPr/>
    </dgm:pt>
    <dgm:pt modelId="{204D40A6-6FD6-4E7E-8ED2-3A2295644E00}" type="pres">
      <dgm:prSet presAssocID="{38779458-159D-4BC2-B0D4-32ABBA08B836}" presName="parTxOnly" presStyleLbl="node1" presStyleIdx="2" presStyleCnt="4" custScaleX="107295" custScaleY="54348">
        <dgm:presLayoutVars>
          <dgm:chMax val="0"/>
          <dgm:chPref val="0"/>
          <dgm:bulletEnabled val="1"/>
        </dgm:presLayoutVars>
      </dgm:prSet>
      <dgm:spPr/>
      <dgm:t>
        <a:bodyPr/>
        <a:lstStyle/>
        <a:p>
          <a:endParaRPr lang="fr-FR"/>
        </a:p>
      </dgm:t>
    </dgm:pt>
    <dgm:pt modelId="{DBE2A9FA-006F-4D35-BFF7-6F3D45E8BCD6}" type="pres">
      <dgm:prSet presAssocID="{6BDC63DC-BFD7-45BE-A0E4-ABEC1D01FFE0}" presName="parTxOnlySpace" presStyleCnt="0"/>
      <dgm:spPr/>
    </dgm:pt>
    <dgm:pt modelId="{D92A6DE5-19A5-41E2-A501-C3689AFF954D}" type="pres">
      <dgm:prSet presAssocID="{07CF0A8F-863C-4424-B7EA-22EBE90B50F2}" presName="parTxOnly" presStyleLbl="node1" presStyleIdx="3" presStyleCnt="4" custScaleX="127618" custScaleY="106868" custLinFactNeighborX="40351" custLinFactNeighborY="-3730">
        <dgm:presLayoutVars>
          <dgm:chMax val="0"/>
          <dgm:chPref val="0"/>
          <dgm:bulletEnabled val="1"/>
        </dgm:presLayoutVars>
      </dgm:prSet>
      <dgm:spPr/>
      <dgm:t>
        <a:bodyPr/>
        <a:lstStyle/>
        <a:p>
          <a:endParaRPr lang="fr-FR"/>
        </a:p>
      </dgm:t>
    </dgm:pt>
  </dgm:ptLst>
  <dgm:cxnLst>
    <dgm:cxn modelId="{D9FB1D91-00C6-4686-BC9C-C172B0AAA94C}" type="presOf" srcId="{807C313A-4718-4982-9183-D45E1C8C1E52}" destId="{F510C899-B047-4433-A465-31E1213C1AB6}" srcOrd="0" destOrd="0" presId="urn:microsoft.com/office/officeart/2005/8/layout/chevron1"/>
    <dgm:cxn modelId="{FCFBEC19-6A93-4278-8535-8183AAF60D62}" type="presOf" srcId="{CF5F6675-6B77-452E-B823-D19D46751DE0}" destId="{927ED91D-3541-4F7D-962A-3CC6EF54D866}" srcOrd="0" destOrd="0" presId="urn:microsoft.com/office/officeart/2005/8/layout/chevron1"/>
    <dgm:cxn modelId="{2C6B4A7D-29B6-48B2-93F1-8C36094EDCA0}" type="presOf" srcId="{07CF0A8F-863C-4424-B7EA-22EBE90B50F2}" destId="{D92A6DE5-19A5-41E2-A501-C3689AFF954D}" srcOrd="0" destOrd="0" presId="urn:microsoft.com/office/officeart/2005/8/layout/chevron1"/>
    <dgm:cxn modelId="{F0A7831F-F8D7-4EA3-BA93-8101865640A7}" type="presOf" srcId="{FF5CDEEB-6E8F-4A8D-BBBD-5C159A84434B}" destId="{D8E8BB4B-11E0-4C07-8063-32A8B00039C1}" srcOrd="0" destOrd="0" presId="urn:microsoft.com/office/officeart/2005/8/layout/chevron1"/>
    <dgm:cxn modelId="{E8A9A13F-5A5F-4997-8E1F-7AFBF10C49F6}" srcId="{CF5F6675-6B77-452E-B823-D19D46751DE0}" destId="{07CF0A8F-863C-4424-B7EA-22EBE90B50F2}" srcOrd="3" destOrd="0" parTransId="{22C5FA2C-8F09-4FE8-9CCB-1155F6494720}" sibTransId="{AF6F23EE-721B-4C72-B50F-B8BBB04417D7}"/>
    <dgm:cxn modelId="{88CD3235-A95E-4305-8560-4AB684363809}" type="presOf" srcId="{38779458-159D-4BC2-B0D4-32ABBA08B836}" destId="{204D40A6-6FD6-4E7E-8ED2-3A2295644E00}" srcOrd="0" destOrd="0" presId="urn:microsoft.com/office/officeart/2005/8/layout/chevron1"/>
    <dgm:cxn modelId="{ADA03BF8-A0DB-4C5F-9224-0F0012A0951D}" srcId="{CF5F6675-6B77-452E-B823-D19D46751DE0}" destId="{FF5CDEEB-6E8F-4A8D-BBBD-5C159A84434B}" srcOrd="0" destOrd="0" parTransId="{455736A8-A163-48E8-9F00-5EC67F740934}" sibTransId="{A3CDF33B-A3A9-48C4-A80E-29A97DE00EF0}"/>
    <dgm:cxn modelId="{A24D0931-3269-45AE-9842-BF269CDF7B67}" srcId="{CF5F6675-6B77-452E-B823-D19D46751DE0}" destId="{38779458-159D-4BC2-B0D4-32ABBA08B836}" srcOrd="2" destOrd="0" parTransId="{777318CA-50A7-4776-A0E1-B28C0429A630}" sibTransId="{6BDC63DC-BFD7-45BE-A0E4-ABEC1D01FFE0}"/>
    <dgm:cxn modelId="{ADCD0C3F-CBCE-4C20-AF08-6200D3A7A1B5}" srcId="{CF5F6675-6B77-452E-B823-D19D46751DE0}" destId="{807C313A-4718-4982-9183-D45E1C8C1E52}" srcOrd="1" destOrd="0" parTransId="{3B55C816-0313-4C53-9275-45974A1C7072}" sibTransId="{2360A84B-DA31-4D49-807E-203EAD6A06DF}"/>
    <dgm:cxn modelId="{C4A22F10-823C-4CC6-AA00-6CE29E0C8B52}" type="presParOf" srcId="{927ED91D-3541-4F7D-962A-3CC6EF54D866}" destId="{D8E8BB4B-11E0-4C07-8063-32A8B00039C1}" srcOrd="0" destOrd="0" presId="urn:microsoft.com/office/officeart/2005/8/layout/chevron1"/>
    <dgm:cxn modelId="{15D34D84-D039-40E4-82F9-875DCF33DC17}" type="presParOf" srcId="{927ED91D-3541-4F7D-962A-3CC6EF54D866}" destId="{92408F5E-7B58-46F1-A0A4-BD35A3A45B56}" srcOrd="1" destOrd="0" presId="urn:microsoft.com/office/officeart/2005/8/layout/chevron1"/>
    <dgm:cxn modelId="{E85C8A0F-A6A8-4FA4-9E02-F49D097788EA}" type="presParOf" srcId="{927ED91D-3541-4F7D-962A-3CC6EF54D866}" destId="{F510C899-B047-4433-A465-31E1213C1AB6}" srcOrd="2" destOrd="0" presId="urn:microsoft.com/office/officeart/2005/8/layout/chevron1"/>
    <dgm:cxn modelId="{66BD6ABD-873A-4226-96FB-E880E715C50D}" type="presParOf" srcId="{927ED91D-3541-4F7D-962A-3CC6EF54D866}" destId="{AB6C4D22-B4FF-4D63-8575-0E738C3643EE}" srcOrd="3" destOrd="0" presId="urn:microsoft.com/office/officeart/2005/8/layout/chevron1"/>
    <dgm:cxn modelId="{40E30F27-8188-4C02-88F6-9E843C16B418}" type="presParOf" srcId="{927ED91D-3541-4F7D-962A-3CC6EF54D866}" destId="{204D40A6-6FD6-4E7E-8ED2-3A2295644E00}" srcOrd="4" destOrd="0" presId="urn:microsoft.com/office/officeart/2005/8/layout/chevron1"/>
    <dgm:cxn modelId="{13A2D9D2-565A-4E26-8CE8-21A15735FF5C}" type="presParOf" srcId="{927ED91D-3541-4F7D-962A-3CC6EF54D866}" destId="{DBE2A9FA-006F-4D35-BFF7-6F3D45E8BCD6}" srcOrd="5" destOrd="0" presId="urn:microsoft.com/office/officeart/2005/8/layout/chevron1"/>
    <dgm:cxn modelId="{341ED97D-A2ED-45CE-BD1F-3FC8E0460C62}" type="presParOf" srcId="{927ED91D-3541-4F7D-962A-3CC6EF54D866}" destId="{D92A6DE5-19A5-41E2-A501-C3689AFF954D}" srcOrd="6" destOrd="0" presId="urn:microsoft.com/office/officeart/2005/8/layout/chevron1"/>
  </dgm:cxnLst>
  <dgm:bg>
    <a:effectLst>
      <a:outerShdw blurRad="762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dgm:presLayoutVars>
          <dgm:chMax val="0"/>
          <dgm:chPref val="0"/>
          <dgm:bulletEnabled val="1"/>
        </dgm:presLayoutVars>
      </dgm:prSet>
      <dgm:spPr/>
      <dgm:t>
        <a:bodyPr/>
        <a:lstStyle/>
        <a:p>
          <a:endParaRPr lang="fr-FR"/>
        </a:p>
      </dgm:t>
    </dgm:pt>
  </dgm:ptLst>
  <dgm:cxnLst>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EF1066F0-C892-40B9-B09F-17D709C6D34B}" type="presOf" srcId="{5B2376A1-E494-4704-8D9D-B3DFB8C42B3D}" destId="{23C5803A-E6BF-4A70-8107-161C2719ACD4}"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3E9F7F11-67FD-480C-9399-78220F0044C3}" type="presOf" srcId="{D7DA53C7-58D9-4F04-8AEC-49A92305DED0}" destId="{503F8695-1B5C-4DE9-8827-2D59F67FB4C8}" srcOrd="0" destOrd="0" presId="urn:microsoft.com/office/officeart/2005/8/layout/chevron1"/>
    <dgm:cxn modelId="{4583FCDB-739D-4116-96D0-2814871546BF}" type="presOf" srcId="{03C7B775-DE02-4A74-8C05-A56088AF347B}" destId="{8DDCA992-FEC7-4FEB-A101-17F83FFD7466}" srcOrd="0" destOrd="0" presId="urn:microsoft.com/office/officeart/2005/8/layout/chevron1"/>
    <dgm:cxn modelId="{B76C1095-FB28-40DC-A306-5A1F2F0A2D3B}" type="presOf" srcId="{B09F567C-0B87-4837-BA97-85A891B30FEE}" destId="{5EB81ADF-000F-4829-974C-952EEBC619F5}" srcOrd="0" destOrd="0" presId="urn:microsoft.com/office/officeart/2005/8/layout/chevron1"/>
    <dgm:cxn modelId="{0E0205A6-7C53-49C1-9B06-982C708AD53B}" type="presParOf" srcId="{8DDCA992-FEC7-4FEB-A101-17F83FFD7466}" destId="{5EB81ADF-000F-4829-974C-952EEBC619F5}" srcOrd="0" destOrd="0" presId="urn:microsoft.com/office/officeart/2005/8/layout/chevron1"/>
    <dgm:cxn modelId="{6C0063DD-B082-4A18-BA26-09442A6A4C02}" type="presParOf" srcId="{8DDCA992-FEC7-4FEB-A101-17F83FFD7466}" destId="{829F81B5-C3E3-4A4A-924D-FD8731F17BCE}" srcOrd="1" destOrd="0" presId="urn:microsoft.com/office/officeart/2005/8/layout/chevron1"/>
    <dgm:cxn modelId="{96E49B6E-4845-472A-809B-E677A116291D}" type="presParOf" srcId="{8DDCA992-FEC7-4FEB-A101-17F83FFD7466}" destId="{23C5803A-E6BF-4A70-8107-161C2719ACD4}" srcOrd="2" destOrd="0" presId="urn:microsoft.com/office/officeart/2005/8/layout/chevron1"/>
    <dgm:cxn modelId="{3ABD434C-4FB0-46C7-B5D6-10B82855A5C1}" type="presParOf" srcId="{8DDCA992-FEC7-4FEB-A101-17F83FFD7466}" destId="{9E8D1D0A-EB4D-44BD-A1F8-9D58CE64FA3D}" srcOrd="3" destOrd="0" presId="urn:microsoft.com/office/officeart/2005/8/layout/chevron1"/>
    <dgm:cxn modelId="{046D0118-3F52-41EE-81AD-CA6E7BDDEF4F}"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C7B775-DE02-4A74-8C05-A56088AF347B}" type="doc">
      <dgm:prSet loTypeId="urn:microsoft.com/office/officeart/2005/8/layout/chevron1" loCatId="process" qsTypeId="urn:microsoft.com/office/officeart/2005/8/quickstyle/simple1" qsCatId="simple" csTypeId="urn:microsoft.com/office/officeart/2005/8/colors/colorful4" csCatId="colorful" phldr="1"/>
      <dgm:spPr/>
    </dgm:pt>
    <dgm:pt modelId="{B09F567C-0B87-4837-BA97-85A891B30FEE}">
      <dgm:prSet phldrT="[Texte]" custT="1"/>
      <dgm:spPr/>
      <dgm:t>
        <a:bodyPr/>
        <a:lstStyle/>
        <a:p>
          <a:r>
            <a:rPr lang="fr-FR" sz="3200" b="1" dirty="0" smtClean="0"/>
            <a:t>La ville </a:t>
          </a:r>
          <a:endParaRPr lang="fr-FR" sz="3200" b="1" dirty="0"/>
        </a:p>
      </dgm:t>
    </dgm:pt>
    <dgm:pt modelId="{2A0DC46F-ED6B-4EE0-90ED-6447673A10BA}" type="parTrans" cxnId="{24DDAD11-E486-4D3D-807E-96B3ABBB7C43}">
      <dgm:prSet/>
      <dgm:spPr/>
      <dgm:t>
        <a:bodyPr/>
        <a:lstStyle/>
        <a:p>
          <a:endParaRPr lang="fr-FR" sz="3200" b="1"/>
        </a:p>
      </dgm:t>
    </dgm:pt>
    <dgm:pt modelId="{FB769706-6D2C-446E-A3B2-AB2E9F588C0D}" type="sibTrans" cxnId="{24DDAD11-E486-4D3D-807E-96B3ABBB7C43}">
      <dgm:prSet/>
      <dgm:spPr/>
      <dgm:t>
        <a:bodyPr/>
        <a:lstStyle/>
        <a:p>
          <a:endParaRPr lang="fr-FR" sz="3200" b="1"/>
        </a:p>
      </dgm:t>
    </dgm:pt>
    <dgm:pt modelId="{5B2376A1-E494-4704-8D9D-B3DFB8C42B3D}">
      <dgm:prSet phldrT="[Texte]" custT="1"/>
      <dgm:spPr/>
      <dgm:t>
        <a:bodyPr/>
        <a:lstStyle/>
        <a:p>
          <a:r>
            <a:rPr lang="fr-FR" sz="3200" b="1" dirty="0" smtClean="0"/>
            <a:t>La zone</a:t>
          </a:r>
          <a:endParaRPr lang="fr-FR" sz="3200" b="1" dirty="0"/>
        </a:p>
      </dgm:t>
    </dgm:pt>
    <dgm:pt modelId="{6F201FA8-A004-4B3D-8A3B-B1838CFC0F2B}" type="parTrans" cxnId="{9A6BED71-DD52-43DB-9F2D-1EAD4277B3E9}">
      <dgm:prSet/>
      <dgm:spPr/>
      <dgm:t>
        <a:bodyPr/>
        <a:lstStyle/>
        <a:p>
          <a:endParaRPr lang="fr-FR" sz="3200" b="1"/>
        </a:p>
      </dgm:t>
    </dgm:pt>
    <dgm:pt modelId="{20192A3F-D344-4CF3-AAD3-C364DE26C390}" type="sibTrans" cxnId="{9A6BED71-DD52-43DB-9F2D-1EAD4277B3E9}">
      <dgm:prSet/>
      <dgm:spPr/>
      <dgm:t>
        <a:bodyPr/>
        <a:lstStyle/>
        <a:p>
          <a:endParaRPr lang="fr-FR" sz="3200" b="1"/>
        </a:p>
      </dgm:t>
    </dgm:pt>
    <dgm:pt modelId="{D7DA53C7-58D9-4F04-8AEC-49A92305DED0}">
      <dgm:prSet phldrT="[Texte]" custT="1"/>
      <dgm:spPr/>
      <dgm:t>
        <a:bodyPr/>
        <a:lstStyle/>
        <a:p>
          <a:r>
            <a:rPr lang="fr-FR" sz="3200" b="1" dirty="0" smtClean="0"/>
            <a:t>Le site</a:t>
          </a:r>
          <a:endParaRPr lang="fr-FR" sz="3200" b="1" dirty="0"/>
        </a:p>
      </dgm:t>
    </dgm:pt>
    <dgm:pt modelId="{C9AC8AF6-A5E3-4087-9E35-5774C930668F}" type="parTrans" cxnId="{C44BAD79-CD7A-4752-8C0C-2B3B44413B80}">
      <dgm:prSet/>
      <dgm:spPr/>
      <dgm:t>
        <a:bodyPr/>
        <a:lstStyle/>
        <a:p>
          <a:endParaRPr lang="fr-FR" sz="3200" b="1"/>
        </a:p>
      </dgm:t>
    </dgm:pt>
    <dgm:pt modelId="{389FD4AD-59DD-487D-B9EA-B10A1B660C77}" type="sibTrans" cxnId="{C44BAD79-CD7A-4752-8C0C-2B3B44413B80}">
      <dgm:prSet/>
      <dgm:spPr/>
      <dgm:t>
        <a:bodyPr/>
        <a:lstStyle/>
        <a:p>
          <a:endParaRPr lang="fr-FR" sz="3200" b="1"/>
        </a:p>
      </dgm:t>
    </dgm:pt>
    <dgm:pt modelId="{8DDCA992-FEC7-4FEB-A101-17F83FFD7466}" type="pres">
      <dgm:prSet presAssocID="{03C7B775-DE02-4A74-8C05-A56088AF347B}" presName="Name0" presStyleCnt="0">
        <dgm:presLayoutVars>
          <dgm:dir/>
          <dgm:animLvl val="lvl"/>
          <dgm:resizeHandles val="exact"/>
        </dgm:presLayoutVars>
      </dgm:prSet>
      <dgm:spPr/>
    </dgm:pt>
    <dgm:pt modelId="{5EB81ADF-000F-4829-974C-952EEBC619F5}" type="pres">
      <dgm:prSet presAssocID="{B09F567C-0B87-4837-BA97-85A891B30FEE}" presName="parTxOnly" presStyleLbl="node1" presStyleIdx="0" presStyleCnt="3">
        <dgm:presLayoutVars>
          <dgm:chMax val="0"/>
          <dgm:chPref val="0"/>
          <dgm:bulletEnabled val="1"/>
        </dgm:presLayoutVars>
      </dgm:prSet>
      <dgm:spPr/>
      <dgm:t>
        <a:bodyPr/>
        <a:lstStyle/>
        <a:p>
          <a:endParaRPr lang="fr-FR"/>
        </a:p>
      </dgm:t>
    </dgm:pt>
    <dgm:pt modelId="{829F81B5-C3E3-4A4A-924D-FD8731F17BCE}" type="pres">
      <dgm:prSet presAssocID="{FB769706-6D2C-446E-A3B2-AB2E9F588C0D}" presName="parTxOnlySpace" presStyleCnt="0"/>
      <dgm:spPr/>
    </dgm:pt>
    <dgm:pt modelId="{23C5803A-E6BF-4A70-8107-161C2719ACD4}" type="pres">
      <dgm:prSet presAssocID="{5B2376A1-E494-4704-8D9D-B3DFB8C42B3D}" presName="parTxOnly" presStyleLbl="node1" presStyleIdx="1" presStyleCnt="3" custScaleY="70301" custLinFactNeighborX="8609" custLinFactNeighborY="1650">
        <dgm:presLayoutVars>
          <dgm:chMax val="0"/>
          <dgm:chPref val="0"/>
          <dgm:bulletEnabled val="1"/>
        </dgm:presLayoutVars>
      </dgm:prSet>
      <dgm:spPr/>
      <dgm:t>
        <a:bodyPr/>
        <a:lstStyle/>
        <a:p>
          <a:endParaRPr lang="fr-FR"/>
        </a:p>
      </dgm:t>
    </dgm:pt>
    <dgm:pt modelId="{9E8D1D0A-EB4D-44BD-A1F8-9D58CE64FA3D}" type="pres">
      <dgm:prSet presAssocID="{20192A3F-D344-4CF3-AAD3-C364DE26C390}" presName="parTxOnlySpace" presStyleCnt="0"/>
      <dgm:spPr/>
    </dgm:pt>
    <dgm:pt modelId="{503F8695-1B5C-4DE9-8827-2D59F67FB4C8}" type="pres">
      <dgm:prSet presAssocID="{D7DA53C7-58D9-4F04-8AEC-49A92305DED0}" presName="parTxOnly" presStyleLbl="node1" presStyleIdx="2" presStyleCnt="3" custScaleY="70301">
        <dgm:presLayoutVars>
          <dgm:chMax val="0"/>
          <dgm:chPref val="0"/>
          <dgm:bulletEnabled val="1"/>
        </dgm:presLayoutVars>
      </dgm:prSet>
      <dgm:spPr/>
      <dgm:t>
        <a:bodyPr/>
        <a:lstStyle/>
        <a:p>
          <a:endParaRPr lang="fr-FR"/>
        </a:p>
      </dgm:t>
    </dgm:pt>
  </dgm:ptLst>
  <dgm:cxnLst>
    <dgm:cxn modelId="{24DDAD11-E486-4D3D-807E-96B3ABBB7C43}" srcId="{03C7B775-DE02-4A74-8C05-A56088AF347B}" destId="{B09F567C-0B87-4837-BA97-85A891B30FEE}" srcOrd="0" destOrd="0" parTransId="{2A0DC46F-ED6B-4EE0-90ED-6447673A10BA}" sibTransId="{FB769706-6D2C-446E-A3B2-AB2E9F588C0D}"/>
    <dgm:cxn modelId="{C44BAD79-CD7A-4752-8C0C-2B3B44413B80}" srcId="{03C7B775-DE02-4A74-8C05-A56088AF347B}" destId="{D7DA53C7-58D9-4F04-8AEC-49A92305DED0}" srcOrd="2" destOrd="0" parTransId="{C9AC8AF6-A5E3-4087-9E35-5774C930668F}" sibTransId="{389FD4AD-59DD-487D-B9EA-B10A1B660C77}"/>
    <dgm:cxn modelId="{ACF4285D-BFF3-43C8-868F-3179947555B6}" type="presOf" srcId="{B09F567C-0B87-4837-BA97-85A891B30FEE}" destId="{5EB81ADF-000F-4829-974C-952EEBC619F5}" srcOrd="0" destOrd="0" presId="urn:microsoft.com/office/officeart/2005/8/layout/chevron1"/>
    <dgm:cxn modelId="{9A6BED71-DD52-43DB-9F2D-1EAD4277B3E9}" srcId="{03C7B775-DE02-4A74-8C05-A56088AF347B}" destId="{5B2376A1-E494-4704-8D9D-B3DFB8C42B3D}" srcOrd="1" destOrd="0" parTransId="{6F201FA8-A004-4B3D-8A3B-B1838CFC0F2B}" sibTransId="{20192A3F-D344-4CF3-AAD3-C364DE26C390}"/>
    <dgm:cxn modelId="{4843CD2B-D0E8-436C-BFE7-E225BD883D08}" type="presOf" srcId="{5B2376A1-E494-4704-8D9D-B3DFB8C42B3D}" destId="{23C5803A-E6BF-4A70-8107-161C2719ACD4}" srcOrd="0" destOrd="0" presId="urn:microsoft.com/office/officeart/2005/8/layout/chevron1"/>
    <dgm:cxn modelId="{C438805E-4FAF-4E5D-A7EE-D58CD2B74E2D}" type="presOf" srcId="{03C7B775-DE02-4A74-8C05-A56088AF347B}" destId="{8DDCA992-FEC7-4FEB-A101-17F83FFD7466}" srcOrd="0" destOrd="0" presId="urn:microsoft.com/office/officeart/2005/8/layout/chevron1"/>
    <dgm:cxn modelId="{C5C1EDD7-CD05-495E-A92E-75D6AB0C62F3}" type="presOf" srcId="{D7DA53C7-58D9-4F04-8AEC-49A92305DED0}" destId="{503F8695-1B5C-4DE9-8827-2D59F67FB4C8}" srcOrd="0" destOrd="0" presId="urn:microsoft.com/office/officeart/2005/8/layout/chevron1"/>
    <dgm:cxn modelId="{F7EB2FCC-BCEE-4AA1-B1C1-A66087536FAB}" type="presParOf" srcId="{8DDCA992-FEC7-4FEB-A101-17F83FFD7466}" destId="{5EB81ADF-000F-4829-974C-952EEBC619F5}" srcOrd="0" destOrd="0" presId="urn:microsoft.com/office/officeart/2005/8/layout/chevron1"/>
    <dgm:cxn modelId="{B349E3C5-75F6-45AA-825A-B804D9561635}" type="presParOf" srcId="{8DDCA992-FEC7-4FEB-A101-17F83FFD7466}" destId="{829F81B5-C3E3-4A4A-924D-FD8731F17BCE}" srcOrd="1" destOrd="0" presId="urn:microsoft.com/office/officeart/2005/8/layout/chevron1"/>
    <dgm:cxn modelId="{A1A5EAE2-EE6D-47D9-98E4-2D5719C8FBCB}" type="presParOf" srcId="{8DDCA992-FEC7-4FEB-A101-17F83FFD7466}" destId="{23C5803A-E6BF-4A70-8107-161C2719ACD4}" srcOrd="2" destOrd="0" presId="urn:microsoft.com/office/officeart/2005/8/layout/chevron1"/>
    <dgm:cxn modelId="{1D7AE437-5B0A-4ABD-A81C-32E71BBE309F}" type="presParOf" srcId="{8DDCA992-FEC7-4FEB-A101-17F83FFD7466}" destId="{9E8D1D0A-EB4D-44BD-A1F8-9D58CE64FA3D}" srcOrd="3" destOrd="0" presId="urn:microsoft.com/office/officeart/2005/8/layout/chevron1"/>
    <dgm:cxn modelId="{25B469BD-5CE3-47D9-A9B4-2A4DD372B3DB}" type="presParOf" srcId="{8DDCA992-FEC7-4FEB-A101-17F83FFD7466}" destId="{503F8695-1B5C-4DE9-8827-2D59F67FB4C8}"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B7205-E649-42FB-A66E-85C4CC7E1277}">
      <dsp:nvSpPr>
        <dsp:cNvPr id="0" name=""/>
        <dsp:cNvSpPr/>
      </dsp:nvSpPr>
      <dsp:spPr>
        <a:xfrm rot="5400000">
          <a:off x="1395060" y="1465813"/>
          <a:ext cx="1275405" cy="1452003"/>
        </a:xfrm>
        <a:prstGeom prst="bentUpArrow">
          <a:avLst>
            <a:gd name="adj1" fmla="val 32840"/>
            <a:gd name="adj2" fmla="val 25000"/>
            <a:gd name="adj3" fmla="val 3578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3E255EBF-B7EF-401D-87F6-E600D0274757}">
      <dsp:nvSpPr>
        <dsp:cNvPr id="0" name=""/>
        <dsp:cNvSpPr/>
      </dsp:nvSpPr>
      <dsp:spPr>
        <a:xfrm>
          <a:off x="810816" y="52001"/>
          <a:ext cx="2639710" cy="1502852"/>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50000"/>
            </a:lnSpc>
            <a:spcBef>
              <a:spcPct val="0"/>
            </a:spcBef>
            <a:spcAft>
              <a:spcPct val="35000"/>
            </a:spcAft>
          </a:pPr>
          <a:r>
            <a:rPr lang="fr-FR" sz="1600" b="1" kern="1200" dirty="0">
              <a:solidFill>
                <a:schemeClr val="bg1"/>
              </a:solidFill>
              <a:latin typeface="Times New Roman" panose="02020603050405020304" pitchFamily="18" charset="0"/>
              <a:cs typeface="Times New Roman" panose="02020603050405020304" pitchFamily="18" charset="0"/>
            </a:rPr>
            <a:t>I . </a:t>
          </a:r>
          <a:r>
            <a:rPr lang="fr-FR" sz="1600" b="1" kern="1200" dirty="0">
              <a:latin typeface="Times New Roman" panose="02020603050405020304" pitchFamily="18" charset="0"/>
              <a:cs typeface="Times New Roman" panose="02020603050405020304" pitchFamily="18" charset="0"/>
            </a:rPr>
            <a:t>Approche introductive:</a:t>
          </a:r>
          <a:endParaRPr lang="fr-FR" sz="1600" b="1" kern="1200" dirty="0">
            <a:solidFill>
              <a:schemeClr val="bg1"/>
            </a:solidFill>
            <a:latin typeface="Times New Roman" panose="02020603050405020304" pitchFamily="18" charset="0"/>
            <a:cs typeface="Times New Roman" panose="02020603050405020304" pitchFamily="18" charset="0"/>
          </a:endParaRPr>
        </a:p>
      </dsp:txBody>
      <dsp:txXfrm>
        <a:off x="884192" y="125377"/>
        <a:ext cx="2492958" cy="1356100"/>
      </dsp:txXfrm>
    </dsp:sp>
    <dsp:sp modelId="{594CF1FB-BD9B-4B7B-AF23-932DA465B7DD}">
      <dsp:nvSpPr>
        <dsp:cNvPr id="0" name=""/>
        <dsp:cNvSpPr/>
      </dsp:nvSpPr>
      <dsp:spPr>
        <a:xfrm>
          <a:off x="3204187" y="195332"/>
          <a:ext cx="1561546" cy="1214671"/>
        </a:xfrm>
        <a:prstGeom prst="rect">
          <a:avLst/>
        </a:prstGeom>
        <a:noFill/>
        <a:ln>
          <a:noFill/>
        </a:ln>
        <a:effectLst/>
      </dsp:spPr>
      <dsp:style>
        <a:lnRef idx="0">
          <a:scrgbClr r="0" g="0" b="0"/>
        </a:lnRef>
        <a:fillRef idx="0">
          <a:scrgbClr r="0" g="0" b="0"/>
        </a:fillRef>
        <a:effectRef idx="0">
          <a:scrgbClr r="0" g="0" b="0"/>
        </a:effectRef>
        <a:fontRef idx="minor"/>
      </dsp:style>
    </dsp:sp>
    <dsp:sp modelId="{465D6A5A-83A0-4BEB-B341-EAD0D443033B}">
      <dsp:nvSpPr>
        <dsp:cNvPr id="0" name=""/>
        <dsp:cNvSpPr/>
      </dsp:nvSpPr>
      <dsp:spPr>
        <a:xfrm rot="5400000">
          <a:off x="3299271" y="3154012"/>
          <a:ext cx="1275405" cy="1452003"/>
        </a:xfrm>
        <a:prstGeom prst="bentUpArrow">
          <a:avLst>
            <a:gd name="adj1" fmla="val 32840"/>
            <a:gd name="adj2" fmla="val 25000"/>
            <a:gd name="adj3" fmla="val 35780"/>
          </a:avLst>
        </a:prstGeom>
        <a:gradFill rotWithShape="0">
          <a:gsLst>
            <a:gs pos="0">
              <a:schemeClr val="accent1">
                <a:tint val="50000"/>
                <a:hueOff val="-4019912"/>
                <a:satOff val="8042"/>
                <a:lumOff val="3408"/>
                <a:alphaOff val="0"/>
                <a:satMod val="103000"/>
                <a:lumMod val="102000"/>
                <a:tint val="94000"/>
              </a:schemeClr>
            </a:gs>
            <a:gs pos="50000">
              <a:schemeClr val="accent1">
                <a:tint val="50000"/>
                <a:hueOff val="-4019912"/>
                <a:satOff val="8042"/>
                <a:lumOff val="3408"/>
                <a:alphaOff val="0"/>
                <a:satMod val="110000"/>
                <a:lumMod val="100000"/>
                <a:shade val="100000"/>
              </a:schemeClr>
            </a:gs>
            <a:gs pos="100000">
              <a:schemeClr val="accent1">
                <a:tint val="50000"/>
                <a:hueOff val="-4019912"/>
                <a:satOff val="8042"/>
                <a:lumOff val="3408"/>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DB93F27-E689-4338-AA8B-1BCA6DFA7FC4}">
      <dsp:nvSpPr>
        <dsp:cNvPr id="0" name=""/>
        <dsp:cNvSpPr/>
      </dsp:nvSpPr>
      <dsp:spPr>
        <a:xfrm>
          <a:off x="2709176" y="1740200"/>
          <a:ext cx="2651411" cy="1502852"/>
        </a:xfrm>
        <a:prstGeom prst="roundRect">
          <a:avLst>
            <a:gd name="adj" fmla="val 166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50000"/>
            </a:lnSpc>
            <a:spcBef>
              <a:spcPct val="0"/>
            </a:spcBef>
            <a:spcAft>
              <a:spcPct val="35000"/>
            </a:spcAft>
          </a:pPr>
          <a:r>
            <a:rPr lang="fr-FR" sz="1600" b="1" kern="1200" dirty="0">
              <a:solidFill>
                <a:schemeClr val="bg1"/>
              </a:solidFill>
              <a:latin typeface="Times New Roman" panose="02020603050405020304" pitchFamily="18" charset="0"/>
              <a:cs typeface="Times New Roman" panose="02020603050405020304" pitchFamily="18" charset="0"/>
            </a:rPr>
            <a:t>II . Approche thématique </a:t>
          </a:r>
        </a:p>
      </dsp:txBody>
      <dsp:txXfrm>
        <a:off x="2782552" y="1813576"/>
        <a:ext cx="2504659" cy="1356100"/>
      </dsp:txXfrm>
    </dsp:sp>
    <dsp:sp modelId="{227BBC03-052F-4789-A38D-6D3AE9C77FDC}">
      <dsp:nvSpPr>
        <dsp:cNvPr id="0" name=""/>
        <dsp:cNvSpPr/>
      </dsp:nvSpPr>
      <dsp:spPr>
        <a:xfrm>
          <a:off x="5108398" y="1883531"/>
          <a:ext cx="1561546" cy="1214671"/>
        </a:xfrm>
        <a:prstGeom prst="rect">
          <a:avLst/>
        </a:prstGeom>
        <a:noFill/>
        <a:ln>
          <a:noFill/>
        </a:ln>
        <a:effectLst/>
      </dsp:spPr>
      <dsp:style>
        <a:lnRef idx="0">
          <a:scrgbClr r="0" g="0" b="0"/>
        </a:lnRef>
        <a:fillRef idx="0">
          <a:scrgbClr r="0" g="0" b="0"/>
        </a:fillRef>
        <a:effectRef idx="0">
          <a:scrgbClr r="0" g="0" b="0"/>
        </a:effectRef>
        <a:fontRef idx="minor"/>
      </dsp:style>
    </dsp:sp>
    <dsp:sp modelId="{A27BFED1-1F3D-4B8C-B0E5-0329CA9E032A}">
      <dsp:nvSpPr>
        <dsp:cNvPr id="0" name=""/>
        <dsp:cNvSpPr/>
      </dsp:nvSpPr>
      <dsp:spPr>
        <a:xfrm rot="5400000">
          <a:off x="5138105" y="4837936"/>
          <a:ext cx="1275405" cy="1452003"/>
        </a:xfrm>
        <a:prstGeom prst="bentUpArrow">
          <a:avLst>
            <a:gd name="adj1" fmla="val 32840"/>
            <a:gd name="adj2" fmla="val 25000"/>
            <a:gd name="adj3" fmla="val 35780"/>
          </a:avLst>
        </a:prstGeom>
        <a:gradFill rotWithShape="0">
          <a:gsLst>
            <a:gs pos="0">
              <a:schemeClr val="accent1">
                <a:tint val="50000"/>
                <a:hueOff val="-8039824"/>
                <a:satOff val="16083"/>
                <a:lumOff val="6817"/>
                <a:alphaOff val="0"/>
                <a:satMod val="103000"/>
                <a:lumMod val="102000"/>
                <a:tint val="94000"/>
              </a:schemeClr>
            </a:gs>
            <a:gs pos="50000">
              <a:schemeClr val="accent1">
                <a:tint val="50000"/>
                <a:hueOff val="-8039824"/>
                <a:satOff val="16083"/>
                <a:lumOff val="6817"/>
                <a:alphaOff val="0"/>
                <a:satMod val="110000"/>
                <a:lumMod val="100000"/>
                <a:shade val="100000"/>
              </a:schemeClr>
            </a:gs>
            <a:gs pos="100000">
              <a:schemeClr val="accent1">
                <a:tint val="50000"/>
                <a:hueOff val="-8039824"/>
                <a:satOff val="16083"/>
                <a:lumOff val="6817"/>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49F1D91-6C7F-43D7-B8E6-100840A3EFB3}">
      <dsp:nvSpPr>
        <dsp:cNvPr id="0" name=""/>
        <dsp:cNvSpPr/>
      </dsp:nvSpPr>
      <dsp:spPr>
        <a:xfrm>
          <a:off x="4607536" y="3428399"/>
          <a:ext cx="2532359" cy="1494301"/>
        </a:xfrm>
        <a:prstGeom prst="roundRect">
          <a:avLst>
            <a:gd name="adj" fmla="val 166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50000"/>
            </a:lnSpc>
            <a:spcBef>
              <a:spcPct val="0"/>
            </a:spcBef>
            <a:spcAft>
              <a:spcPct val="35000"/>
            </a:spcAft>
          </a:pPr>
          <a:r>
            <a:rPr lang="fr-FR" sz="1600" b="1" kern="1200" dirty="0">
              <a:solidFill>
                <a:schemeClr val="bg1"/>
              </a:solidFill>
              <a:latin typeface="Times New Roman" panose="02020603050405020304" pitchFamily="18" charset="0"/>
              <a:cs typeface="Times New Roman" panose="02020603050405020304" pitchFamily="18" charset="0"/>
            </a:rPr>
            <a:t> III . Approche Analytique</a:t>
          </a:r>
        </a:p>
      </dsp:txBody>
      <dsp:txXfrm>
        <a:off x="4680495" y="3501358"/>
        <a:ext cx="2386441" cy="1348383"/>
      </dsp:txXfrm>
    </dsp:sp>
    <dsp:sp modelId="{240998E5-E754-4216-AECE-62DEBC6C63D5}">
      <dsp:nvSpPr>
        <dsp:cNvPr id="0" name=""/>
        <dsp:cNvSpPr/>
      </dsp:nvSpPr>
      <dsp:spPr>
        <a:xfrm>
          <a:off x="6947231" y="3567455"/>
          <a:ext cx="1561546" cy="1214671"/>
        </a:xfrm>
        <a:prstGeom prst="rect">
          <a:avLst/>
        </a:prstGeom>
        <a:noFill/>
        <a:ln>
          <a:noFill/>
        </a:ln>
        <a:effectLst/>
      </dsp:spPr>
      <dsp:style>
        <a:lnRef idx="0">
          <a:scrgbClr r="0" g="0" b="0"/>
        </a:lnRef>
        <a:fillRef idx="0">
          <a:scrgbClr r="0" g="0" b="0"/>
        </a:fillRef>
        <a:effectRef idx="0">
          <a:scrgbClr r="0" g="0" b="0"/>
        </a:effectRef>
        <a:fontRef idx="minor"/>
      </dsp:style>
    </dsp:sp>
    <dsp:sp modelId="{569B88B7-365F-4E22-B11F-FCCDEAFC4532}">
      <dsp:nvSpPr>
        <dsp:cNvPr id="0" name=""/>
        <dsp:cNvSpPr/>
      </dsp:nvSpPr>
      <dsp:spPr>
        <a:xfrm rot="5400000">
          <a:off x="7102883" y="6563631"/>
          <a:ext cx="1275405" cy="1452003"/>
        </a:xfrm>
        <a:prstGeom prst="bentUpArrow">
          <a:avLst>
            <a:gd name="adj1" fmla="val 32840"/>
            <a:gd name="adj2" fmla="val 25000"/>
            <a:gd name="adj3" fmla="val 35780"/>
          </a:avLst>
        </a:prstGeom>
        <a:gradFill rotWithShape="0">
          <a:gsLst>
            <a:gs pos="0">
              <a:schemeClr val="accent1">
                <a:tint val="50000"/>
                <a:hueOff val="-12059736"/>
                <a:satOff val="24125"/>
                <a:lumOff val="10225"/>
                <a:alphaOff val="0"/>
                <a:satMod val="103000"/>
                <a:lumMod val="102000"/>
                <a:tint val="94000"/>
              </a:schemeClr>
            </a:gs>
            <a:gs pos="50000">
              <a:schemeClr val="accent1">
                <a:tint val="50000"/>
                <a:hueOff val="-12059736"/>
                <a:satOff val="24125"/>
                <a:lumOff val="10225"/>
                <a:alphaOff val="0"/>
                <a:satMod val="110000"/>
                <a:lumMod val="100000"/>
                <a:shade val="100000"/>
              </a:schemeClr>
            </a:gs>
            <a:gs pos="100000">
              <a:schemeClr val="accent1">
                <a:tint val="50000"/>
                <a:hueOff val="-12059736"/>
                <a:satOff val="24125"/>
                <a:lumOff val="10225"/>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2F14080-996B-4F62-B62D-FA818132B73A}">
      <dsp:nvSpPr>
        <dsp:cNvPr id="0" name=""/>
        <dsp:cNvSpPr/>
      </dsp:nvSpPr>
      <dsp:spPr>
        <a:xfrm>
          <a:off x="6505896" y="5112323"/>
          <a:ext cx="2665195" cy="1577844"/>
        </a:xfrm>
        <a:prstGeom prst="roundRect">
          <a:avLst>
            <a:gd name="adj" fmla="val 166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50000"/>
            </a:lnSpc>
            <a:spcBef>
              <a:spcPct val="0"/>
            </a:spcBef>
            <a:spcAft>
              <a:spcPct val="35000"/>
            </a:spcAft>
          </a:pPr>
          <a:r>
            <a:rPr lang="fr-FR" sz="1600" b="1" kern="1200" dirty="0">
              <a:solidFill>
                <a:schemeClr val="bg1"/>
              </a:solidFill>
              <a:latin typeface="Times New Roman" panose="02020603050405020304" pitchFamily="18" charset="0"/>
              <a:cs typeface="Times New Roman" panose="02020603050405020304" pitchFamily="18" charset="0"/>
            </a:rPr>
            <a:t>VI . Approche Architecturale </a:t>
          </a:r>
        </a:p>
      </dsp:txBody>
      <dsp:txXfrm>
        <a:off x="6582934" y="5189361"/>
        <a:ext cx="2511119" cy="1423768"/>
      </dsp:txXfrm>
    </dsp:sp>
    <dsp:sp modelId="{06D2A2A7-3BF2-44A0-870B-EB2210D3788D}">
      <dsp:nvSpPr>
        <dsp:cNvPr id="0" name=""/>
        <dsp:cNvSpPr/>
      </dsp:nvSpPr>
      <dsp:spPr>
        <a:xfrm>
          <a:off x="8912010" y="5293150"/>
          <a:ext cx="1561546" cy="1214671"/>
        </a:xfrm>
        <a:prstGeom prst="rect">
          <a:avLst/>
        </a:prstGeom>
        <a:noFill/>
        <a:ln>
          <a:noFill/>
        </a:ln>
        <a:effectLst/>
      </dsp:spPr>
      <dsp:style>
        <a:lnRef idx="0">
          <a:scrgbClr r="0" g="0" b="0"/>
        </a:lnRef>
        <a:fillRef idx="0">
          <a:scrgbClr r="0" g="0" b="0"/>
        </a:fillRef>
        <a:effectRef idx="0">
          <a:scrgbClr r="0" g="0" b="0"/>
        </a:effectRef>
        <a:fontRef idx="minor"/>
      </dsp:style>
    </dsp:sp>
    <dsp:sp modelId="{4E57D5E2-E788-428B-8AB7-2F856C28F9FA}">
      <dsp:nvSpPr>
        <dsp:cNvPr id="0" name=""/>
        <dsp:cNvSpPr/>
      </dsp:nvSpPr>
      <dsp:spPr>
        <a:xfrm>
          <a:off x="8404256" y="6838018"/>
          <a:ext cx="2483041" cy="1502852"/>
        </a:xfrm>
        <a:prstGeom prst="roundRect">
          <a:avLst>
            <a:gd name="adj" fmla="val 166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50000"/>
            </a:lnSpc>
            <a:spcBef>
              <a:spcPct val="0"/>
            </a:spcBef>
            <a:spcAft>
              <a:spcPct val="35000"/>
            </a:spcAft>
          </a:pPr>
          <a:r>
            <a:rPr lang="fr-FR" sz="1600" b="1" kern="1200" dirty="0">
              <a:solidFill>
                <a:schemeClr val="bg1"/>
              </a:solidFill>
              <a:latin typeface="Times New Roman" panose="02020603050405020304" pitchFamily="18" charset="0"/>
              <a:cs typeface="Times New Roman" panose="02020603050405020304" pitchFamily="18" charset="0"/>
            </a:rPr>
            <a:t> V. Approche Technique </a:t>
          </a:r>
        </a:p>
      </dsp:txBody>
      <dsp:txXfrm>
        <a:off x="8477632" y="6911394"/>
        <a:ext cx="2336289" cy="13561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0"/>
          <a:ext cx="4519492" cy="117917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593295" y="0"/>
        <a:ext cx="3340320" cy="1179172"/>
      </dsp:txXfrm>
    </dsp:sp>
    <dsp:sp modelId="{23C5803A-E6BF-4A70-8107-161C2719ACD4}">
      <dsp:nvSpPr>
        <dsp:cNvPr id="0" name=""/>
        <dsp:cNvSpPr/>
      </dsp:nvSpPr>
      <dsp:spPr>
        <a:xfrm>
          <a:off x="4110160" y="194557"/>
          <a:ext cx="4519492" cy="828969"/>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524645" y="194557"/>
        <a:ext cx="3690523" cy="828969"/>
      </dsp:txXfrm>
    </dsp:sp>
    <dsp:sp modelId="{503F8695-1B5C-4DE9-8827-2D59F67FB4C8}">
      <dsp:nvSpPr>
        <dsp:cNvPr id="0" name=""/>
        <dsp:cNvSpPr/>
      </dsp:nvSpPr>
      <dsp:spPr>
        <a:xfrm>
          <a:off x="8138795" y="175101"/>
          <a:ext cx="4519492" cy="828969"/>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53280" y="175101"/>
        <a:ext cx="3690523" cy="8289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236643"/>
          <a:ext cx="4519492" cy="75115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379288" y="236643"/>
        <a:ext cx="3768335" cy="751157"/>
      </dsp:txXfrm>
    </dsp:sp>
    <dsp:sp modelId="{23C5803A-E6BF-4A70-8107-161C2719ACD4}">
      <dsp:nvSpPr>
        <dsp:cNvPr id="0" name=""/>
        <dsp:cNvSpPr/>
      </dsp:nvSpPr>
      <dsp:spPr>
        <a:xfrm>
          <a:off x="4071252" y="3"/>
          <a:ext cx="4519492" cy="1224438"/>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683471" y="3"/>
        <a:ext cx="3295054" cy="1224438"/>
      </dsp:txXfrm>
    </dsp:sp>
    <dsp:sp modelId="{503F8695-1B5C-4DE9-8827-2D59F67FB4C8}">
      <dsp:nvSpPr>
        <dsp:cNvPr id="0" name=""/>
        <dsp:cNvSpPr/>
      </dsp:nvSpPr>
      <dsp:spPr>
        <a:xfrm>
          <a:off x="8138795" y="236643"/>
          <a:ext cx="4519492" cy="751157"/>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14374" y="236643"/>
        <a:ext cx="3768335" cy="7511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236643"/>
          <a:ext cx="4519492" cy="75115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379288" y="236643"/>
        <a:ext cx="3768335" cy="751157"/>
      </dsp:txXfrm>
    </dsp:sp>
    <dsp:sp modelId="{23C5803A-E6BF-4A70-8107-161C2719ACD4}">
      <dsp:nvSpPr>
        <dsp:cNvPr id="0" name=""/>
        <dsp:cNvSpPr/>
      </dsp:nvSpPr>
      <dsp:spPr>
        <a:xfrm>
          <a:off x="4071252" y="3"/>
          <a:ext cx="4519492" cy="1224438"/>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683471" y="3"/>
        <a:ext cx="3295054" cy="1224438"/>
      </dsp:txXfrm>
    </dsp:sp>
    <dsp:sp modelId="{503F8695-1B5C-4DE9-8827-2D59F67FB4C8}">
      <dsp:nvSpPr>
        <dsp:cNvPr id="0" name=""/>
        <dsp:cNvSpPr/>
      </dsp:nvSpPr>
      <dsp:spPr>
        <a:xfrm>
          <a:off x="8138795" y="236643"/>
          <a:ext cx="4519492" cy="751157"/>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14374" y="236643"/>
        <a:ext cx="3768335" cy="7511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236643"/>
          <a:ext cx="4519492" cy="75115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379288" y="236643"/>
        <a:ext cx="3768335" cy="751157"/>
      </dsp:txXfrm>
    </dsp:sp>
    <dsp:sp modelId="{23C5803A-E6BF-4A70-8107-161C2719ACD4}">
      <dsp:nvSpPr>
        <dsp:cNvPr id="0" name=""/>
        <dsp:cNvSpPr/>
      </dsp:nvSpPr>
      <dsp:spPr>
        <a:xfrm>
          <a:off x="4071252" y="3"/>
          <a:ext cx="4519492" cy="1224438"/>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683471" y="3"/>
        <a:ext cx="3295054" cy="1224438"/>
      </dsp:txXfrm>
    </dsp:sp>
    <dsp:sp modelId="{503F8695-1B5C-4DE9-8827-2D59F67FB4C8}">
      <dsp:nvSpPr>
        <dsp:cNvPr id="0" name=""/>
        <dsp:cNvSpPr/>
      </dsp:nvSpPr>
      <dsp:spPr>
        <a:xfrm>
          <a:off x="8138795" y="236643"/>
          <a:ext cx="4519492" cy="751157"/>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14374" y="236643"/>
        <a:ext cx="3768335" cy="7511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236643"/>
          <a:ext cx="4519492" cy="75115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379288" y="236643"/>
        <a:ext cx="3768335" cy="751157"/>
      </dsp:txXfrm>
    </dsp:sp>
    <dsp:sp modelId="{23C5803A-E6BF-4A70-8107-161C2719ACD4}">
      <dsp:nvSpPr>
        <dsp:cNvPr id="0" name=""/>
        <dsp:cNvSpPr/>
      </dsp:nvSpPr>
      <dsp:spPr>
        <a:xfrm>
          <a:off x="4071252" y="3"/>
          <a:ext cx="4519492" cy="1224438"/>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683471" y="3"/>
        <a:ext cx="3295054" cy="1224438"/>
      </dsp:txXfrm>
    </dsp:sp>
    <dsp:sp modelId="{503F8695-1B5C-4DE9-8827-2D59F67FB4C8}">
      <dsp:nvSpPr>
        <dsp:cNvPr id="0" name=""/>
        <dsp:cNvSpPr/>
      </dsp:nvSpPr>
      <dsp:spPr>
        <a:xfrm>
          <a:off x="8138795" y="236643"/>
          <a:ext cx="4519492" cy="751157"/>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14374" y="236643"/>
        <a:ext cx="3768335" cy="75115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236643"/>
          <a:ext cx="4519492" cy="75115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379288" y="236643"/>
        <a:ext cx="3768335" cy="751157"/>
      </dsp:txXfrm>
    </dsp:sp>
    <dsp:sp modelId="{23C5803A-E6BF-4A70-8107-161C2719ACD4}">
      <dsp:nvSpPr>
        <dsp:cNvPr id="0" name=""/>
        <dsp:cNvSpPr/>
      </dsp:nvSpPr>
      <dsp:spPr>
        <a:xfrm>
          <a:off x="4071252" y="3"/>
          <a:ext cx="4519492" cy="1224438"/>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683471" y="3"/>
        <a:ext cx="3295054" cy="1224438"/>
      </dsp:txXfrm>
    </dsp:sp>
    <dsp:sp modelId="{503F8695-1B5C-4DE9-8827-2D59F67FB4C8}">
      <dsp:nvSpPr>
        <dsp:cNvPr id="0" name=""/>
        <dsp:cNvSpPr/>
      </dsp:nvSpPr>
      <dsp:spPr>
        <a:xfrm>
          <a:off x="8138795" y="236643"/>
          <a:ext cx="4519492" cy="751157"/>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14374" y="236643"/>
        <a:ext cx="3768335" cy="7511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80" y="103203"/>
          <a:ext cx="4606274" cy="82472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416143" y="103203"/>
        <a:ext cx="3781549" cy="824725"/>
      </dsp:txXfrm>
    </dsp:sp>
    <dsp:sp modelId="{23C5803A-E6BF-4A70-8107-161C2719ACD4}">
      <dsp:nvSpPr>
        <dsp:cNvPr id="0" name=""/>
        <dsp:cNvSpPr/>
      </dsp:nvSpPr>
      <dsp:spPr>
        <a:xfrm>
          <a:off x="4149427" y="110223"/>
          <a:ext cx="4606274" cy="810685"/>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554770" y="110223"/>
        <a:ext cx="3795589" cy="810685"/>
      </dsp:txXfrm>
    </dsp:sp>
    <dsp:sp modelId="{503F8695-1B5C-4DE9-8827-2D59F67FB4C8}">
      <dsp:nvSpPr>
        <dsp:cNvPr id="0" name=""/>
        <dsp:cNvSpPr/>
      </dsp:nvSpPr>
      <dsp:spPr>
        <a:xfrm>
          <a:off x="8298854" y="-98339"/>
          <a:ext cx="4606274" cy="1227811"/>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912760" y="-98339"/>
        <a:ext cx="3378463" cy="122781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80" y="103203"/>
          <a:ext cx="4606274" cy="82472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416143" y="103203"/>
        <a:ext cx="3781549" cy="824725"/>
      </dsp:txXfrm>
    </dsp:sp>
    <dsp:sp modelId="{23C5803A-E6BF-4A70-8107-161C2719ACD4}">
      <dsp:nvSpPr>
        <dsp:cNvPr id="0" name=""/>
        <dsp:cNvSpPr/>
      </dsp:nvSpPr>
      <dsp:spPr>
        <a:xfrm>
          <a:off x="4149427" y="110223"/>
          <a:ext cx="4606274" cy="810685"/>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554770" y="110223"/>
        <a:ext cx="3795589" cy="810685"/>
      </dsp:txXfrm>
    </dsp:sp>
    <dsp:sp modelId="{503F8695-1B5C-4DE9-8827-2D59F67FB4C8}">
      <dsp:nvSpPr>
        <dsp:cNvPr id="0" name=""/>
        <dsp:cNvSpPr/>
      </dsp:nvSpPr>
      <dsp:spPr>
        <a:xfrm>
          <a:off x="8298854" y="-98339"/>
          <a:ext cx="4606274" cy="1227811"/>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912760" y="-98339"/>
        <a:ext cx="3378463" cy="122781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80" y="103203"/>
          <a:ext cx="4606274" cy="82472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416143" y="103203"/>
        <a:ext cx="3781549" cy="824725"/>
      </dsp:txXfrm>
    </dsp:sp>
    <dsp:sp modelId="{23C5803A-E6BF-4A70-8107-161C2719ACD4}">
      <dsp:nvSpPr>
        <dsp:cNvPr id="0" name=""/>
        <dsp:cNvSpPr/>
      </dsp:nvSpPr>
      <dsp:spPr>
        <a:xfrm>
          <a:off x="4149427" y="110223"/>
          <a:ext cx="4606274" cy="810685"/>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554770" y="110223"/>
        <a:ext cx="3795589" cy="810685"/>
      </dsp:txXfrm>
    </dsp:sp>
    <dsp:sp modelId="{503F8695-1B5C-4DE9-8827-2D59F67FB4C8}">
      <dsp:nvSpPr>
        <dsp:cNvPr id="0" name=""/>
        <dsp:cNvSpPr/>
      </dsp:nvSpPr>
      <dsp:spPr>
        <a:xfrm>
          <a:off x="8298854" y="-98339"/>
          <a:ext cx="4606274" cy="1227811"/>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912760" y="-98339"/>
        <a:ext cx="3378463" cy="122781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80" y="103203"/>
          <a:ext cx="4606274" cy="82472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416143" y="103203"/>
        <a:ext cx="3781549" cy="824725"/>
      </dsp:txXfrm>
    </dsp:sp>
    <dsp:sp modelId="{23C5803A-E6BF-4A70-8107-161C2719ACD4}">
      <dsp:nvSpPr>
        <dsp:cNvPr id="0" name=""/>
        <dsp:cNvSpPr/>
      </dsp:nvSpPr>
      <dsp:spPr>
        <a:xfrm>
          <a:off x="4149427" y="110223"/>
          <a:ext cx="4606274" cy="810685"/>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554770" y="110223"/>
        <a:ext cx="3795589" cy="810685"/>
      </dsp:txXfrm>
    </dsp:sp>
    <dsp:sp modelId="{503F8695-1B5C-4DE9-8827-2D59F67FB4C8}">
      <dsp:nvSpPr>
        <dsp:cNvPr id="0" name=""/>
        <dsp:cNvSpPr/>
      </dsp:nvSpPr>
      <dsp:spPr>
        <a:xfrm>
          <a:off x="8298854" y="-98339"/>
          <a:ext cx="4606274" cy="1227811"/>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912760" y="-98339"/>
        <a:ext cx="3378463" cy="1227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8BB4B-11E0-4C07-8063-32A8B00039C1}">
      <dsp:nvSpPr>
        <dsp:cNvPr id="0" name=""/>
        <dsp:cNvSpPr/>
      </dsp:nvSpPr>
      <dsp:spPr>
        <a:xfrm>
          <a:off x="6470" y="0"/>
          <a:ext cx="3766627" cy="792000"/>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Introduction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402470" y="0"/>
        <a:ext cx="2974627" cy="792000"/>
      </dsp:txXfrm>
    </dsp:sp>
    <dsp:sp modelId="{F510C899-B047-4433-A465-31E1213C1AB6}">
      <dsp:nvSpPr>
        <dsp:cNvPr id="0" name=""/>
        <dsp:cNvSpPr/>
      </dsp:nvSpPr>
      <dsp:spPr>
        <a:xfrm>
          <a:off x="3396435" y="0"/>
          <a:ext cx="3766627" cy="792000"/>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Problématique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3792435" y="0"/>
        <a:ext cx="2974627" cy="792000"/>
      </dsp:txXfrm>
    </dsp:sp>
    <dsp:sp modelId="{204D40A6-6FD6-4E7E-8ED2-3A2295644E00}">
      <dsp:nvSpPr>
        <dsp:cNvPr id="0" name=""/>
        <dsp:cNvSpPr/>
      </dsp:nvSpPr>
      <dsp:spPr>
        <a:xfrm>
          <a:off x="6786400" y="0"/>
          <a:ext cx="3766627" cy="792000"/>
        </a:xfrm>
        <a:prstGeom prst="chevron">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Hypothèses</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7182400" y="0"/>
        <a:ext cx="2974627" cy="792000"/>
      </dsp:txXfrm>
    </dsp:sp>
    <dsp:sp modelId="{D92A6DE5-19A5-41E2-A501-C3689AFF954D}">
      <dsp:nvSpPr>
        <dsp:cNvPr id="0" name=""/>
        <dsp:cNvSpPr/>
      </dsp:nvSpPr>
      <dsp:spPr>
        <a:xfrm>
          <a:off x="10176365" y="0"/>
          <a:ext cx="3766627" cy="792000"/>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Objectif</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10572365" y="0"/>
        <a:ext cx="2974627" cy="792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80" y="103203"/>
          <a:ext cx="4606274" cy="82472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416143" y="103203"/>
        <a:ext cx="3781549" cy="824725"/>
      </dsp:txXfrm>
    </dsp:sp>
    <dsp:sp modelId="{23C5803A-E6BF-4A70-8107-161C2719ACD4}">
      <dsp:nvSpPr>
        <dsp:cNvPr id="0" name=""/>
        <dsp:cNvSpPr/>
      </dsp:nvSpPr>
      <dsp:spPr>
        <a:xfrm>
          <a:off x="4149427" y="110223"/>
          <a:ext cx="4606274" cy="810685"/>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554770" y="110223"/>
        <a:ext cx="3795589" cy="810685"/>
      </dsp:txXfrm>
    </dsp:sp>
    <dsp:sp modelId="{503F8695-1B5C-4DE9-8827-2D59F67FB4C8}">
      <dsp:nvSpPr>
        <dsp:cNvPr id="0" name=""/>
        <dsp:cNvSpPr/>
      </dsp:nvSpPr>
      <dsp:spPr>
        <a:xfrm>
          <a:off x="8298854" y="-98339"/>
          <a:ext cx="4606274" cy="1227811"/>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912760" y="-98339"/>
        <a:ext cx="3378463" cy="1227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8BB4B-11E0-4C07-8063-32A8B00039C1}">
      <dsp:nvSpPr>
        <dsp:cNvPr id="0" name=""/>
        <dsp:cNvSpPr/>
      </dsp:nvSpPr>
      <dsp:spPr>
        <a:xfrm>
          <a:off x="905" y="0"/>
          <a:ext cx="6275287" cy="114786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lvl="0" algn="ctr" defTabSz="1600200">
            <a:lnSpc>
              <a:spcPct val="90000"/>
            </a:lnSpc>
            <a:spcBef>
              <a:spcPct val="0"/>
            </a:spcBef>
            <a:spcAft>
              <a:spcPct val="35000"/>
            </a:spcAft>
          </a:pPr>
          <a:r>
            <a:rPr lang="fr-FR" sz="3600" b="1" kern="1200" cap="none" spc="0" dirty="0" smtClean="0">
              <a:ln w="0"/>
              <a:solidFill>
                <a:schemeClr val="bg1"/>
              </a:solidFill>
              <a:effectLst/>
            </a:rPr>
            <a:t>Introduction</a:t>
          </a:r>
          <a:r>
            <a:rPr lang="fr-FR" sz="1800" b="1" kern="1200" cap="none" spc="0" dirty="0" smtClean="0">
              <a:ln w="0"/>
              <a:solidFill>
                <a:schemeClr val="tx1"/>
              </a:solidFill>
              <a:effectLst>
                <a:outerShdw blurRad="38100" dist="19050" dir="2700000" algn="tl" rotWithShape="0">
                  <a:schemeClr val="dk1">
                    <a:alpha val="40000"/>
                  </a:schemeClr>
                </a:outerShdw>
              </a:effectLst>
            </a:rPr>
            <a:t>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574837" y="0"/>
        <a:ext cx="5127423" cy="1147864"/>
      </dsp:txXfrm>
    </dsp:sp>
    <dsp:sp modelId="{F510C899-B047-4433-A465-31E1213C1AB6}">
      <dsp:nvSpPr>
        <dsp:cNvPr id="0" name=""/>
        <dsp:cNvSpPr/>
      </dsp:nvSpPr>
      <dsp:spPr>
        <a:xfrm>
          <a:off x="6119248" y="194528"/>
          <a:ext cx="2863245" cy="836609"/>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Problématique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6537553" y="194528"/>
        <a:ext cx="2026636" cy="836609"/>
      </dsp:txXfrm>
    </dsp:sp>
    <dsp:sp modelId="{204D40A6-6FD6-4E7E-8ED2-3A2295644E00}">
      <dsp:nvSpPr>
        <dsp:cNvPr id="0" name=""/>
        <dsp:cNvSpPr/>
      </dsp:nvSpPr>
      <dsp:spPr>
        <a:xfrm>
          <a:off x="8551465" y="213996"/>
          <a:ext cx="3007925" cy="758761"/>
        </a:xfrm>
        <a:prstGeom prst="chevron">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Hypothèses</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8930846" y="213996"/>
        <a:ext cx="2249164" cy="758761"/>
      </dsp:txXfrm>
    </dsp:sp>
    <dsp:sp modelId="{D92A6DE5-19A5-41E2-A501-C3689AFF954D}">
      <dsp:nvSpPr>
        <dsp:cNvPr id="0" name=""/>
        <dsp:cNvSpPr/>
      </dsp:nvSpPr>
      <dsp:spPr>
        <a:xfrm>
          <a:off x="10951988" y="214007"/>
          <a:ext cx="2996569" cy="719848"/>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Objectif</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11311912" y="214007"/>
        <a:ext cx="2276721" cy="7198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8BB4B-11E0-4C07-8063-32A8B00039C1}">
      <dsp:nvSpPr>
        <dsp:cNvPr id="0" name=""/>
        <dsp:cNvSpPr/>
      </dsp:nvSpPr>
      <dsp:spPr>
        <a:xfrm>
          <a:off x="120316" y="130900"/>
          <a:ext cx="3683318" cy="88794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Introduction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564289" y="130900"/>
        <a:ext cx="2795372" cy="887946"/>
      </dsp:txXfrm>
    </dsp:sp>
    <dsp:sp modelId="{F510C899-B047-4433-A465-31E1213C1AB6}">
      <dsp:nvSpPr>
        <dsp:cNvPr id="0" name=""/>
        <dsp:cNvSpPr/>
      </dsp:nvSpPr>
      <dsp:spPr>
        <a:xfrm>
          <a:off x="3305399" y="-214619"/>
          <a:ext cx="3800684" cy="1520273"/>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fr-FR" sz="2800" b="1" kern="1200" cap="none" spc="0" dirty="0" smtClean="0">
              <a:ln w="0"/>
              <a:solidFill>
                <a:schemeClr val="bg1"/>
              </a:solidFill>
              <a:effectLst>
                <a:outerShdw blurRad="38100" dist="19050" dir="2700000" algn="tl" rotWithShape="0">
                  <a:schemeClr val="dk1">
                    <a:alpha val="40000"/>
                  </a:schemeClr>
                </a:outerShdw>
              </a:effectLst>
              <a:latin typeface="Bodoni MT Condensed" panose="02070606080606020203" pitchFamily="18" charset="0"/>
            </a:rPr>
            <a:t>Problématique</a:t>
          </a:r>
          <a:r>
            <a:rPr lang="fr-FR" sz="2400" b="1" kern="1200" cap="none" spc="0" dirty="0" smtClean="0">
              <a:ln w="0"/>
              <a:solidFill>
                <a:schemeClr val="bg1"/>
              </a:solidFill>
              <a:effectLst>
                <a:outerShdw blurRad="38100" dist="19050" dir="2700000" algn="tl" rotWithShape="0">
                  <a:schemeClr val="dk1">
                    <a:alpha val="40000"/>
                  </a:schemeClr>
                </a:outerShdw>
              </a:effectLst>
              <a:latin typeface="Bodoni MT Condensed" panose="02070606080606020203" pitchFamily="18" charset="0"/>
            </a:rPr>
            <a:t> </a:t>
          </a:r>
          <a:endParaRPr lang="fr-FR" sz="2400" b="1" kern="1200" cap="none" spc="0" dirty="0">
            <a:ln w="0"/>
            <a:solidFill>
              <a:schemeClr val="bg1"/>
            </a:solidFill>
            <a:effectLst>
              <a:outerShdw blurRad="38100" dist="19050" dir="2700000" algn="tl" rotWithShape="0">
                <a:schemeClr val="dk1">
                  <a:alpha val="40000"/>
                </a:schemeClr>
              </a:outerShdw>
            </a:effectLst>
            <a:latin typeface="Bodoni MT Condensed" panose="02070606080606020203" pitchFamily="18" charset="0"/>
          </a:endParaRPr>
        </a:p>
      </dsp:txBody>
      <dsp:txXfrm>
        <a:off x="4065536" y="-214619"/>
        <a:ext cx="2280411" cy="1520273"/>
      </dsp:txXfrm>
    </dsp:sp>
    <dsp:sp modelId="{204D40A6-6FD6-4E7E-8ED2-3A2295644E00}">
      <dsp:nvSpPr>
        <dsp:cNvPr id="0" name=""/>
        <dsp:cNvSpPr/>
      </dsp:nvSpPr>
      <dsp:spPr>
        <a:xfrm>
          <a:off x="6726015" y="120312"/>
          <a:ext cx="3800684" cy="850410"/>
        </a:xfrm>
        <a:prstGeom prst="chevron">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Hypothèses</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7151220" y="120312"/>
        <a:ext cx="2950274" cy="850410"/>
      </dsp:txXfrm>
    </dsp:sp>
    <dsp:sp modelId="{D92A6DE5-19A5-41E2-A501-C3689AFF954D}">
      <dsp:nvSpPr>
        <dsp:cNvPr id="0" name=""/>
        <dsp:cNvSpPr/>
      </dsp:nvSpPr>
      <dsp:spPr>
        <a:xfrm>
          <a:off x="10146630" y="120312"/>
          <a:ext cx="3800684" cy="850410"/>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Objectif</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10571835" y="120312"/>
        <a:ext cx="2950274" cy="8504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8BB4B-11E0-4C07-8063-32A8B00039C1}">
      <dsp:nvSpPr>
        <dsp:cNvPr id="0" name=""/>
        <dsp:cNvSpPr/>
      </dsp:nvSpPr>
      <dsp:spPr>
        <a:xfrm>
          <a:off x="119541" y="295484"/>
          <a:ext cx="3610708" cy="87044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Introduction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554762" y="295484"/>
        <a:ext cx="2740267" cy="870441"/>
      </dsp:txXfrm>
    </dsp:sp>
    <dsp:sp modelId="{F510C899-B047-4433-A465-31E1213C1AB6}">
      <dsp:nvSpPr>
        <dsp:cNvPr id="0" name=""/>
        <dsp:cNvSpPr/>
      </dsp:nvSpPr>
      <dsp:spPr>
        <a:xfrm>
          <a:off x="3241837" y="308696"/>
          <a:ext cx="3725760" cy="786463"/>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kern="1200" cap="none" spc="0" dirty="0" smtClean="0">
              <a:ln w="0"/>
              <a:solidFill>
                <a:schemeClr val="tx1"/>
              </a:solidFill>
              <a:effectLst>
                <a:outerShdw blurRad="38100" dist="19050" dir="2700000" algn="tl" rotWithShape="0">
                  <a:schemeClr val="dk1">
                    <a:alpha val="40000"/>
                  </a:schemeClr>
                </a:outerShdw>
              </a:effectLst>
              <a:latin typeface="Bodoni MT Condensed" panose="02070606080606020203" pitchFamily="18" charset="0"/>
            </a:rPr>
            <a:t>Problématique </a:t>
          </a:r>
          <a:endParaRPr lang="fr-FR" sz="2000" b="1" kern="1200" cap="none" spc="0" dirty="0">
            <a:ln w="0"/>
            <a:solidFill>
              <a:schemeClr val="tx1"/>
            </a:solidFill>
            <a:effectLst>
              <a:outerShdw blurRad="38100" dist="19050" dir="2700000" algn="tl" rotWithShape="0">
                <a:schemeClr val="dk1">
                  <a:alpha val="40000"/>
                </a:schemeClr>
              </a:outerShdw>
            </a:effectLst>
            <a:latin typeface="Bodoni MT Condensed" panose="02070606080606020203" pitchFamily="18" charset="0"/>
          </a:endParaRPr>
        </a:p>
      </dsp:txBody>
      <dsp:txXfrm>
        <a:off x="3635069" y="308696"/>
        <a:ext cx="2939297" cy="786463"/>
      </dsp:txXfrm>
    </dsp:sp>
    <dsp:sp modelId="{204D40A6-6FD6-4E7E-8ED2-3A2295644E00}">
      <dsp:nvSpPr>
        <dsp:cNvPr id="0" name=""/>
        <dsp:cNvSpPr/>
      </dsp:nvSpPr>
      <dsp:spPr>
        <a:xfrm>
          <a:off x="6595021" y="-3872"/>
          <a:ext cx="3997554" cy="1411601"/>
        </a:xfrm>
        <a:prstGeom prst="chevron">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Hypothèses</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7300822" y="-3872"/>
        <a:ext cx="2585953" cy="1411601"/>
      </dsp:txXfrm>
    </dsp:sp>
    <dsp:sp modelId="{D92A6DE5-19A5-41E2-A501-C3689AFF954D}">
      <dsp:nvSpPr>
        <dsp:cNvPr id="0" name=""/>
        <dsp:cNvSpPr/>
      </dsp:nvSpPr>
      <dsp:spPr>
        <a:xfrm>
          <a:off x="10219999" y="285104"/>
          <a:ext cx="3725760" cy="833646"/>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Objectif</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10636822" y="285104"/>
        <a:ext cx="2892114" cy="8336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8BB4B-11E0-4C07-8063-32A8B00039C1}">
      <dsp:nvSpPr>
        <dsp:cNvPr id="0" name=""/>
        <dsp:cNvSpPr/>
      </dsp:nvSpPr>
      <dsp:spPr>
        <a:xfrm>
          <a:off x="119541" y="295484"/>
          <a:ext cx="3610708" cy="87044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Introduction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554762" y="295484"/>
        <a:ext cx="2740267" cy="870441"/>
      </dsp:txXfrm>
    </dsp:sp>
    <dsp:sp modelId="{F510C899-B047-4433-A465-31E1213C1AB6}">
      <dsp:nvSpPr>
        <dsp:cNvPr id="0" name=""/>
        <dsp:cNvSpPr/>
      </dsp:nvSpPr>
      <dsp:spPr>
        <a:xfrm>
          <a:off x="3241837" y="308696"/>
          <a:ext cx="3725760" cy="786463"/>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kern="1200" cap="none" spc="0" dirty="0" smtClean="0">
              <a:ln w="0"/>
              <a:solidFill>
                <a:schemeClr val="tx1"/>
              </a:solidFill>
              <a:effectLst>
                <a:outerShdw blurRad="38100" dist="19050" dir="2700000" algn="tl" rotWithShape="0">
                  <a:schemeClr val="dk1">
                    <a:alpha val="40000"/>
                  </a:schemeClr>
                </a:outerShdw>
              </a:effectLst>
              <a:latin typeface="Bodoni MT Condensed" panose="02070606080606020203" pitchFamily="18" charset="0"/>
            </a:rPr>
            <a:t>Problématique </a:t>
          </a:r>
          <a:endParaRPr lang="fr-FR" sz="2000" b="1" kern="1200" cap="none" spc="0" dirty="0">
            <a:ln w="0"/>
            <a:solidFill>
              <a:schemeClr val="tx1"/>
            </a:solidFill>
            <a:effectLst>
              <a:outerShdw blurRad="38100" dist="19050" dir="2700000" algn="tl" rotWithShape="0">
                <a:schemeClr val="dk1">
                  <a:alpha val="40000"/>
                </a:schemeClr>
              </a:outerShdw>
            </a:effectLst>
            <a:latin typeface="Bodoni MT Condensed" panose="02070606080606020203" pitchFamily="18" charset="0"/>
          </a:endParaRPr>
        </a:p>
      </dsp:txBody>
      <dsp:txXfrm>
        <a:off x="3635069" y="308696"/>
        <a:ext cx="2939297" cy="786463"/>
      </dsp:txXfrm>
    </dsp:sp>
    <dsp:sp modelId="{204D40A6-6FD6-4E7E-8ED2-3A2295644E00}">
      <dsp:nvSpPr>
        <dsp:cNvPr id="0" name=""/>
        <dsp:cNvSpPr/>
      </dsp:nvSpPr>
      <dsp:spPr>
        <a:xfrm>
          <a:off x="6595021" y="-3872"/>
          <a:ext cx="3997554" cy="1411601"/>
        </a:xfrm>
        <a:prstGeom prst="chevron">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cap="none" spc="0" smtClean="0">
              <a:ln w="0"/>
              <a:solidFill>
                <a:schemeClr val="bg1"/>
              </a:solidFill>
              <a:effectLst>
                <a:outerShdw blurRad="38100" dist="19050" dir="2700000" algn="tl" rotWithShape="0">
                  <a:schemeClr val="dk1">
                    <a:alpha val="40000"/>
                  </a:schemeClr>
                </a:outerShdw>
              </a:effectLst>
            </a:rPr>
            <a:t>Hypothèses</a:t>
          </a:r>
          <a:endParaRPr lang="fr-FR" sz="3200" b="1" kern="1200" cap="none" spc="0">
            <a:ln w="0"/>
            <a:solidFill>
              <a:schemeClr val="bg1"/>
            </a:solidFill>
            <a:effectLst>
              <a:outerShdw blurRad="38100" dist="19050" dir="2700000" algn="tl" rotWithShape="0">
                <a:schemeClr val="dk1">
                  <a:alpha val="40000"/>
                </a:schemeClr>
              </a:outerShdw>
            </a:effectLst>
          </a:endParaRPr>
        </a:p>
      </dsp:txBody>
      <dsp:txXfrm>
        <a:off x="7300822" y="-3872"/>
        <a:ext cx="2585953" cy="1411601"/>
      </dsp:txXfrm>
    </dsp:sp>
    <dsp:sp modelId="{D92A6DE5-19A5-41E2-A501-C3689AFF954D}">
      <dsp:nvSpPr>
        <dsp:cNvPr id="0" name=""/>
        <dsp:cNvSpPr/>
      </dsp:nvSpPr>
      <dsp:spPr>
        <a:xfrm>
          <a:off x="10219999" y="285104"/>
          <a:ext cx="3725760" cy="833646"/>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Objectif</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10636822" y="285104"/>
        <a:ext cx="2892114" cy="8336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8BB4B-11E0-4C07-8063-32A8B00039C1}">
      <dsp:nvSpPr>
        <dsp:cNvPr id="0" name=""/>
        <dsp:cNvSpPr/>
      </dsp:nvSpPr>
      <dsp:spPr>
        <a:xfrm>
          <a:off x="113710" y="427813"/>
          <a:ext cx="3467601" cy="83594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dirty="0" smtClean="0">
              <a:ln w="0"/>
              <a:solidFill>
                <a:schemeClr val="tx1"/>
              </a:solidFill>
              <a:effectLst>
                <a:outerShdw blurRad="38100" dist="19050" dir="2700000" algn="tl" rotWithShape="0">
                  <a:schemeClr val="dk1">
                    <a:alpha val="40000"/>
                  </a:schemeClr>
                </a:outerShdw>
              </a:effectLst>
            </a:rPr>
            <a:t>Introduction </a:t>
          </a:r>
          <a:endParaRPr lang="fr-FR" sz="1800" b="1" kern="1200" cap="none" spc="0" dirty="0">
            <a:ln w="0"/>
            <a:solidFill>
              <a:schemeClr val="tx1"/>
            </a:solidFill>
            <a:effectLst>
              <a:outerShdw blurRad="38100" dist="19050" dir="2700000" algn="tl" rotWithShape="0">
                <a:schemeClr val="dk1">
                  <a:alpha val="40000"/>
                </a:schemeClr>
              </a:outerShdw>
            </a:effectLst>
          </a:endParaRPr>
        </a:p>
      </dsp:txBody>
      <dsp:txXfrm>
        <a:off x="531681" y="427813"/>
        <a:ext cx="2631659" cy="835942"/>
      </dsp:txXfrm>
    </dsp:sp>
    <dsp:sp modelId="{F510C899-B047-4433-A465-31E1213C1AB6}">
      <dsp:nvSpPr>
        <dsp:cNvPr id="0" name=""/>
        <dsp:cNvSpPr/>
      </dsp:nvSpPr>
      <dsp:spPr>
        <a:xfrm>
          <a:off x="3112256" y="440501"/>
          <a:ext cx="3578093" cy="755292"/>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fr-FR" sz="2000" b="1" kern="1200" cap="none" spc="0" dirty="0" smtClean="0">
              <a:ln w="0"/>
              <a:solidFill>
                <a:schemeClr val="tx1"/>
              </a:solidFill>
              <a:effectLst>
                <a:outerShdw blurRad="38100" dist="19050" dir="2700000" algn="tl" rotWithShape="0">
                  <a:schemeClr val="dk1">
                    <a:alpha val="40000"/>
                  </a:schemeClr>
                </a:outerShdw>
              </a:effectLst>
              <a:latin typeface="Bodoni MT Condensed" panose="02070606080606020203" pitchFamily="18" charset="0"/>
            </a:rPr>
            <a:t>Problématique </a:t>
          </a:r>
          <a:endParaRPr lang="fr-FR" sz="2000" b="1" kern="1200" cap="none" spc="0" dirty="0">
            <a:ln w="0"/>
            <a:solidFill>
              <a:schemeClr val="tx1"/>
            </a:solidFill>
            <a:effectLst>
              <a:outerShdw blurRad="38100" dist="19050" dir="2700000" algn="tl" rotWithShape="0">
                <a:schemeClr val="dk1">
                  <a:alpha val="40000"/>
                </a:schemeClr>
              </a:outerShdw>
            </a:effectLst>
            <a:latin typeface="Bodoni MT Condensed" panose="02070606080606020203" pitchFamily="18" charset="0"/>
          </a:endParaRPr>
        </a:p>
      </dsp:txBody>
      <dsp:txXfrm>
        <a:off x="3489902" y="440501"/>
        <a:ext cx="2822801" cy="755292"/>
      </dsp:txXfrm>
    </dsp:sp>
    <dsp:sp modelId="{204D40A6-6FD6-4E7E-8ED2-3A2295644E00}">
      <dsp:nvSpPr>
        <dsp:cNvPr id="0" name=""/>
        <dsp:cNvSpPr/>
      </dsp:nvSpPr>
      <dsp:spPr>
        <a:xfrm>
          <a:off x="6332540" y="429223"/>
          <a:ext cx="3839115" cy="777848"/>
        </a:xfrm>
        <a:prstGeom prst="chevron">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cap="none" spc="0" smtClean="0">
              <a:ln w="0"/>
              <a:solidFill>
                <a:schemeClr val="tx1"/>
              </a:solidFill>
              <a:effectLst>
                <a:outerShdw blurRad="38100" dist="19050" dir="2700000" algn="tl" rotWithShape="0">
                  <a:schemeClr val="dk1">
                    <a:alpha val="40000"/>
                  </a:schemeClr>
                </a:outerShdw>
              </a:effectLst>
            </a:rPr>
            <a:t>Hypothèses</a:t>
          </a:r>
          <a:endParaRPr lang="fr-FR" sz="1800" b="1" kern="1200" cap="none" spc="0">
            <a:ln w="0"/>
            <a:solidFill>
              <a:schemeClr val="tx1"/>
            </a:solidFill>
            <a:effectLst>
              <a:outerShdw blurRad="38100" dist="19050" dir="2700000" algn="tl" rotWithShape="0">
                <a:schemeClr val="dk1">
                  <a:alpha val="40000"/>
                </a:schemeClr>
              </a:outerShdw>
            </a:effectLst>
          </a:endParaRPr>
        </a:p>
      </dsp:txBody>
      <dsp:txXfrm>
        <a:off x="6721464" y="429223"/>
        <a:ext cx="3061267" cy="777848"/>
      </dsp:txXfrm>
    </dsp:sp>
    <dsp:sp modelId="{D92A6DE5-19A5-41E2-A501-C3689AFF954D}">
      <dsp:nvSpPr>
        <dsp:cNvPr id="0" name=""/>
        <dsp:cNvSpPr/>
      </dsp:nvSpPr>
      <dsp:spPr>
        <a:xfrm>
          <a:off x="9816309" y="0"/>
          <a:ext cx="4566291" cy="1529534"/>
        </a:xfrm>
        <a:prstGeom prst="chevron">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cap="none" spc="0" smtClean="0">
              <a:ln w="0"/>
              <a:solidFill>
                <a:schemeClr val="bg1"/>
              </a:solidFill>
              <a:effectLst>
                <a:outerShdw blurRad="38100" dist="19050" dir="2700000" algn="tl" rotWithShape="0">
                  <a:schemeClr val="dk1">
                    <a:alpha val="40000"/>
                  </a:schemeClr>
                </a:outerShdw>
              </a:effectLst>
              <a:latin typeface="Agency FB" panose="020B0503020202020204" pitchFamily="34" charset="0"/>
            </a:rPr>
            <a:t>Objectif</a:t>
          </a:r>
          <a:endParaRPr lang="fr-FR" sz="3200" b="1" kern="1200" cap="none" spc="0">
            <a:ln w="0"/>
            <a:solidFill>
              <a:schemeClr val="bg1"/>
            </a:solidFill>
            <a:effectLst>
              <a:outerShdw blurRad="38100" dist="19050" dir="2700000" algn="tl" rotWithShape="0">
                <a:schemeClr val="dk1">
                  <a:alpha val="40000"/>
                </a:schemeClr>
              </a:outerShdw>
            </a:effectLst>
            <a:latin typeface="Agency FB" panose="020B0503020202020204" pitchFamily="34" charset="0"/>
          </a:endParaRPr>
        </a:p>
      </dsp:txBody>
      <dsp:txXfrm>
        <a:off x="10581076" y="0"/>
        <a:ext cx="3036757" cy="15295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0"/>
          <a:ext cx="4519492" cy="77060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389014" y="0"/>
        <a:ext cx="3748883" cy="770609"/>
      </dsp:txXfrm>
    </dsp:sp>
    <dsp:sp modelId="{23C5803A-E6BF-4A70-8107-161C2719ACD4}">
      <dsp:nvSpPr>
        <dsp:cNvPr id="0" name=""/>
        <dsp:cNvSpPr/>
      </dsp:nvSpPr>
      <dsp:spPr>
        <a:xfrm>
          <a:off x="4071252" y="0"/>
          <a:ext cx="4519492" cy="770609"/>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456557" y="0"/>
        <a:ext cx="3748883" cy="770609"/>
      </dsp:txXfrm>
    </dsp:sp>
    <dsp:sp modelId="{503F8695-1B5C-4DE9-8827-2D59F67FB4C8}">
      <dsp:nvSpPr>
        <dsp:cNvPr id="0" name=""/>
        <dsp:cNvSpPr/>
      </dsp:nvSpPr>
      <dsp:spPr>
        <a:xfrm>
          <a:off x="8138795" y="0"/>
          <a:ext cx="4519492" cy="770609"/>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24100" y="0"/>
        <a:ext cx="3748883" cy="7706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81ADF-000F-4829-974C-952EEBC619F5}">
      <dsp:nvSpPr>
        <dsp:cNvPr id="0" name=""/>
        <dsp:cNvSpPr/>
      </dsp:nvSpPr>
      <dsp:spPr>
        <a:xfrm>
          <a:off x="3709" y="0"/>
          <a:ext cx="4519492" cy="117917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ville </a:t>
          </a:r>
          <a:endParaRPr lang="fr-FR" sz="3200" b="1" kern="1200" dirty="0"/>
        </a:p>
      </dsp:txBody>
      <dsp:txXfrm>
        <a:off x="593295" y="0"/>
        <a:ext cx="3340320" cy="1179172"/>
      </dsp:txXfrm>
    </dsp:sp>
    <dsp:sp modelId="{23C5803A-E6BF-4A70-8107-161C2719ACD4}">
      <dsp:nvSpPr>
        <dsp:cNvPr id="0" name=""/>
        <dsp:cNvSpPr/>
      </dsp:nvSpPr>
      <dsp:spPr>
        <a:xfrm>
          <a:off x="4110160" y="194557"/>
          <a:ext cx="4519492" cy="828969"/>
        </a:xfrm>
        <a:prstGeom prst="chevron">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La zone</a:t>
          </a:r>
          <a:endParaRPr lang="fr-FR" sz="3200" b="1" kern="1200" dirty="0"/>
        </a:p>
      </dsp:txBody>
      <dsp:txXfrm>
        <a:off x="4524645" y="194557"/>
        <a:ext cx="3690523" cy="828969"/>
      </dsp:txXfrm>
    </dsp:sp>
    <dsp:sp modelId="{503F8695-1B5C-4DE9-8827-2D59F67FB4C8}">
      <dsp:nvSpPr>
        <dsp:cNvPr id="0" name=""/>
        <dsp:cNvSpPr/>
      </dsp:nvSpPr>
      <dsp:spPr>
        <a:xfrm>
          <a:off x="8138795" y="175101"/>
          <a:ext cx="4519492" cy="828969"/>
        </a:xfrm>
        <a:prstGeom prst="chevron">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b="1" kern="1200" dirty="0" smtClean="0"/>
            <a:t>Le site</a:t>
          </a:r>
          <a:endParaRPr lang="fr-FR" sz="3200" b="1" kern="1200" dirty="0"/>
        </a:p>
      </dsp:txBody>
      <dsp:txXfrm>
        <a:off x="8553280" y="175101"/>
        <a:ext cx="3690523" cy="82896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A38470E-614E-42AB-B6B3-0D821CCB19A4}" type="datetimeFigureOut">
              <a:rPr lang="fr-FR" smtClean="0"/>
              <a:t>18/09/2021</a:t>
            </a:fld>
            <a:endParaRPr lang="fr-FR"/>
          </a:p>
        </p:txBody>
      </p:sp>
      <p:sp>
        <p:nvSpPr>
          <p:cNvPr id="4" name="Espace réservé de l'image des diapositives 3"/>
          <p:cNvSpPr>
            <a:spLocks noGrp="1" noRot="1" noChangeAspect="1"/>
          </p:cNvSpPr>
          <p:nvPr>
            <p:ph type="sldImg" idx="2"/>
          </p:nvPr>
        </p:nvSpPr>
        <p:spPr>
          <a:xfrm>
            <a:off x="2913063" y="857250"/>
            <a:ext cx="3317875"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3EC4E26-C5E0-4477-8B65-2E96B74FB8C0}" type="slidenum">
              <a:rPr lang="fr-FR" smtClean="0"/>
              <a:t>‹N°›</a:t>
            </a:fld>
            <a:endParaRPr lang="fr-FR"/>
          </a:p>
        </p:txBody>
      </p:sp>
    </p:spTree>
    <p:extLst>
      <p:ext uri="{BB962C8B-B14F-4D97-AF65-F5344CB8AC3E}">
        <p14:creationId xmlns:p14="http://schemas.microsoft.com/office/powerpoint/2010/main" val="2111716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17613" y="1143000"/>
            <a:ext cx="4422775" cy="3086100"/>
          </a:xfrm>
        </p:spPr>
      </p:sp>
      <p:sp>
        <p:nvSpPr>
          <p:cNvPr id="3" name="Espace réservé des notes 2"/>
          <p:cNvSpPr>
            <a:spLocks noGrp="1"/>
          </p:cNvSpPr>
          <p:nvPr>
            <p:ph type="body" idx="1"/>
          </p:nvPr>
        </p:nvSpPr>
        <p:spPr/>
        <p:txBody>
          <a:bodyPr/>
          <a:lstStyle/>
          <a:p>
            <a:pPr marL="0" marR="0" lvl="0" indent="0" algn="l" defTabSz="914247"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247" rtl="0" eaLnBrk="1" fontAlgn="auto" latinLnBrk="0" hangingPunct="1">
              <a:lnSpc>
                <a:spcPct val="100000"/>
              </a:lnSpc>
              <a:spcBef>
                <a:spcPts val="0"/>
              </a:spcBef>
              <a:spcAft>
                <a:spcPts val="0"/>
              </a:spcAft>
              <a:buClrTx/>
              <a:buSzTx/>
              <a:buFontTx/>
              <a:buNone/>
              <a:tabLst/>
              <a:defRPr/>
            </a:pPr>
            <a:endParaRPr lang="fr-FR" sz="1000" b="1" dirty="0"/>
          </a:p>
          <a:p>
            <a:endParaRPr lang="fr-FR" dirty="0"/>
          </a:p>
        </p:txBody>
      </p:sp>
      <p:sp>
        <p:nvSpPr>
          <p:cNvPr id="4" name="Espace réservé du numéro de diapositive 3"/>
          <p:cNvSpPr>
            <a:spLocks noGrp="1"/>
          </p:cNvSpPr>
          <p:nvPr>
            <p:ph type="sldNum" sz="quarter" idx="10"/>
          </p:nvPr>
        </p:nvSpPr>
        <p:spPr/>
        <p:txBody>
          <a:bodyPr/>
          <a:lstStyle/>
          <a:p>
            <a:fld id="{2D95058E-61F5-4301-9D65-930B0A63B364}" type="slidenum">
              <a:rPr lang="fr-FR" smtClean="0"/>
              <a:t>2</a:t>
            </a:fld>
            <a:endParaRPr lang="fr-FR"/>
          </a:p>
        </p:txBody>
      </p:sp>
    </p:spTree>
    <p:extLst>
      <p:ext uri="{BB962C8B-B14F-4D97-AF65-F5344CB8AC3E}">
        <p14:creationId xmlns:p14="http://schemas.microsoft.com/office/powerpoint/2010/main" val="310909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22164" y="1708486"/>
            <a:ext cx="12717860" cy="3634458"/>
          </a:xfrm>
        </p:spPr>
        <p:txBody>
          <a:bodyPr anchor="b"/>
          <a:lstStyle>
            <a:lvl1pPr algn="ctr">
              <a:defRPr sz="9133"/>
            </a:lvl1pPr>
          </a:lstStyle>
          <a:p>
            <a:r>
              <a:rPr lang="fr-FR" smtClean="0"/>
              <a:t>Modifiez le style du titre</a:t>
            </a:r>
            <a:endParaRPr lang="en-US" dirty="0"/>
          </a:p>
        </p:txBody>
      </p:sp>
      <p:sp>
        <p:nvSpPr>
          <p:cNvPr id="3" name="Subtitle 2"/>
          <p:cNvSpPr>
            <a:spLocks noGrp="1"/>
          </p:cNvSpPr>
          <p:nvPr>
            <p:ph type="subTitle" idx="1"/>
          </p:nvPr>
        </p:nvSpPr>
        <p:spPr>
          <a:xfrm>
            <a:off x="1870275" y="5483102"/>
            <a:ext cx="11221641" cy="2520438"/>
          </a:xfrm>
        </p:spPr>
        <p:txBody>
          <a:bodyPr/>
          <a:lstStyle>
            <a:lvl1pPr marL="0" indent="0" algn="ctr">
              <a:buNone/>
              <a:defRPr sz="3653"/>
            </a:lvl1pPr>
            <a:lvl2pPr marL="695961" indent="0" algn="ctr">
              <a:buNone/>
              <a:defRPr sz="3044"/>
            </a:lvl2pPr>
            <a:lvl3pPr marL="1391923" indent="0" algn="ctr">
              <a:buNone/>
              <a:defRPr sz="2740"/>
            </a:lvl3pPr>
            <a:lvl4pPr marL="2087885" indent="0" algn="ctr">
              <a:buNone/>
              <a:defRPr sz="2436"/>
            </a:lvl4pPr>
            <a:lvl5pPr marL="2783846" indent="0" algn="ctr">
              <a:buNone/>
              <a:defRPr sz="2436"/>
            </a:lvl5pPr>
            <a:lvl6pPr marL="3479807" indent="0" algn="ctr">
              <a:buNone/>
              <a:defRPr sz="2436"/>
            </a:lvl6pPr>
            <a:lvl7pPr marL="4175768" indent="0" algn="ctr">
              <a:buNone/>
              <a:defRPr sz="2436"/>
            </a:lvl7pPr>
            <a:lvl8pPr marL="4871731" indent="0" algn="ctr">
              <a:buNone/>
              <a:defRPr sz="2436"/>
            </a:lvl8pPr>
            <a:lvl9pPr marL="5567692" indent="0" algn="ctr">
              <a:buNone/>
              <a:defRPr sz="2436"/>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375662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182554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07317" y="555803"/>
            <a:ext cx="3226222" cy="8846909"/>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028651" y="555803"/>
            <a:ext cx="9491638" cy="884690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2592402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70275" y="1708486"/>
            <a:ext cx="11221641" cy="3634458"/>
          </a:xfrm>
        </p:spPr>
        <p:txBody>
          <a:bodyPr anchor="b"/>
          <a:lstStyle>
            <a:lvl1pPr algn="ctr">
              <a:defRPr sz="7363"/>
            </a:lvl1pPr>
          </a:lstStyle>
          <a:p>
            <a:r>
              <a:rPr lang="fr-FR" smtClean="0"/>
              <a:t>Modifiez le style du titre</a:t>
            </a:r>
            <a:endParaRPr lang="fr-FR"/>
          </a:p>
        </p:txBody>
      </p:sp>
      <p:sp>
        <p:nvSpPr>
          <p:cNvPr id="3" name="Sous-titre 2"/>
          <p:cNvSpPr>
            <a:spLocks noGrp="1"/>
          </p:cNvSpPr>
          <p:nvPr>
            <p:ph type="subTitle" idx="1"/>
          </p:nvPr>
        </p:nvSpPr>
        <p:spPr>
          <a:xfrm>
            <a:off x="1870275" y="5483102"/>
            <a:ext cx="11221641" cy="2520438"/>
          </a:xfrm>
        </p:spPr>
        <p:txBody>
          <a:bodyPr/>
          <a:lstStyle>
            <a:lvl1pPr marL="0" indent="0" algn="ctr">
              <a:buNone/>
              <a:defRPr sz="2945"/>
            </a:lvl1pPr>
            <a:lvl2pPr marL="561086" indent="0" algn="ctr">
              <a:buNone/>
              <a:defRPr sz="2454"/>
            </a:lvl2pPr>
            <a:lvl3pPr marL="1122171" indent="0" algn="ctr">
              <a:buNone/>
              <a:defRPr sz="2209"/>
            </a:lvl3pPr>
            <a:lvl4pPr marL="1683256" indent="0" algn="ctr">
              <a:buNone/>
              <a:defRPr sz="1964"/>
            </a:lvl4pPr>
            <a:lvl5pPr marL="2244341" indent="0" algn="ctr">
              <a:buNone/>
              <a:defRPr sz="1964"/>
            </a:lvl5pPr>
            <a:lvl6pPr marL="2805426" indent="0" algn="ctr">
              <a:buNone/>
              <a:defRPr sz="1964"/>
            </a:lvl6pPr>
            <a:lvl7pPr marL="3366511" indent="0" algn="ctr">
              <a:buNone/>
              <a:defRPr sz="1964"/>
            </a:lvl7pPr>
            <a:lvl8pPr marL="3927597" indent="0" algn="ctr">
              <a:buNone/>
              <a:defRPr sz="1964"/>
            </a:lvl8pPr>
            <a:lvl9pPr marL="4488682" indent="0" algn="ctr">
              <a:buNone/>
              <a:defRPr sz="1964"/>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039382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231474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0858" y="2602605"/>
            <a:ext cx="12904887" cy="4342500"/>
          </a:xfrm>
        </p:spPr>
        <p:txBody>
          <a:bodyPr anchor="b"/>
          <a:lstStyle>
            <a:lvl1pPr>
              <a:defRPr sz="7363"/>
            </a:lvl1pPr>
          </a:lstStyle>
          <a:p>
            <a:r>
              <a:rPr lang="fr-FR" smtClean="0"/>
              <a:t>Modifiez le style du titre</a:t>
            </a:r>
            <a:endParaRPr lang="fr-FR"/>
          </a:p>
        </p:txBody>
      </p:sp>
      <p:sp>
        <p:nvSpPr>
          <p:cNvPr id="3" name="Espace réservé du texte 2"/>
          <p:cNvSpPr>
            <a:spLocks noGrp="1"/>
          </p:cNvSpPr>
          <p:nvPr>
            <p:ph type="body" idx="1"/>
          </p:nvPr>
        </p:nvSpPr>
        <p:spPr>
          <a:xfrm>
            <a:off x="1020858" y="6986185"/>
            <a:ext cx="12904887" cy="2283618"/>
          </a:xfrm>
        </p:spPr>
        <p:txBody>
          <a:bodyPr/>
          <a:lstStyle>
            <a:lvl1pPr marL="0" indent="0">
              <a:buNone/>
              <a:defRPr sz="2945">
                <a:solidFill>
                  <a:schemeClr val="tx1">
                    <a:tint val="75000"/>
                  </a:schemeClr>
                </a:solidFill>
              </a:defRPr>
            </a:lvl1pPr>
            <a:lvl2pPr marL="561086" indent="0">
              <a:buNone/>
              <a:defRPr sz="2454">
                <a:solidFill>
                  <a:schemeClr val="tx1">
                    <a:tint val="75000"/>
                  </a:schemeClr>
                </a:solidFill>
              </a:defRPr>
            </a:lvl2pPr>
            <a:lvl3pPr marL="1122171" indent="0">
              <a:buNone/>
              <a:defRPr sz="2209">
                <a:solidFill>
                  <a:schemeClr val="tx1">
                    <a:tint val="75000"/>
                  </a:schemeClr>
                </a:solidFill>
              </a:defRPr>
            </a:lvl3pPr>
            <a:lvl4pPr marL="1683256" indent="0">
              <a:buNone/>
              <a:defRPr sz="1964">
                <a:solidFill>
                  <a:schemeClr val="tx1">
                    <a:tint val="75000"/>
                  </a:schemeClr>
                </a:solidFill>
              </a:defRPr>
            </a:lvl4pPr>
            <a:lvl5pPr marL="2244341" indent="0">
              <a:buNone/>
              <a:defRPr sz="1964">
                <a:solidFill>
                  <a:schemeClr val="tx1">
                    <a:tint val="75000"/>
                  </a:schemeClr>
                </a:solidFill>
              </a:defRPr>
            </a:lvl5pPr>
            <a:lvl6pPr marL="2805426" indent="0">
              <a:buNone/>
              <a:defRPr sz="1964">
                <a:solidFill>
                  <a:schemeClr val="tx1">
                    <a:tint val="75000"/>
                  </a:schemeClr>
                </a:solidFill>
              </a:defRPr>
            </a:lvl6pPr>
            <a:lvl7pPr marL="3366511" indent="0">
              <a:buNone/>
              <a:defRPr sz="1964">
                <a:solidFill>
                  <a:schemeClr val="tx1">
                    <a:tint val="75000"/>
                  </a:schemeClr>
                </a:solidFill>
              </a:defRPr>
            </a:lvl7pPr>
            <a:lvl8pPr marL="3927597" indent="0">
              <a:buNone/>
              <a:defRPr sz="1964">
                <a:solidFill>
                  <a:schemeClr val="tx1">
                    <a:tint val="75000"/>
                  </a:schemeClr>
                </a:solidFill>
              </a:defRPr>
            </a:lvl8pPr>
            <a:lvl9pPr marL="4488682" indent="0">
              <a:buNone/>
              <a:defRPr sz="1964">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364925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028650" y="2779007"/>
            <a:ext cx="6358930" cy="66237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7574609" y="2779007"/>
            <a:ext cx="6358930" cy="66237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221072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030599" y="555805"/>
            <a:ext cx="12904887" cy="2017801"/>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030603" y="2559104"/>
            <a:ext cx="6329706" cy="1254177"/>
          </a:xfrm>
        </p:spPr>
        <p:txBody>
          <a:bodyPr anchor="b"/>
          <a:lstStyle>
            <a:lvl1pPr marL="0" indent="0">
              <a:buNone/>
              <a:defRPr sz="2945" b="1"/>
            </a:lvl1pPr>
            <a:lvl2pPr marL="561086" indent="0">
              <a:buNone/>
              <a:defRPr sz="2454" b="1"/>
            </a:lvl2pPr>
            <a:lvl3pPr marL="1122171" indent="0">
              <a:buNone/>
              <a:defRPr sz="2209" b="1"/>
            </a:lvl3pPr>
            <a:lvl4pPr marL="1683256" indent="0">
              <a:buNone/>
              <a:defRPr sz="1964" b="1"/>
            </a:lvl4pPr>
            <a:lvl5pPr marL="2244341" indent="0">
              <a:buNone/>
              <a:defRPr sz="1964" b="1"/>
            </a:lvl5pPr>
            <a:lvl6pPr marL="2805426" indent="0">
              <a:buNone/>
              <a:defRPr sz="1964" b="1"/>
            </a:lvl6pPr>
            <a:lvl7pPr marL="3366511" indent="0">
              <a:buNone/>
              <a:defRPr sz="1964" b="1"/>
            </a:lvl7pPr>
            <a:lvl8pPr marL="3927597" indent="0">
              <a:buNone/>
              <a:defRPr sz="1964" b="1"/>
            </a:lvl8pPr>
            <a:lvl9pPr marL="4488682" indent="0">
              <a:buNone/>
              <a:defRPr sz="1964" b="1"/>
            </a:lvl9pPr>
          </a:lstStyle>
          <a:p>
            <a:pPr lvl="0"/>
            <a:r>
              <a:rPr lang="fr-FR" smtClean="0"/>
              <a:t>Modifiez les styles du texte du masque</a:t>
            </a:r>
          </a:p>
        </p:txBody>
      </p:sp>
      <p:sp>
        <p:nvSpPr>
          <p:cNvPr id="4" name="Espace réservé du contenu 3"/>
          <p:cNvSpPr>
            <a:spLocks noGrp="1"/>
          </p:cNvSpPr>
          <p:nvPr>
            <p:ph sz="half" idx="2"/>
          </p:nvPr>
        </p:nvSpPr>
        <p:spPr>
          <a:xfrm>
            <a:off x="1030603" y="3813281"/>
            <a:ext cx="6329706" cy="56087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7574609" y="2559104"/>
            <a:ext cx="6360879" cy="1254177"/>
          </a:xfrm>
        </p:spPr>
        <p:txBody>
          <a:bodyPr anchor="b"/>
          <a:lstStyle>
            <a:lvl1pPr marL="0" indent="0">
              <a:buNone/>
              <a:defRPr sz="2945" b="1"/>
            </a:lvl1pPr>
            <a:lvl2pPr marL="561086" indent="0">
              <a:buNone/>
              <a:defRPr sz="2454" b="1"/>
            </a:lvl2pPr>
            <a:lvl3pPr marL="1122171" indent="0">
              <a:buNone/>
              <a:defRPr sz="2209" b="1"/>
            </a:lvl3pPr>
            <a:lvl4pPr marL="1683256" indent="0">
              <a:buNone/>
              <a:defRPr sz="1964" b="1"/>
            </a:lvl4pPr>
            <a:lvl5pPr marL="2244341" indent="0">
              <a:buNone/>
              <a:defRPr sz="1964" b="1"/>
            </a:lvl5pPr>
            <a:lvl6pPr marL="2805426" indent="0">
              <a:buNone/>
              <a:defRPr sz="1964" b="1"/>
            </a:lvl6pPr>
            <a:lvl7pPr marL="3366511" indent="0">
              <a:buNone/>
              <a:defRPr sz="1964" b="1"/>
            </a:lvl7pPr>
            <a:lvl8pPr marL="3927597" indent="0">
              <a:buNone/>
              <a:defRPr sz="1964" b="1"/>
            </a:lvl8pPr>
            <a:lvl9pPr marL="4488682" indent="0">
              <a:buNone/>
              <a:defRPr sz="1964" b="1"/>
            </a:lvl9pPr>
          </a:lstStyle>
          <a:p>
            <a:pPr lvl="0"/>
            <a:r>
              <a:rPr lang="fr-FR" smtClean="0"/>
              <a:t>Modifiez les styles du texte du masque</a:t>
            </a:r>
          </a:p>
        </p:txBody>
      </p:sp>
      <p:sp>
        <p:nvSpPr>
          <p:cNvPr id="6" name="Espace réservé du contenu 5"/>
          <p:cNvSpPr>
            <a:spLocks noGrp="1"/>
          </p:cNvSpPr>
          <p:nvPr>
            <p:ph sz="quarter" idx="4"/>
          </p:nvPr>
        </p:nvSpPr>
        <p:spPr>
          <a:xfrm>
            <a:off x="7574609" y="3813281"/>
            <a:ext cx="6360879" cy="56087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679762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249598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81359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30602" y="695962"/>
            <a:ext cx="4825695" cy="2435860"/>
          </a:xfrm>
        </p:spPr>
        <p:txBody>
          <a:bodyPr anchor="b"/>
          <a:lstStyle>
            <a:lvl1pPr>
              <a:defRPr sz="3927"/>
            </a:lvl1pPr>
          </a:lstStyle>
          <a:p>
            <a:r>
              <a:rPr lang="fr-FR" smtClean="0"/>
              <a:t>Modifiez le style du titre</a:t>
            </a:r>
            <a:endParaRPr lang="fr-FR"/>
          </a:p>
        </p:txBody>
      </p:sp>
      <p:sp>
        <p:nvSpPr>
          <p:cNvPr id="3" name="Espace réservé du contenu 2"/>
          <p:cNvSpPr>
            <a:spLocks noGrp="1"/>
          </p:cNvSpPr>
          <p:nvPr>
            <p:ph idx="1"/>
          </p:nvPr>
        </p:nvSpPr>
        <p:spPr>
          <a:xfrm>
            <a:off x="6360879" y="1503081"/>
            <a:ext cx="7574608" cy="7418740"/>
          </a:xfrm>
        </p:spPr>
        <p:txBody>
          <a:bodyPr/>
          <a:lstStyle>
            <a:lvl1pPr>
              <a:defRPr sz="3927"/>
            </a:lvl1pPr>
            <a:lvl2pPr>
              <a:defRPr sz="3436"/>
            </a:lvl2pPr>
            <a:lvl3pPr>
              <a:defRPr sz="2945"/>
            </a:lvl3pPr>
            <a:lvl4pPr>
              <a:defRPr sz="2454"/>
            </a:lvl4pPr>
            <a:lvl5pPr>
              <a:defRPr sz="2454"/>
            </a:lvl5pPr>
            <a:lvl6pPr>
              <a:defRPr sz="2454"/>
            </a:lvl6pPr>
            <a:lvl7pPr>
              <a:defRPr sz="2454"/>
            </a:lvl7pPr>
            <a:lvl8pPr>
              <a:defRPr sz="2454"/>
            </a:lvl8pPr>
            <a:lvl9pPr>
              <a:defRPr sz="2454"/>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030602" y="3131820"/>
            <a:ext cx="4825695" cy="5802084"/>
          </a:xfrm>
        </p:spPr>
        <p:txBody>
          <a:bodyPr/>
          <a:lstStyle>
            <a:lvl1pPr marL="0" indent="0">
              <a:buNone/>
              <a:defRPr sz="1964"/>
            </a:lvl1pPr>
            <a:lvl2pPr marL="561086" indent="0">
              <a:buNone/>
              <a:defRPr sz="1718"/>
            </a:lvl2pPr>
            <a:lvl3pPr marL="1122171" indent="0">
              <a:buNone/>
              <a:defRPr sz="1473"/>
            </a:lvl3pPr>
            <a:lvl4pPr marL="1683256" indent="0">
              <a:buNone/>
              <a:defRPr sz="1227"/>
            </a:lvl4pPr>
            <a:lvl5pPr marL="2244341" indent="0">
              <a:buNone/>
              <a:defRPr sz="1227"/>
            </a:lvl5pPr>
            <a:lvl6pPr marL="2805426" indent="0">
              <a:buNone/>
              <a:defRPr sz="1227"/>
            </a:lvl6pPr>
            <a:lvl7pPr marL="3366511" indent="0">
              <a:buNone/>
              <a:defRPr sz="1227"/>
            </a:lvl7pPr>
            <a:lvl8pPr marL="3927597" indent="0">
              <a:buNone/>
              <a:defRPr sz="1227"/>
            </a:lvl8pPr>
            <a:lvl9pPr marL="4488682" indent="0">
              <a:buNone/>
              <a:defRPr sz="1227"/>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10729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2733907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30602" y="695962"/>
            <a:ext cx="4825695" cy="2435860"/>
          </a:xfrm>
        </p:spPr>
        <p:txBody>
          <a:bodyPr anchor="b"/>
          <a:lstStyle>
            <a:lvl1pPr>
              <a:defRPr sz="3927"/>
            </a:lvl1pPr>
          </a:lstStyle>
          <a:p>
            <a:r>
              <a:rPr lang="fr-FR" smtClean="0"/>
              <a:t>Modifiez le style du titre</a:t>
            </a:r>
            <a:endParaRPr lang="fr-FR"/>
          </a:p>
        </p:txBody>
      </p:sp>
      <p:sp>
        <p:nvSpPr>
          <p:cNvPr id="3" name="Espace réservé pour une image  2"/>
          <p:cNvSpPr>
            <a:spLocks noGrp="1"/>
          </p:cNvSpPr>
          <p:nvPr>
            <p:ph type="pic" idx="1"/>
          </p:nvPr>
        </p:nvSpPr>
        <p:spPr>
          <a:xfrm>
            <a:off x="6360879" y="1503081"/>
            <a:ext cx="7574608" cy="7418740"/>
          </a:xfrm>
        </p:spPr>
        <p:txBody>
          <a:bodyPr/>
          <a:lstStyle>
            <a:lvl1pPr marL="0" indent="0">
              <a:buNone/>
              <a:defRPr sz="3927"/>
            </a:lvl1pPr>
            <a:lvl2pPr marL="561086" indent="0">
              <a:buNone/>
              <a:defRPr sz="3436"/>
            </a:lvl2pPr>
            <a:lvl3pPr marL="1122171" indent="0">
              <a:buNone/>
              <a:defRPr sz="2945"/>
            </a:lvl3pPr>
            <a:lvl4pPr marL="1683256" indent="0">
              <a:buNone/>
              <a:defRPr sz="2454"/>
            </a:lvl4pPr>
            <a:lvl5pPr marL="2244341" indent="0">
              <a:buNone/>
              <a:defRPr sz="2454"/>
            </a:lvl5pPr>
            <a:lvl6pPr marL="2805426" indent="0">
              <a:buNone/>
              <a:defRPr sz="2454"/>
            </a:lvl6pPr>
            <a:lvl7pPr marL="3366511" indent="0">
              <a:buNone/>
              <a:defRPr sz="2454"/>
            </a:lvl7pPr>
            <a:lvl8pPr marL="3927597" indent="0">
              <a:buNone/>
              <a:defRPr sz="2454"/>
            </a:lvl8pPr>
            <a:lvl9pPr marL="4488682" indent="0">
              <a:buNone/>
              <a:defRPr sz="2454"/>
            </a:lvl9pPr>
          </a:lstStyle>
          <a:p>
            <a:endParaRPr lang="fr-FR" dirty="0"/>
          </a:p>
        </p:txBody>
      </p:sp>
      <p:sp>
        <p:nvSpPr>
          <p:cNvPr id="4" name="Espace réservé du texte 3"/>
          <p:cNvSpPr>
            <a:spLocks noGrp="1"/>
          </p:cNvSpPr>
          <p:nvPr>
            <p:ph type="body" sz="half" idx="2"/>
          </p:nvPr>
        </p:nvSpPr>
        <p:spPr>
          <a:xfrm>
            <a:off x="1030602" y="3131820"/>
            <a:ext cx="4825695" cy="5802084"/>
          </a:xfrm>
        </p:spPr>
        <p:txBody>
          <a:bodyPr/>
          <a:lstStyle>
            <a:lvl1pPr marL="0" indent="0">
              <a:buNone/>
              <a:defRPr sz="1964"/>
            </a:lvl1pPr>
            <a:lvl2pPr marL="561086" indent="0">
              <a:buNone/>
              <a:defRPr sz="1718"/>
            </a:lvl2pPr>
            <a:lvl3pPr marL="1122171" indent="0">
              <a:buNone/>
              <a:defRPr sz="1473"/>
            </a:lvl3pPr>
            <a:lvl4pPr marL="1683256" indent="0">
              <a:buNone/>
              <a:defRPr sz="1227"/>
            </a:lvl4pPr>
            <a:lvl5pPr marL="2244341" indent="0">
              <a:buNone/>
              <a:defRPr sz="1227"/>
            </a:lvl5pPr>
            <a:lvl6pPr marL="2805426" indent="0">
              <a:buNone/>
              <a:defRPr sz="1227"/>
            </a:lvl6pPr>
            <a:lvl7pPr marL="3366511" indent="0">
              <a:buNone/>
              <a:defRPr sz="1227"/>
            </a:lvl7pPr>
            <a:lvl8pPr marL="3927597" indent="0">
              <a:buNone/>
              <a:defRPr sz="1227"/>
            </a:lvl8pPr>
            <a:lvl9pPr marL="4488682" indent="0">
              <a:buNone/>
              <a:defRPr sz="1227"/>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59982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707796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0707317" y="555805"/>
            <a:ext cx="3226222" cy="8846909"/>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028651" y="555805"/>
            <a:ext cx="9491638" cy="884690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754959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70275" y="1708486"/>
            <a:ext cx="11221641" cy="3634458"/>
          </a:xfrm>
        </p:spPr>
        <p:txBody>
          <a:bodyPr anchor="b"/>
          <a:lstStyle>
            <a:lvl1pPr algn="ctr">
              <a:defRPr sz="7363"/>
            </a:lvl1pPr>
          </a:lstStyle>
          <a:p>
            <a:r>
              <a:rPr lang="fr-FR" smtClean="0"/>
              <a:t>Modifiez le style du titre</a:t>
            </a:r>
            <a:endParaRPr lang="fr-FR"/>
          </a:p>
        </p:txBody>
      </p:sp>
      <p:sp>
        <p:nvSpPr>
          <p:cNvPr id="3" name="Sous-titre 2"/>
          <p:cNvSpPr>
            <a:spLocks noGrp="1"/>
          </p:cNvSpPr>
          <p:nvPr>
            <p:ph type="subTitle" idx="1"/>
          </p:nvPr>
        </p:nvSpPr>
        <p:spPr>
          <a:xfrm>
            <a:off x="1870275" y="5483102"/>
            <a:ext cx="11221641" cy="2520438"/>
          </a:xfrm>
        </p:spPr>
        <p:txBody>
          <a:bodyPr/>
          <a:lstStyle>
            <a:lvl1pPr marL="0" indent="0" algn="ctr">
              <a:buNone/>
              <a:defRPr sz="2945"/>
            </a:lvl1pPr>
            <a:lvl2pPr marL="561086" indent="0" algn="ctr">
              <a:buNone/>
              <a:defRPr sz="2454"/>
            </a:lvl2pPr>
            <a:lvl3pPr marL="1122171" indent="0" algn="ctr">
              <a:buNone/>
              <a:defRPr sz="2209"/>
            </a:lvl3pPr>
            <a:lvl4pPr marL="1683256" indent="0" algn="ctr">
              <a:buNone/>
              <a:defRPr sz="1964"/>
            </a:lvl4pPr>
            <a:lvl5pPr marL="2244341" indent="0" algn="ctr">
              <a:buNone/>
              <a:defRPr sz="1964"/>
            </a:lvl5pPr>
            <a:lvl6pPr marL="2805426" indent="0" algn="ctr">
              <a:buNone/>
              <a:defRPr sz="1964"/>
            </a:lvl6pPr>
            <a:lvl7pPr marL="3366511" indent="0" algn="ctr">
              <a:buNone/>
              <a:defRPr sz="1964"/>
            </a:lvl7pPr>
            <a:lvl8pPr marL="3927597" indent="0" algn="ctr">
              <a:buNone/>
              <a:defRPr sz="1964"/>
            </a:lvl8pPr>
            <a:lvl9pPr marL="4488682" indent="0" algn="ctr">
              <a:buNone/>
              <a:defRPr sz="1964"/>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730191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83014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0858" y="2602605"/>
            <a:ext cx="12904887" cy="4342500"/>
          </a:xfrm>
        </p:spPr>
        <p:txBody>
          <a:bodyPr anchor="b"/>
          <a:lstStyle>
            <a:lvl1pPr>
              <a:defRPr sz="7363"/>
            </a:lvl1pPr>
          </a:lstStyle>
          <a:p>
            <a:r>
              <a:rPr lang="fr-FR" smtClean="0"/>
              <a:t>Modifiez le style du titre</a:t>
            </a:r>
            <a:endParaRPr lang="fr-FR"/>
          </a:p>
        </p:txBody>
      </p:sp>
      <p:sp>
        <p:nvSpPr>
          <p:cNvPr id="3" name="Espace réservé du texte 2"/>
          <p:cNvSpPr>
            <a:spLocks noGrp="1"/>
          </p:cNvSpPr>
          <p:nvPr>
            <p:ph type="body" idx="1"/>
          </p:nvPr>
        </p:nvSpPr>
        <p:spPr>
          <a:xfrm>
            <a:off x="1020858" y="6986185"/>
            <a:ext cx="12904887" cy="2283618"/>
          </a:xfrm>
        </p:spPr>
        <p:txBody>
          <a:bodyPr/>
          <a:lstStyle>
            <a:lvl1pPr marL="0" indent="0">
              <a:buNone/>
              <a:defRPr sz="2945">
                <a:solidFill>
                  <a:schemeClr val="tx1">
                    <a:tint val="75000"/>
                  </a:schemeClr>
                </a:solidFill>
              </a:defRPr>
            </a:lvl1pPr>
            <a:lvl2pPr marL="561086" indent="0">
              <a:buNone/>
              <a:defRPr sz="2454">
                <a:solidFill>
                  <a:schemeClr val="tx1">
                    <a:tint val="75000"/>
                  </a:schemeClr>
                </a:solidFill>
              </a:defRPr>
            </a:lvl2pPr>
            <a:lvl3pPr marL="1122171" indent="0">
              <a:buNone/>
              <a:defRPr sz="2209">
                <a:solidFill>
                  <a:schemeClr val="tx1">
                    <a:tint val="75000"/>
                  </a:schemeClr>
                </a:solidFill>
              </a:defRPr>
            </a:lvl3pPr>
            <a:lvl4pPr marL="1683256" indent="0">
              <a:buNone/>
              <a:defRPr sz="1964">
                <a:solidFill>
                  <a:schemeClr val="tx1">
                    <a:tint val="75000"/>
                  </a:schemeClr>
                </a:solidFill>
              </a:defRPr>
            </a:lvl4pPr>
            <a:lvl5pPr marL="2244341" indent="0">
              <a:buNone/>
              <a:defRPr sz="1964">
                <a:solidFill>
                  <a:schemeClr val="tx1">
                    <a:tint val="75000"/>
                  </a:schemeClr>
                </a:solidFill>
              </a:defRPr>
            </a:lvl5pPr>
            <a:lvl6pPr marL="2805426" indent="0">
              <a:buNone/>
              <a:defRPr sz="1964">
                <a:solidFill>
                  <a:schemeClr val="tx1">
                    <a:tint val="75000"/>
                  </a:schemeClr>
                </a:solidFill>
              </a:defRPr>
            </a:lvl6pPr>
            <a:lvl7pPr marL="3366511" indent="0">
              <a:buNone/>
              <a:defRPr sz="1964">
                <a:solidFill>
                  <a:schemeClr val="tx1">
                    <a:tint val="75000"/>
                  </a:schemeClr>
                </a:solidFill>
              </a:defRPr>
            </a:lvl7pPr>
            <a:lvl8pPr marL="3927597" indent="0">
              <a:buNone/>
              <a:defRPr sz="1964">
                <a:solidFill>
                  <a:schemeClr val="tx1">
                    <a:tint val="75000"/>
                  </a:schemeClr>
                </a:solidFill>
              </a:defRPr>
            </a:lvl8pPr>
            <a:lvl9pPr marL="4488682" indent="0">
              <a:buNone/>
              <a:defRPr sz="1964">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198032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028650" y="2779007"/>
            <a:ext cx="6358930" cy="66237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7574609" y="2779007"/>
            <a:ext cx="6358930" cy="66237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788765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030599" y="555805"/>
            <a:ext cx="12904887" cy="2017801"/>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030603" y="2559104"/>
            <a:ext cx="6329706" cy="1254177"/>
          </a:xfrm>
        </p:spPr>
        <p:txBody>
          <a:bodyPr anchor="b"/>
          <a:lstStyle>
            <a:lvl1pPr marL="0" indent="0">
              <a:buNone/>
              <a:defRPr sz="2945" b="1"/>
            </a:lvl1pPr>
            <a:lvl2pPr marL="561086" indent="0">
              <a:buNone/>
              <a:defRPr sz="2454" b="1"/>
            </a:lvl2pPr>
            <a:lvl3pPr marL="1122171" indent="0">
              <a:buNone/>
              <a:defRPr sz="2209" b="1"/>
            </a:lvl3pPr>
            <a:lvl4pPr marL="1683256" indent="0">
              <a:buNone/>
              <a:defRPr sz="1964" b="1"/>
            </a:lvl4pPr>
            <a:lvl5pPr marL="2244341" indent="0">
              <a:buNone/>
              <a:defRPr sz="1964" b="1"/>
            </a:lvl5pPr>
            <a:lvl6pPr marL="2805426" indent="0">
              <a:buNone/>
              <a:defRPr sz="1964" b="1"/>
            </a:lvl6pPr>
            <a:lvl7pPr marL="3366511" indent="0">
              <a:buNone/>
              <a:defRPr sz="1964" b="1"/>
            </a:lvl7pPr>
            <a:lvl8pPr marL="3927597" indent="0">
              <a:buNone/>
              <a:defRPr sz="1964" b="1"/>
            </a:lvl8pPr>
            <a:lvl9pPr marL="4488682" indent="0">
              <a:buNone/>
              <a:defRPr sz="1964" b="1"/>
            </a:lvl9pPr>
          </a:lstStyle>
          <a:p>
            <a:pPr lvl="0"/>
            <a:r>
              <a:rPr lang="fr-FR" smtClean="0"/>
              <a:t>Modifiez les styles du texte du masque</a:t>
            </a:r>
          </a:p>
        </p:txBody>
      </p:sp>
      <p:sp>
        <p:nvSpPr>
          <p:cNvPr id="4" name="Espace réservé du contenu 3"/>
          <p:cNvSpPr>
            <a:spLocks noGrp="1"/>
          </p:cNvSpPr>
          <p:nvPr>
            <p:ph sz="half" idx="2"/>
          </p:nvPr>
        </p:nvSpPr>
        <p:spPr>
          <a:xfrm>
            <a:off x="1030603" y="3813281"/>
            <a:ext cx="6329706" cy="56087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7574609" y="2559104"/>
            <a:ext cx="6360879" cy="1254177"/>
          </a:xfrm>
        </p:spPr>
        <p:txBody>
          <a:bodyPr anchor="b"/>
          <a:lstStyle>
            <a:lvl1pPr marL="0" indent="0">
              <a:buNone/>
              <a:defRPr sz="2945" b="1"/>
            </a:lvl1pPr>
            <a:lvl2pPr marL="561086" indent="0">
              <a:buNone/>
              <a:defRPr sz="2454" b="1"/>
            </a:lvl2pPr>
            <a:lvl3pPr marL="1122171" indent="0">
              <a:buNone/>
              <a:defRPr sz="2209" b="1"/>
            </a:lvl3pPr>
            <a:lvl4pPr marL="1683256" indent="0">
              <a:buNone/>
              <a:defRPr sz="1964" b="1"/>
            </a:lvl4pPr>
            <a:lvl5pPr marL="2244341" indent="0">
              <a:buNone/>
              <a:defRPr sz="1964" b="1"/>
            </a:lvl5pPr>
            <a:lvl6pPr marL="2805426" indent="0">
              <a:buNone/>
              <a:defRPr sz="1964" b="1"/>
            </a:lvl6pPr>
            <a:lvl7pPr marL="3366511" indent="0">
              <a:buNone/>
              <a:defRPr sz="1964" b="1"/>
            </a:lvl7pPr>
            <a:lvl8pPr marL="3927597" indent="0">
              <a:buNone/>
              <a:defRPr sz="1964" b="1"/>
            </a:lvl8pPr>
            <a:lvl9pPr marL="4488682" indent="0">
              <a:buNone/>
              <a:defRPr sz="1964" b="1"/>
            </a:lvl9pPr>
          </a:lstStyle>
          <a:p>
            <a:pPr lvl="0"/>
            <a:r>
              <a:rPr lang="fr-FR" smtClean="0"/>
              <a:t>Modifiez les styles du texte du masque</a:t>
            </a:r>
          </a:p>
        </p:txBody>
      </p:sp>
      <p:sp>
        <p:nvSpPr>
          <p:cNvPr id="6" name="Espace réservé du contenu 5"/>
          <p:cNvSpPr>
            <a:spLocks noGrp="1"/>
          </p:cNvSpPr>
          <p:nvPr>
            <p:ph sz="quarter" idx="4"/>
          </p:nvPr>
        </p:nvSpPr>
        <p:spPr>
          <a:xfrm>
            <a:off x="7574609" y="3813281"/>
            <a:ext cx="6360879" cy="56087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229188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905615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94134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020859" y="2602603"/>
            <a:ext cx="12904887" cy="4342500"/>
          </a:xfrm>
        </p:spPr>
        <p:txBody>
          <a:bodyPr anchor="b"/>
          <a:lstStyle>
            <a:lvl1pPr>
              <a:defRPr sz="9133"/>
            </a:lvl1pPr>
          </a:lstStyle>
          <a:p>
            <a:r>
              <a:rPr lang="fr-FR" smtClean="0"/>
              <a:t>Modifiez le style du titre</a:t>
            </a:r>
            <a:endParaRPr lang="en-US" dirty="0"/>
          </a:p>
        </p:txBody>
      </p:sp>
      <p:sp>
        <p:nvSpPr>
          <p:cNvPr id="3" name="Text Placeholder 2"/>
          <p:cNvSpPr>
            <a:spLocks noGrp="1"/>
          </p:cNvSpPr>
          <p:nvPr>
            <p:ph type="body" idx="1"/>
          </p:nvPr>
        </p:nvSpPr>
        <p:spPr>
          <a:xfrm>
            <a:off x="1020859" y="6986185"/>
            <a:ext cx="12904887" cy="2283618"/>
          </a:xfrm>
        </p:spPr>
        <p:txBody>
          <a:bodyPr/>
          <a:lstStyle>
            <a:lvl1pPr marL="0" indent="0">
              <a:buNone/>
              <a:defRPr sz="3653">
                <a:solidFill>
                  <a:schemeClr val="tx1"/>
                </a:solidFill>
              </a:defRPr>
            </a:lvl1pPr>
            <a:lvl2pPr marL="695961" indent="0">
              <a:buNone/>
              <a:defRPr sz="3044">
                <a:solidFill>
                  <a:schemeClr val="tx1">
                    <a:tint val="75000"/>
                  </a:schemeClr>
                </a:solidFill>
              </a:defRPr>
            </a:lvl2pPr>
            <a:lvl3pPr marL="1391923" indent="0">
              <a:buNone/>
              <a:defRPr sz="2740">
                <a:solidFill>
                  <a:schemeClr val="tx1">
                    <a:tint val="75000"/>
                  </a:schemeClr>
                </a:solidFill>
              </a:defRPr>
            </a:lvl3pPr>
            <a:lvl4pPr marL="2087885" indent="0">
              <a:buNone/>
              <a:defRPr sz="2436">
                <a:solidFill>
                  <a:schemeClr val="tx1">
                    <a:tint val="75000"/>
                  </a:schemeClr>
                </a:solidFill>
              </a:defRPr>
            </a:lvl4pPr>
            <a:lvl5pPr marL="2783846" indent="0">
              <a:buNone/>
              <a:defRPr sz="2436">
                <a:solidFill>
                  <a:schemeClr val="tx1">
                    <a:tint val="75000"/>
                  </a:schemeClr>
                </a:solidFill>
              </a:defRPr>
            </a:lvl5pPr>
            <a:lvl6pPr marL="3479807" indent="0">
              <a:buNone/>
              <a:defRPr sz="2436">
                <a:solidFill>
                  <a:schemeClr val="tx1">
                    <a:tint val="75000"/>
                  </a:schemeClr>
                </a:solidFill>
              </a:defRPr>
            </a:lvl6pPr>
            <a:lvl7pPr marL="4175768" indent="0">
              <a:buNone/>
              <a:defRPr sz="2436">
                <a:solidFill>
                  <a:schemeClr val="tx1">
                    <a:tint val="75000"/>
                  </a:schemeClr>
                </a:solidFill>
              </a:defRPr>
            </a:lvl7pPr>
            <a:lvl8pPr marL="4871731" indent="0">
              <a:buNone/>
              <a:defRPr sz="2436">
                <a:solidFill>
                  <a:schemeClr val="tx1">
                    <a:tint val="75000"/>
                  </a:schemeClr>
                </a:solidFill>
              </a:defRPr>
            </a:lvl8pPr>
            <a:lvl9pPr marL="5567692" indent="0">
              <a:buNone/>
              <a:defRPr sz="2436">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1611732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30602" y="695962"/>
            <a:ext cx="4825695" cy="2435860"/>
          </a:xfrm>
        </p:spPr>
        <p:txBody>
          <a:bodyPr anchor="b"/>
          <a:lstStyle>
            <a:lvl1pPr>
              <a:defRPr sz="3927"/>
            </a:lvl1pPr>
          </a:lstStyle>
          <a:p>
            <a:r>
              <a:rPr lang="fr-FR" smtClean="0"/>
              <a:t>Modifiez le style du titre</a:t>
            </a:r>
            <a:endParaRPr lang="fr-FR"/>
          </a:p>
        </p:txBody>
      </p:sp>
      <p:sp>
        <p:nvSpPr>
          <p:cNvPr id="3" name="Espace réservé du contenu 2"/>
          <p:cNvSpPr>
            <a:spLocks noGrp="1"/>
          </p:cNvSpPr>
          <p:nvPr>
            <p:ph idx="1"/>
          </p:nvPr>
        </p:nvSpPr>
        <p:spPr>
          <a:xfrm>
            <a:off x="6360879" y="1503081"/>
            <a:ext cx="7574608" cy="7418740"/>
          </a:xfrm>
        </p:spPr>
        <p:txBody>
          <a:bodyPr/>
          <a:lstStyle>
            <a:lvl1pPr>
              <a:defRPr sz="3927"/>
            </a:lvl1pPr>
            <a:lvl2pPr>
              <a:defRPr sz="3436"/>
            </a:lvl2pPr>
            <a:lvl3pPr>
              <a:defRPr sz="2945"/>
            </a:lvl3pPr>
            <a:lvl4pPr>
              <a:defRPr sz="2454"/>
            </a:lvl4pPr>
            <a:lvl5pPr>
              <a:defRPr sz="2454"/>
            </a:lvl5pPr>
            <a:lvl6pPr>
              <a:defRPr sz="2454"/>
            </a:lvl6pPr>
            <a:lvl7pPr>
              <a:defRPr sz="2454"/>
            </a:lvl7pPr>
            <a:lvl8pPr>
              <a:defRPr sz="2454"/>
            </a:lvl8pPr>
            <a:lvl9pPr>
              <a:defRPr sz="2454"/>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030602" y="3131820"/>
            <a:ext cx="4825695" cy="5802084"/>
          </a:xfrm>
        </p:spPr>
        <p:txBody>
          <a:bodyPr/>
          <a:lstStyle>
            <a:lvl1pPr marL="0" indent="0">
              <a:buNone/>
              <a:defRPr sz="1964"/>
            </a:lvl1pPr>
            <a:lvl2pPr marL="561086" indent="0">
              <a:buNone/>
              <a:defRPr sz="1718"/>
            </a:lvl2pPr>
            <a:lvl3pPr marL="1122171" indent="0">
              <a:buNone/>
              <a:defRPr sz="1473"/>
            </a:lvl3pPr>
            <a:lvl4pPr marL="1683256" indent="0">
              <a:buNone/>
              <a:defRPr sz="1227"/>
            </a:lvl4pPr>
            <a:lvl5pPr marL="2244341" indent="0">
              <a:buNone/>
              <a:defRPr sz="1227"/>
            </a:lvl5pPr>
            <a:lvl6pPr marL="2805426" indent="0">
              <a:buNone/>
              <a:defRPr sz="1227"/>
            </a:lvl6pPr>
            <a:lvl7pPr marL="3366511" indent="0">
              <a:buNone/>
              <a:defRPr sz="1227"/>
            </a:lvl7pPr>
            <a:lvl8pPr marL="3927597" indent="0">
              <a:buNone/>
              <a:defRPr sz="1227"/>
            </a:lvl8pPr>
            <a:lvl9pPr marL="4488682" indent="0">
              <a:buNone/>
              <a:defRPr sz="1227"/>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87994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030602" y="695962"/>
            <a:ext cx="4825695" cy="2435860"/>
          </a:xfrm>
        </p:spPr>
        <p:txBody>
          <a:bodyPr anchor="b"/>
          <a:lstStyle>
            <a:lvl1pPr>
              <a:defRPr sz="3927"/>
            </a:lvl1pPr>
          </a:lstStyle>
          <a:p>
            <a:r>
              <a:rPr lang="fr-FR" smtClean="0"/>
              <a:t>Modifiez le style du titre</a:t>
            </a:r>
            <a:endParaRPr lang="fr-FR"/>
          </a:p>
        </p:txBody>
      </p:sp>
      <p:sp>
        <p:nvSpPr>
          <p:cNvPr id="3" name="Espace réservé pour une image  2"/>
          <p:cNvSpPr>
            <a:spLocks noGrp="1"/>
          </p:cNvSpPr>
          <p:nvPr>
            <p:ph type="pic" idx="1"/>
          </p:nvPr>
        </p:nvSpPr>
        <p:spPr>
          <a:xfrm>
            <a:off x="6360879" y="1503081"/>
            <a:ext cx="7574608" cy="7418740"/>
          </a:xfrm>
        </p:spPr>
        <p:txBody>
          <a:bodyPr/>
          <a:lstStyle>
            <a:lvl1pPr marL="0" indent="0">
              <a:buNone/>
              <a:defRPr sz="3927"/>
            </a:lvl1pPr>
            <a:lvl2pPr marL="561086" indent="0">
              <a:buNone/>
              <a:defRPr sz="3436"/>
            </a:lvl2pPr>
            <a:lvl3pPr marL="1122171" indent="0">
              <a:buNone/>
              <a:defRPr sz="2945"/>
            </a:lvl3pPr>
            <a:lvl4pPr marL="1683256" indent="0">
              <a:buNone/>
              <a:defRPr sz="2454"/>
            </a:lvl4pPr>
            <a:lvl5pPr marL="2244341" indent="0">
              <a:buNone/>
              <a:defRPr sz="2454"/>
            </a:lvl5pPr>
            <a:lvl6pPr marL="2805426" indent="0">
              <a:buNone/>
              <a:defRPr sz="2454"/>
            </a:lvl6pPr>
            <a:lvl7pPr marL="3366511" indent="0">
              <a:buNone/>
              <a:defRPr sz="2454"/>
            </a:lvl7pPr>
            <a:lvl8pPr marL="3927597" indent="0">
              <a:buNone/>
              <a:defRPr sz="2454"/>
            </a:lvl8pPr>
            <a:lvl9pPr marL="4488682" indent="0">
              <a:buNone/>
              <a:defRPr sz="2454"/>
            </a:lvl9pPr>
          </a:lstStyle>
          <a:p>
            <a:endParaRPr lang="fr-FR" dirty="0"/>
          </a:p>
        </p:txBody>
      </p:sp>
      <p:sp>
        <p:nvSpPr>
          <p:cNvPr id="4" name="Espace réservé du texte 3"/>
          <p:cNvSpPr>
            <a:spLocks noGrp="1"/>
          </p:cNvSpPr>
          <p:nvPr>
            <p:ph type="body" sz="half" idx="2"/>
          </p:nvPr>
        </p:nvSpPr>
        <p:spPr>
          <a:xfrm>
            <a:off x="1030602" y="3131820"/>
            <a:ext cx="4825695" cy="5802084"/>
          </a:xfrm>
        </p:spPr>
        <p:txBody>
          <a:bodyPr/>
          <a:lstStyle>
            <a:lvl1pPr marL="0" indent="0">
              <a:buNone/>
              <a:defRPr sz="1964"/>
            </a:lvl1pPr>
            <a:lvl2pPr marL="561086" indent="0">
              <a:buNone/>
              <a:defRPr sz="1718"/>
            </a:lvl2pPr>
            <a:lvl3pPr marL="1122171" indent="0">
              <a:buNone/>
              <a:defRPr sz="1473"/>
            </a:lvl3pPr>
            <a:lvl4pPr marL="1683256" indent="0">
              <a:buNone/>
              <a:defRPr sz="1227"/>
            </a:lvl4pPr>
            <a:lvl5pPr marL="2244341" indent="0">
              <a:buNone/>
              <a:defRPr sz="1227"/>
            </a:lvl5pPr>
            <a:lvl6pPr marL="2805426" indent="0">
              <a:buNone/>
              <a:defRPr sz="1227"/>
            </a:lvl6pPr>
            <a:lvl7pPr marL="3366511" indent="0">
              <a:buNone/>
              <a:defRPr sz="1227"/>
            </a:lvl7pPr>
            <a:lvl8pPr marL="3927597" indent="0">
              <a:buNone/>
              <a:defRPr sz="1227"/>
            </a:lvl8pPr>
            <a:lvl9pPr marL="4488682" indent="0">
              <a:buNone/>
              <a:defRPr sz="1227"/>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80949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644512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0707317" y="555805"/>
            <a:ext cx="3226222" cy="8846909"/>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028651" y="555805"/>
            <a:ext cx="9491638" cy="884690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E9277A1-BB2A-49A7-9D14-162598D551A1}" type="datetimeFigureOut">
              <a:rPr lang="fr-FR" smtClean="0">
                <a:solidFill>
                  <a:prstClr val="black">
                    <a:tint val="75000"/>
                  </a:prstClr>
                </a:solidFill>
              </a:rPr>
              <a:pPr/>
              <a:t>18/09/2021</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EE8ADDB-4CA6-4498-B7C5-7B76302018F0}"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480659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028650" y="2779007"/>
            <a:ext cx="6358930" cy="66237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574608" y="2779007"/>
            <a:ext cx="6358930" cy="662370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525089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030599" y="555805"/>
            <a:ext cx="12904887" cy="2017801"/>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30601" y="2559104"/>
            <a:ext cx="6329706" cy="1254177"/>
          </a:xfrm>
        </p:spPr>
        <p:txBody>
          <a:bodyPr anchor="b"/>
          <a:lstStyle>
            <a:lvl1pPr marL="0" indent="0">
              <a:buNone/>
              <a:defRPr sz="3653" b="1"/>
            </a:lvl1pPr>
            <a:lvl2pPr marL="695961" indent="0">
              <a:buNone/>
              <a:defRPr sz="3044" b="1"/>
            </a:lvl2pPr>
            <a:lvl3pPr marL="1391923" indent="0">
              <a:buNone/>
              <a:defRPr sz="2740" b="1"/>
            </a:lvl3pPr>
            <a:lvl4pPr marL="2087885" indent="0">
              <a:buNone/>
              <a:defRPr sz="2436" b="1"/>
            </a:lvl4pPr>
            <a:lvl5pPr marL="2783846" indent="0">
              <a:buNone/>
              <a:defRPr sz="2436" b="1"/>
            </a:lvl5pPr>
            <a:lvl6pPr marL="3479807" indent="0">
              <a:buNone/>
              <a:defRPr sz="2436" b="1"/>
            </a:lvl6pPr>
            <a:lvl7pPr marL="4175768" indent="0">
              <a:buNone/>
              <a:defRPr sz="2436" b="1"/>
            </a:lvl7pPr>
            <a:lvl8pPr marL="4871731" indent="0">
              <a:buNone/>
              <a:defRPr sz="2436" b="1"/>
            </a:lvl8pPr>
            <a:lvl9pPr marL="5567692" indent="0">
              <a:buNone/>
              <a:defRPr sz="2436" b="1"/>
            </a:lvl9pPr>
          </a:lstStyle>
          <a:p>
            <a:pPr lvl="0"/>
            <a:r>
              <a:rPr lang="fr-FR" smtClean="0"/>
              <a:t>Modifiez les styles du texte du masque</a:t>
            </a:r>
          </a:p>
        </p:txBody>
      </p:sp>
      <p:sp>
        <p:nvSpPr>
          <p:cNvPr id="4" name="Content Placeholder 3"/>
          <p:cNvSpPr>
            <a:spLocks noGrp="1"/>
          </p:cNvSpPr>
          <p:nvPr>
            <p:ph sz="half" idx="2"/>
          </p:nvPr>
        </p:nvSpPr>
        <p:spPr>
          <a:xfrm>
            <a:off x="1030601" y="3813281"/>
            <a:ext cx="6329706" cy="56087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74609" y="2559104"/>
            <a:ext cx="6360879" cy="1254177"/>
          </a:xfrm>
        </p:spPr>
        <p:txBody>
          <a:bodyPr anchor="b"/>
          <a:lstStyle>
            <a:lvl1pPr marL="0" indent="0">
              <a:buNone/>
              <a:defRPr sz="3653" b="1"/>
            </a:lvl1pPr>
            <a:lvl2pPr marL="695961" indent="0">
              <a:buNone/>
              <a:defRPr sz="3044" b="1"/>
            </a:lvl2pPr>
            <a:lvl3pPr marL="1391923" indent="0">
              <a:buNone/>
              <a:defRPr sz="2740" b="1"/>
            </a:lvl3pPr>
            <a:lvl4pPr marL="2087885" indent="0">
              <a:buNone/>
              <a:defRPr sz="2436" b="1"/>
            </a:lvl4pPr>
            <a:lvl5pPr marL="2783846" indent="0">
              <a:buNone/>
              <a:defRPr sz="2436" b="1"/>
            </a:lvl5pPr>
            <a:lvl6pPr marL="3479807" indent="0">
              <a:buNone/>
              <a:defRPr sz="2436" b="1"/>
            </a:lvl6pPr>
            <a:lvl7pPr marL="4175768" indent="0">
              <a:buNone/>
              <a:defRPr sz="2436" b="1"/>
            </a:lvl7pPr>
            <a:lvl8pPr marL="4871731" indent="0">
              <a:buNone/>
              <a:defRPr sz="2436" b="1"/>
            </a:lvl8pPr>
            <a:lvl9pPr marL="5567692" indent="0">
              <a:buNone/>
              <a:defRPr sz="2436" b="1"/>
            </a:lvl9pPr>
          </a:lstStyle>
          <a:p>
            <a:pPr lvl="0"/>
            <a:r>
              <a:rPr lang="fr-FR" smtClean="0"/>
              <a:t>Modifiez les styles du texte du masque</a:t>
            </a:r>
          </a:p>
        </p:txBody>
      </p:sp>
      <p:sp>
        <p:nvSpPr>
          <p:cNvPr id="6" name="Content Placeholder 5"/>
          <p:cNvSpPr>
            <a:spLocks noGrp="1"/>
          </p:cNvSpPr>
          <p:nvPr>
            <p:ph sz="quarter" idx="4"/>
          </p:nvPr>
        </p:nvSpPr>
        <p:spPr>
          <a:xfrm>
            <a:off x="7574609" y="3813281"/>
            <a:ext cx="6360879" cy="56087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53799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279305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90460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30600" y="695960"/>
            <a:ext cx="4825695" cy="2435860"/>
          </a:xfrm>
        </p:spPr>
        <p:txBody>
          <a:bodyPr anchor="b"/>
          <a:lstStyle>
            <a:lvl1pPr>
              <a:defRPr sz="4871"/>
            </a:lvl1pPr>
          </a:lstStyle>
          <a:p>
            <a:r>
              <a:rPr lang="fr-FR" smtClean="0"/>
              <a:t>Modifiez le style du titre</a:t>
            </a:r>
            <a:endParaRPr lang="en-US" dirty="0"/>
          </a:p>
        </p:txBody>
      </p:sp>
      <p:sp>
        <p:nvSpPr>
          <p:cNvPr id="3" name="Content Placeholder 2"/>
          <p:cNvSpPr>
            <a:spLocks noGrp="1"/>
          </p:cNvSpPr>
          <p:nvPr>
            <p:ph idx="1"/>
          </p:nvPr>
        </p:nvSpPr>
        <p:spPr>
          <a:xfrm>
            <a:off x="6360879" y="1503083"/>
            <a:ext cx="7574608" cy="7418740"/>
          </a:xfrm>
        </p:spPr>
        <p:txBody>
          <a:bodyPr/>
          <a:lstStyle>
            <a:lvl1pPr>
              <a:defRPr sz="4871"/>
            </a:lvl1pPr>
            <a:lvl2pPr>
              <a:defRPr sz="4262"/>
            </a:lvl2pPr>
            <a:lvl3pPr>
              <a:defRPr sz="3653"/>
            </a:lvl3pPr>
            <a:lvl4pPr>
              <a:defRPr sz="3044"/>
            </a:lvl4pPr>
            <a:lvl5pPr>
              <a:defRPr sz="3044"/>
            </a:lvl5pPr>
            <a:lvl6pPr>
              <a:defRPr sz="3044"/>
            </a:lvl6pPr>
            <a:lvl7pPr>
              <a:defRPr sz="3044"/>
            </a:lvl7pPr>
            <a:lvl8pPr>
              <a:defRPr sz="3044"/>
            </a:lvl8pPr>
            <a:lvl9pPr>
              <a:defRPr sz="3044"/>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30600" y="3131820"/>
            <a:ext cx="4825695" cy="5802084"/>
          </a:xfrm>
        </p:spPr>
        <p:txBody>
          <a:bodyPr/>
          <a:lstStyle>
            <a:lvl1pPr marL="0" indent="0">
              <a:buNone/>
              <a:defRPr sz="2436"/>
            </a:lvl1pPr>
            <a:lvl2pPr marL="695961" indent="0">
              <a:buNone/>
              <a:defRPr sz="2131"/>
            </a:lvl2pPr>
            <a:lvl3pPr marL="1391923" indent="0">
              <a:buNone/>
              <a:defRPr sz="1827"/>
            </a:lvl3pPr>
            <a:lvl4pPr marL="2087885" indent="0">
              <a:buNone/>
              <a:defRPr sz="1522"/>
            </a:lvl4pPr>
            <a:lvl5pPr marL="2783846" indent="0">
              <a:buNone/>
              <a:defRPr sz="1522"/>
            </a:lvl5pPr>
            <a:lvl6pPr marL="3479807" indent="0">
              <a:buNone/>
              <a:defRPr sz="1522"/>
            </a:lvl6pPr>
            <a:lvl7pPr marL="4175768" indent="0">
              <a:buNone/>
              <a:defRPr sz="1522"/>
            </a:lvl7pPr>
            <a:lvl8pPr marL="4871731" indent="0">
              <a:buNone/>
              <a:defRPr sz="1522"/>
            </a:lvl8pPr>
            <a:lvl9pPr marL="5567692" indent="0">
              <a:buNone/>
              <a:defRPr sz="1522"/>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1440353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30600" y="695960"/>
            <a:ext cx="4825695" cy="2435860"/>
          </a:xfrm>
        </p:spPr>
        <p:txBody>
          <a:bodyPr anchor="b"/>
          <a:lstStyle>
            <a:lvl1pPr>
              <a:defRPr sz="4871"/>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360879" y="1503083"/>
            <a:ext cx="7574608" cy="7418740"/>
          </a:xfrm>
        </p:spPr>
        <p:txBody>
          <a:bodyPr anchor="t"/>
          <a:lstStyle>
            <a:lvl1pPr marL="0" indent="0">
              <a:buNone/>
              <a:defRPr sz="4871"/>
            </a:lvl1pPr>
            <a:lvl2pPr marL="695961" indent="0">
              <a:buNone/>
              <a:defRPr sz="4262"/>
            </a:lvl2pPr>
            <a:lvl3pPr marL="1391923" indent="0">
              <a:buNone/>
              <a:defRPr sz="3653"/>
            </a:lvl3pPr>
            <a:lvl4pPr marL="2087885" indent="0">
              <a:buNone/>
              <a:defRPr sz="3044"/>
            </a:lvl4pPr>
            <a:lvl5pPr marL="2783846" indent="0">
              <a:buNone/>
              <a:defRPr sz="3044"/>
            </a:lvl5pPr>
            <a:lvl6pPr marL="3479807" indent="0">
              <a:buNone/>
              <a:defRPr sz="3044"/>
            </a:lvl6pPr>
            <a:lvl7pPr marL="4175768" indent="0">
              <a:buNone/>
              <a:defRPr sz="3044"/>
            </a:lvl7pPr>
            <a:lvl8pPr marL="4871731" indent="0">
              <a:buNone/>
              <a:defRPr sz="3044"/>
            </a:lvl8pPr>
            <a:lvl9pPr marL="5567692" indent="0">
              <a:buNone/>
              <a:defRPr sz="3044"/>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1030600" y="3131820"/>
            <a:ext cx="4825695" cy="5802084"/>
          </a:xfrm>
        </p:spPr>
        <p:txBody>
          <a:bodyPr/>
          <a:lstStyle>
            <a:lvl1pPr marL="0" indent="0">
              <a:buNone/>
              <a:defRPr sz="2436"/>
            </a:lvl1pPr>
            <a:lvl2pPr marL="695961" indent="0">
              <a:buNone/>
              <a:defRPr sz="2131"/>
            </a:lvl2pPr>
            <a:lvl3pPr marL="1391923" indent="0">
              <a:buNone/>
              <a:defRPr sz="1827"/>
            </a:lvl3pPr>
            <a:lvl4pPr marL="2087885" indent="0">
              <a:buNone/>
              <a:defRPr sz="1522"/>
            </a:lvl4pPr>
            <a:lvl5pPr marL="2783846" indent="0">
              <a:buNone/>
              <a:defRPr sz="1522"/>
            </a:lvl5pPr>
            <a:lvl6pPr marL="3479807" indent="0">
              <a:buNone/>
              <a:defRPr sz="1522"/>
            </a:lvl6pPr>
            <a:lvl7pPr marL="4175768" indent="0">
              <a:buNone/>
              <a:defRPr sz="1522"/>
            </a:lvl7pPr>
            <a:lvl8pPr marL="4871731" indent="0">
              <a:buNone/>
              <a:defRPr sz="1522"/>
            </a:lvl8pPr>
            <a:lvl9pPr marL="5567692" indent="0">
              <a:buNone/>
              <a:defRPr sz="1522"/>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234316A-A392-4073-A354-32223E12B6AB}" type="datetimeFigureOut">
              <a:rPr lang="fr-FR" smtClean="0"/>
              <a:t>18/09/2021</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ED41F2D-FA07-479C-A557-B051246C7D1D}" type="slidenum">
              <a:rPr lang="fr-FR" smtClean="0"/>
              <a:t>‹N°›</a:t>
            </a:fld>
            <a:endParaRPr lang="fr-FR" dirty="0"/>
          </a:p>
        </p:txBody>
      </p:sp>
    </p:spTree>
    <p:extLst>
      <p:ext uri="{BB962C8B-B14F-4D97-AF65-F5344CB8AC3E}">
        <p14:creationId xmlns:p14="http://schemas.microsoft.com/office/powerpoint/2010/main" val="400674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652" y="555805"/>
            <a:ext cx="12904887" cy="2017801"/>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28652" y="2779007"/>
            <a:ext cx="12904887" cy="662370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28651" y="9675782"/>
            <a:ext cx="3366492" cy="555801"/>
          </a:xfrm>
          <a:prstGeom prst="rect">
            <a:avLst/>
          </a:prstGeom>
        </p:spPr>
        <p:txBody>
          <a:bodyPr vert="horz" lIns="91440" tIns="45720" rIns="91440" bIns="45720" rtlCol="0" anchor="ctr"/>
          <a:lstStyle>
            <a:lvl1pPr algn="l">
              <a:defRPr sz="1827">
                <a:solidFill>
                  <a:schemeClr val="tx1">
                    <a:tint val="75000"/>
                  </a:schemeClr>
                </a:solidFill>
              </a:defRPr>
            </a:lvl1pPr>
          </a:lstStyle>
          <a:p>
            <a:fld id="{3234316A-A392-4073-A354-32223E12B6AB}" type="datetimeFigureOut">
              <a:rPr lang="fr-FR" smtClean="0"/>
              <a:t>18/09/2021</a:t>
            </a:fld>
            <a:endParaRPr lang="fr-FR" dirty="0"/>
          </a:p>
        </p:txBody>
      </p:sp>
      <p:sp>
        <p:nvSpPr>
          <p:cNvPr id="5" name="Footer Placeholder 4"/>
          <p:cNvSpPr>
            <a:spLocks noGrp="1"/>
          </p:cNvSpPr>
          <p:nvPr>
            <p:ph type="ftr" sz="quarter" idx="3"/>
          </p:nvPr>
        </p:nvSpPr>
        <p:spPr>
          <a:xfrm>
            <a:off x="4956225" y="9675782"/>
            <a:ext cx="5049738" cy="555801"/>
          </a:xfrm>
          <a:prstGeom prst="rect">
            <a:avLst/>
          </a:prstGeom>
        </p:spPr>
        <p:txBody>
          <a:bodyPr vert="horz" lIns="91440" tIns="45720" rIns="91440" bIns="45720" rtlCol="0" anchor="ctr"/>
          <a:lstStyle>
            <a:lvl1pPr algn="ctr">
              <a:defRPr sz="1827">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10567046" y="9675782"/>
            <a:ext cx="3366492" cy="555801"/>
          </a:xfrm>
          <a:prstGeom prst="rect">
            <a:avLst/>
          </a:prstGeom>
        </p:spPr>
        <p:txBody>
          <a:bodyPr vert="horz" lIns="91440" tIns="45720" rIns="91440" bIns="45720" rtlCol="0" anchor="ctr"/>
          <a:lstStyle>
            <a:lvl1pPr algn="r">
              <a:defRPr sz="1827">
                <a:solidFill>
                  <a:schemeClr val="tx1">
                    <a:tint val="75000"/>
                  </a:schemeClr>
                </a:solidFill>
              </a:defRPr>
            </a:lvl1pPr>
          </a:lstStyle>
          <a:p>
            <a:fld id="{7ED41F2D-FA07-479C-A557-B051246C7D1D}" type="slidenum">
              <a:rPr lang="fr-FR" smtClean="0"/>
              <a:t>‹N°›</a:t>
            </a:fld>
            <a:endParaRPr lang="fr-FR" dirty="0"/>
          </a:p>
        </p:txBody>
      </p:sp>
    </p:spTree>
    <p:extLst>
      <p:ext uri="{BB962C8B-B14F-4D97-AF65-F5344CB8AC3E}">
        <p14:creationId xmlns:p14="http://schemas.microsoft.com/office/powerpoint/2010/main" val="14428723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91923" rtl="0" eaLnBrk="1" latinLnBrk="0" hangingPunct="1">
        <a:lnSpc>
          <a:spcPct val="90000"/>
        </a:lnSpc>
        <a:spcBef>
          <a:spcPct val="0"/>
        </a:spcBef>
        <a:buNone/>
        <a:defRPr sz="6698" kern="1200">
          <a:solidFill>
            <a:schemeClr val="tx1"/>
          </a:solidFill>
          <a:latin typeface="+mj-lt"/>
          <a:ea typeface="+mj-ea"/>
          <a:cs typeface="+mj-cs"/>
        </a:defRPr>
      </a:lvl1pPr>
    </p:titleStyle>
    <p:bodyStyle>
      <a:lvl1pPr marL="347981" indent="-347981" algn="l" defTabSz="1391923" rtl="0" eaLnBrk="1" latinLnBrk="0" hangingPunct="1">
        <a:lnSpc>
          <a:spcPct val="90000"/>
        </a:lnSpc>
        <a:spcBef>
          <a:spcPts val="1522"/>
        </a:spcBef>
        <a:buFont typeface="Arial" panose="020B0604020202020204" pitchFamily="34" charset="0"/>
        <a:buChar char="•"/>
        <a:defRPr sz="4262" kern="1200">
          <a:solidFill>
            <a:schemeClr val="tx1"/>
          </a:solidFill>
          <a:latin typeface="+mn-lt"/>
          <a:ea typeface="+mn-ea"/>
          <a:cs typeface="+mn-cs"/>
        </a:defRPr>
      </a:lvl1pPr>
      <a:lvl2pPr marL="1043942" indent="-347981" algn="l" defTabSz="1391923" rtl="0" eaLnBrk="1" latinLnBrk="0" hangingPunct="1">
        <a:lnSpc>
          <a:spcPct val="90000"/>
        </a:lnSpc>
        <a:spcBef>
          <a:spcPts val="761"/>
        </a:spcBef>
        <a:buFont typeface="Arial" panose="020B0604020202020204" pitchFamily="34" charset="0"/>
        <a:buChar char="•"/>
        <a:defRPr sz="3653" kern="1200">
          <a:solidFill>
            <a:schemeClr val="tx1"/>
          </a:solidFill>
          <a:latin typeface="+mn-lt"/>
          <a:ea typeface="+mn-ea"/>
          <a:cs typeface="+mn-cs"/>
        </a:defRPr>
      </a:lvl2pPr>
      <a:lvl3pPr marL="1739904" indent="-347981" algn="l" defTabSz="1391923" rtl="0" eaLnBrk="1" latinLnBrk="0" hangingPunct="1">
        <a:lnSpc>
          <a:spcPct val="90000"/>
        </a:lnSpc>
        <a:spcBef>
          <a:spcPts val="761"/>
        </a:spcBef>
        <a:buFont typeface="Arial" panose="020B0604020202020204" pitchFamily="34" charset="0"/>
        <a:buChar char="•"/>
        <a:defRPr sz="3044" kern="1200">
          <a:solidFill>
            <a:schemeClr val="tx1"/>
          </a:solidFill>
          <a:latin typeface="+mn-lt"/>
          <a:ea typeface="+mn-ea"/>
          <a:cs typeface="+mn-cs"/>
        </a:defRPr>
      </a:lvl3pPr>
      <a:lvl4pPr marL="2435865" indent="-347981" algn="l" defTabSz="1391923"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4pPr>
      <a:lvl5pPr marL="3131826" indent="-347981" algn="l" defTabSz="1391923"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5pPr>
      <a:lvl6pPr marL="3827788" indent="-347981" algn="l" defTabSz="1391923"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6pPr>
      <a:lvl7pPr marL="4523749" indent="-347981" algn="l" defTabSz="1391923"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7pPr>
      <a:lvl8pPr marL="5219712" indent="-347981" algn="l" defTabSz="1391923"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8pPr>
      <a:lvl9pPr marL="5915673" indent="-347981" algn="l" defTabSz="1391923"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9pPr>
    </p:bodyStyle>
    <p:otherStyle>
      <a:defPPr>
        <a:defRPr lang="en-US"/>
      </a:defPPr>
      <a:lvl1pPr marL="0" algn="l" defTabSz="1391923" rtl="0" eaLnBrk="1" latinLnBrk="0" hangingPunct="1">
        <a:defRPr sz="2740" kern="1200">
          <a:solidFill>
            <a:schemeClr val="tx1"/>
          </a:solidFill>
          <a:latin typeface="+mn-lt"/>
          <a:ea typeface="+mn-ea"/>
          <a:cs typeface="+mn-cs"/>
        </a:defRPr>
      </a:lvl1pPr>
      <a:lvl2pPr marL="695961" algn="l" defTabSz="1391923" rtl="0" eaLnBrk="1" latinLnBrk="0" hangingPunct="1">
        <a:defRPr sz="2740" kern="1200">
          <a:solidFill>
            <a:schemeClr val="tx1"/>
          </a:solidFill>
          <a:latin typeface="+mn-lt"/>
          <a:ea typeface="+mn-ea"/>
          <a:cs typeface="+mn-cs"/>
        </a:defRPr>
      </a:lvl2pPr>
      <a:lvl3pPr marL="1391923" algn="l" defTabSz="1391923" rtl="0" eaLnBrk="1" latinLnBrk="0" hangingPunct="1">
        <a:defRPr sz="2740" kern="1200">
          <a:solidFill>
            <a:schemeClr val="tx1"/>
          </a:solidFill>
          <a:latin typeface="+mn-lt"/>
          <a:ea typeface="+mn-ea"/>
          <a:cs typeface="+mn-cs"/>
        </a:defRPr>
      </a:lvl3pPr>
      <a:lvl4pPr marL="2087885" algn="l" defTabSz="1391923" rtl="0" eaLnBrk="1" latinLnBrk="0" hangingPunct="1">
        <a:defRPr sz="2740" kern="1200">
          <a:solidFill>
            <a:schemeClr val="tx1"/>
          </a:solidFill>
          <a:latin typeface="+mn-lt"/>
          <a:ea typeface="+mn-ea"/>
          <a:cs typeface="+mn-cs"/>
        </a:defRPr>
      </a:lvl4pPr>
      <a:lvl5pPr marL="2783846" algn="l" defTabSz="1391923" rtl="0" eaLnBrk="1" latinLnBrk="0" hangingPunct="1">
        <a:defRPr sz="2740" kern="1200">
          <a:solidFill>
            <a:schemeClr val="tx1"/>
          </a:solidFill>
          <a:latin typeface="+mn-lt"/>
          <a:ea typeface="+mn-ea"/>
          <a:cs typeface="+mn-cs"/>
        </a:defRPr>
      </a:lvl5pPr>
      <a:lvl6pPr marL="3479807" algn="l" defTabSz="1391923" rtl="0" eaLnBrk="1" latinLnBrk="0" hangingPunct="1">
        <a:defRPr sz="2740" kern="1200">
          <a:solidFill>
            <a:schemeClr val="tx1"/>
          </a:solidFill>
          <a:latin typeface="+mn-lt"/>
          <a:ea typeface="+mn-ea"/>
          <a:cs typeface="+mn-cs"/>
        </a:defRPr>
      </a:lvl6pPr>
      <a:lvl7pPr marL="4175768" algn="l" defTabSz="1391923" rtl="0" eaLnBrk="1" latinLnBrk="0" hangingPunct="1">
        <a:defRPr sz="2740" kern="1200">
          <a:solidFill>
            <a:schemeClr val="tx1"/>
          </a:solidFill>
          <a:latin typeface="+mn-lt"/>
          <a:ea typeface="+mn-ea"/>
          <a:cs typeface="+mn-cs"/>
        </a:defRPr>
      </a:lvl7pPr>
      <a:lvl8pPr marL="4871731" algn="l" defTabSz="1391923" rtl="0" eaLnBrk="1" latinLnBrk="0" hangingPunct="1">
        <a:defRPr sz="2740" kern="1200">
          <a:solidFill>
            <a:schemeClr val="tx1"/>
          </a:solidFill>
          <a:latin typeface="+mn-lt"/>
          <a:ea typeface="+mn-ea"/>
          <a:cs typeface="+mn-cs"/>
        </a:defRPr>
      </a:lvl8pPr>
      <a:lvl9pPr marL="5567692" algn="l" defTabSz="1391923" rtl="0" eaLnBrk="1" latinLnBrk="0" hangingPunct="1">
        <a:defRPr sz="27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28652" y="555805"/>
            <a:ext cx="12904887" cy="2017801"/>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028652" y="2779007"/>
            <a:ext cx="12904887" cy="662370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028651" y="9675780"/>
            <a:ext cx="3366492" cy="555801"/>
          </a:xfrm>
          <a:prstGeom prst="rect">
            <a:avLst/>
          </a:prstGeom>
        </p:spPr>
        <p:txBody>
          <a:bodyPr vert="horz" lIns="91440" tIns="45720" rIns="91440" bIns="45720" rtlCol="0" anchor="ctr"/>
          <a:lstStyle>
            <a:lvl1pPr algn="l">
              <a:defRPr sz="1473">
                <a:solidFill>
                  <a:schemeClr val="tx1">
                    <a:tint val="75000"/>
                  </a:schemeClr>
                </a:solidFill>
              </a:defRPr>
            </a:lvl1pPr>
          </a:lstStyle>
          <a:p>
            <a:pPr defTabSz="1121911"/>
            <a:fld id="{3E9277A1-BB2A-49A7-9D14-162598D551A1}" type="datetimeFigureOut">
              <a:rPr lang="fr-FR" smtClean="0">
                <a:solidFill>
                  <a:prstClr val="black">
                    <a:tint val="75000"/>
                  </a:prstClr>
                </a:solidFill>
              </a:rPr>
              <a:pPr defTabSz="1121911"/>
              <a:t>18/09/2021</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956225" y="9675780"/>
            <a:ext cx="5049738" cy="555801"/>
          </a:xfrm>
          <a:prstGeom prst="rect">
            <a:avLst/>
          </a:prstGeom>
        </p:spPr>
        <p:txBody>
          <a:bodyPr vert="horz" lIns="91440" tIns="45720" rIns="91440" bIns="45720" rtlCol="0" anchor="ctr"/>
          <a:lstStyle>
            <a:lvl1pPr algn="ctr">
              <a:defRPr sz="1473">
                <a:solidFill>
                  <a:schemeClr val="tx1">
                    <a:tint val="75000"/>
                  </a:schemeClr>
                </a:solidFill>
              </a:defRPr>
            </a:lvl1pPr>
          </a:lstStyle>
          <a:p>
            <a:pPr defTabSz="1121911"/>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10567046" y="9675780"/>
            <a:ext cx="3366492" cy="555801"/>
          </a:xfrm>
          <a:prstGeom prst="rect">
            <a:avLst/>
          </a:prstGeom>
        </p:spPr>
        <p:txBody>
          <a:bodyPr vert="horz" lIns="91440" tIns="45720" rIns="91440" bIns="45720" rtlCol="0" anchor="ctr"/>
          <a:lstStyle>
            <a:lvl1pPr algn="r">
              <a:defRPr sz="1473">
                <a:solidFill>
                  <a:schemeClr val="tx1">
                    <a:tint val="75000"/>
                  </a:schemeClr>
                </a:solidFill>
              </a:defRPr>
            </a:lvl1pPr>
          </a:lstStyle>
          <a:p>
            <a:pPr defTabSz="1121911"/>
            <a:fld id="{6EE8ADDB-4CA6-4498-B7C5-7B76302018F0}" type="slidenum">
              <a:rPr lang="fr-FR" smtClean="0">
                <a:solidFill>
                  <a:prstClr val="black">
                    <a:tint val="75000"/>
                  </a:prstClr>
                </a:solidFill>
              </a:rPr>
              <a:pPr defTabSz="1121911"/>
              <a:t>‹N°›</a:t>
            </a:fld>
            <a:endParaRPr lang="fr-FR" dirty="0">
              <a:solidFill>
                <a:prstClr val="black">
                  <a:tint val="75000"/>
                </a:prstClr>
              </a:solidFill>
            </a:endParaRPr>
          </a:p>
        </p:txBody>
      </p:sp>
    </p:spTree>
    <p:extLst>
      <p:ext uri="{BB962C8B-B14F-4D97-AF65-F5344CB8AC3E}">
        <p14:creationId xmlns:p14="http://schemas.microsoft.com/office/powerpoint/2010/main" val="2792894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122171"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80542" indent="-280542" algn="l" defTabSz="1122171" rtl="0" eaLnBrk="1" latinLnBrk="0" hangingPunct="1">
        <a:lnSpc>
          <a:spcPct val="90000"/>
        </a:lnSpc>
        <a:spcBef>
          <a:spcPts val="1227"/>
        </a:spcBef>
        <a:buFont typeface="Arial" panose="020B0604020202020204" pitchFamily="34" charset="0"/>
        <a:buChar char="•"/>
        <a:defRPr sz="3436" kern="1200">
          <a:solidFill>
            <a:schemeClr val="tx1"/>
          </a:solidFill>
          <a:latin typeface="+mn-lt"/>
          <a:ea typeface="+mn-ea"/>
          <a:cs typeface="+mn-cs"/>
        </a:defRPr>
      </a:lvl1pPr>
      <a:lvl2pPr marL="841628" indent="-280542" algn="l" defTabSz="1122171" rtl="0" eaLnBrk="1" latinLnBrk="0" hangingPunct="1">
        <a:lnSpc>
          <a:spcPct val="90000"/>
        </a:lnSpc>
        <a:spcBef>
          <a:spcPts val="614"/>
        </a:spcBef>
        <a:buFont typeface="Arial" panose="020B0604020202020204" pitchFamily="34" charset="0"/>
        <a:buChar char="•"/>
        <a:defRPr sz="2945" kern="1200">
          <a:solidFill>
            <a:schemeClr val="tx1"/>
          </a:solidFill>
          <a:latin typeface="+mn-lt"/>
          <a:ea typeface="+mn-ea"/>
          <a:cs typeface="+mn-cs"/>
        </a:defRPr>
      </a:lvl2pPr>
      <a:lvl3pPr marL="1402713" indent="-280542" algn="l" defTabSz="1122171" rtl="0" eaLnBrk="1" latinLnBrk="0" hangingPunct="1">
        <a:lnSpc>
          <a:spcPct val="90000"/>
        </a:lnSpc>
        <a:spcBef>
          <a:spcPts val="614"/>
        </a:spcBef>
        <a:buFont typeface="Arial" panose="020B0604020202020204" pitchFamily="34" charset="0"/>
        <a:buChar char="•"/>
        <a:defRPr sz="2454" kern="1200">
          <a:solidFill>
            <a:schemeClr val="tx1"/>
          </a:solidFill>
          <a:latin typeface="+mn-lt"/>
          <a:ea typeface="+mn-ea"/>
          <a:cs typeface="+mn-cs"/>
        </a:defRPr>
      </a:lvl3pPr>
      <a:lvl4pPr marL="1963798"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4pPr>
      <a:lvl5pPr marL="2524883"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5pPr>
      <a:lvl6pPr marL="3085969"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6pPr>
      <a:lvl7pPr marL="3647054"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7pPr>
      <a:lvl8pPr marL="4208140"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8pPr>
      <a:lvl9pPr marL="4769224"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9pPr>
    </p:bodyStyle>
    <p:otherStyle>
      <a:defPPr>
        <a:defRPr lang="fr-FR"/>
      </a:defPPr>
      <a:lvl1pPr marL="0" algn="l" defTabSz="1122171" rtl="0" eaLnBrk="1" latinLnBrk="0" hangingPunct="1">
        <a:defRPr sz="2209" kern="1200">
          <a:solidFill>
            <a:schemeClr val="tx1"/>
          </a:solidFill>
          <a:latin typeface="+mn-lt"/>
          <a:ea typeface="+mn-ea"/>
          <a:cs typeface="+mn-cs"/>
        </a:defRPr>
      </a:lvl1pPr>
      <a:lvl2pPr marL="561086" algn="l" defTabSz="1122171" rtl="0" eaLnBrk="1" latinLnBrk="0" hangingPunct="1">
        <a:defRPr sz="2209" kern="1200">
          <a:solidFill>
            <a:schemeClr val="tx1"/>
          </a:solidFill>
          <a:latin typeface="+mn-lt"/>
          <a:ea typeface="+mn-ea"/>
          <a:cs typeface="+mn-cs"/>
        </a:defRPr>
      </a:lvl2pPr>
      <a:lvl3pPr marL="1122171" algn="l" defTabSz="1122171" rtl="0" eaLnBrk="1" latinLnBrk="0" hangingPunct="1">
        <a:defRPr sz="2209" kern="1200">
          <a:solidFill>
            <a:schemeClr val="tx1"/>
          </a:solidFill>
          <a:latin typeface="+mn-lt"/>
          <a:ea typeface="+mn-ea"/>
          <a:cs typeface="+mn-cs"/>
        </a:defRPr>
      </a:lvl3pPr>
      <a:lvl4pPr marL="1683256" algn="l" defTabSz="1122171" rtl="0" eaLnBrk="1" latinLnBrk="0" hangingPunct="1">
        <a:defRPr sz="2209" kern="1200">
          <a:solidFill>
            <a:schemeClr val="tx1"/>
          </a:solidFill>
          <a:latin typeface="+mn-lt"/>
          <a:ea typeface="+mn-ea"/>
          <a:cs typeface="+mn-cs"/>
        </a:defRPr>
      </a:lvl4pPr>
      <a:lvl5pPr marL="2244341" algn="l" defTabSz="1122171" rtl="0" eaLnBrk="1" latinLnBrk="0" hangingPunct="1">
        <a:defRPr sz="2209" kern="1200">
          <a:solidFill>
            <a:schemeClr val="tx1"/>
          </a:solidFill>
          <a:latin typeface="+mn-lt"/>
          <a:ea typeface="+mn-ea"/>
          <a:cs typeface="+mn-cs"/>
        </a:defRPr>
      </a:lvl5pPr>
      <a:lvl6pPr marL="2805426" algn="l" defTabSz="1122171" rtl="0" eaLnBrk="1" latinLnBrk="0" hangingPunct="1">
        <a:defRPr sz="2209" kern="1200">
          <a:solidFill>
            <a:schemeClr val="tx1"/>
          </a:solidFill>
          <a:latin typeface="+mn-lt"/>
          <a:ea typeface="+mn-ea"/>
          <a:cs typeface="+mn-cs"/>
        </a:defRPr>
      </a:lvl6pPr>
      <a:lvl7pPr marL="3366511" algn="l" defTabSz="1122171" rtl="0" eaLnBrk="1" latinLnBrk="0" hangingPunct="1">
        <a:defRPr sz="2209" kern="1200">
          <a:solidFill>
            <a:schemeClr val="tx1"/>
          </a:solidFill>
          <a:latin typeface="+mn-lt"/>
          <a:ea typeface="+mn-ea"/>
          <a:cs typeface="+mn-cs"/>
        </a:defRPr>
      </a:lvl7pPr>
      <a:lvl8pPr marL="3927597" algn="l" defTabSz="1122171" rtl="0" eaLnBrk="1" latinLnBrk="0" hangingPunct="1">
        <a:defRPr sz="2209" kern="1200">
          <a:solidFill>
            <a:schemeClr val="tx1"/>
          </a:solidFill>
          <a:latin typeface="+mn-lt"/>
          <a:ea typeface="+mn-ea"/>
          <a:cs typeface="+mn-cs"/>
        </a:defRPr>
      </a:lvl8pPr>
      <a:lvl9pPr marL="4488682" algn="l" defTabSz="1122171" rtl="0" eaLnBrk="1" latinLnBrk="0" hangingPunct="1">
        <a:defRPr sz="220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28652" y="555805"/>
            <a:ext cx="12904887" cy="2017801"/>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028652" y="2779007"/>
            <a:ext cx="12904887" cy="662370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028651" y="9675780"/>
            <a:ext cx="3366492" cy="555801"/>
          </a:xfrm>
          <a:prstGeom prst="rect">
            <a:avLst/>
          </a:prstGeom>
        </p:spPr>
        <p:txBody>
          <a:bodyPr vert="horz" lIns="91440" tIns="45720" rIns="91440" bIns="45720" rtlCol="0" anchor="ctr"/>
          <a:lstStyle>
            <a:lvl1pPr algn="l">
              <a:defRPr sz="1473">
                <a:solidFill>
                  <a:schemeClr val="tx1">
                    <a:tint val="75000"/>
                  </a:schemeClr>
                </a:solidFill>
              </a:defRPr>
            </a:lvl1pPr>
          </a:lstStyle>
          <a:p>
            <a:pPr defTabSz="1121911"/>
            <a:fld id="{3E9277A1-BB2A-49A7-9D14-162598D551A1}" type="datetimeFigureOut">
              <a:rPr lang="fr-FR" smtClean="0">
                <a:solidFill>
                  <a:prstClr val="black">
                    <a:tint val="75000"/>
                  </a:prstClr>
                </a:solidFill>
              </a:rPr>
              <a:pPr defTabSz="1121911"/>
              <a:t>18/09/2021</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956225" y="9675780"/>
            <a:ext cx="5049738" cy="555801"/>
          </a:xfrm>
          <a:prstGeom prst="rect">
            <a:avLst/>
          </a:prstGeom>
        </p:spPr>
        <p:txBody>
          <a:bodyPr vert="horz" lIns="91440" tIns="45720" rIns="91440" bIns="45720" rtlCol="0" anchor="ctr"/>
          <a:lstStyle>
            <a:lvl1pPr algn="ctr">
              <a:defRPr sz="1473">
                <a:solidFill>
                  <a:schemeClr val="tx1">
                    <a:tint val="75000"/>
                  </a:schemeClr>
                </a:solidFill>
              </a:defRPr>
            </a:lvl1pPr>
          </a:lstStyle>
          <a:p>
            <a:pPr defTabSz="1121911"/>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10567046" y="9675780"/>
            <a:ext cx="3366492" cy="555801"/>
          </a:xfrm>
          <a:prstGeom prst="rect">
            <a:avLst/>
          </a:prstGeom>
        </p:spPr>
        <p:txBody>
          <a:bodyPr vert="horz" lIns="91440" tIns="45720" rIns="91440" bIns="45720" rtlCol="0" anchor="ctr"/>
          <a:lstStyle>
            <a:lvl1pPr algn="r">
              <a:defRPr sz="1473">
                <a:solidFill>
                  <a:schemeClr val="tx1">
                    <a:tint val="75000"/>
                  </a:schemeClr>
                </a:solidFill>
              </a:defRPr>
            </a:lvl1pPr>
          </a:lstStyle>
          <a:p>
            <a:pPr defTabSz="1121911"/>
            <a:fld id="{6EE8ADDB-4CA6-4498-B7C5-7B76302018F0}" type="slidenum">
              <a:rPr lang="fr-FR" smtClean="0">
                <a:solidFill>
                  <a:prstClr val="black">
                    <a:tint val="75000"/>
                  </a:prstClr>
                </a:solidFill>
              </a:rPr>
              <a:pPr defTabSz="1121911"/>
              <a:t>‹N°›</a:t>
            </a:fld>
            <a:endParaRPr lang="fr-FR" dirty="0">
              <a:solidFill>
                <a:prstClr val="black">
                  <a:tint val="75000"/>
                </a:prstClr>
              </a:solidFill>
            </a:endParaRPr>
          </a:p>
        </p:txBody>
      </p:sp>
    </p:spTree>
    <p:extLst>
      <p:ext uri="{BB962C8B-B14F-4D97-AF65-F5344CB8AC3E}">
        <p14:creationId xmlns:p14="http://schemas.microsoft.com/office/powerpoint/2010/main" val="27508308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122171"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80542" indent="-280542" algn="l" defTabSz="1122171" rtl="0" eaLnBrk="1" latinLnBrk="0" hangingPunct="1">
        <a:lnSpc>
          <a:spcPct val="90000"/>
        </a:lnSpc>
        <a:spcBef>
          <a:spcPts val="1227"/>
        </a:spcBef>
        <a:buFont typeface="Arial" panose="020B0604020202020204" pitchFamily="34" charset="0"/>
        <a:buChar char="•"/>
        <a:defRPr sz="3436" kern="1200">
          <a:solidFill>
            <a:schemeClr val="tx1"/>
          </a:solidFill>
          <a:latin typeface="+mn-lt"/>
          <a:ea typeface="+mn-ea"/>
          <a:cs typeface="+mn-cs"/>
        </a:defRPr>
      </a:lvl1pPr>
      <a:lvl2pPr marL="841628" indent="-280542" algn="l" defTabSz="1122171" rtl="0" eaLnBrk="1" latinLnBrk="0" hangingPunct="1">
        <a:lnSpc>
          <a:spcPct val="90000"/>
        </a:lnSpc>
        <a:spcBef>
          <a:spcPts val="614"/>
        </a:spcBef>
        <a:buFont typeface="Arial" panose="020B0604020202020204" pitchFamily="34" charset="0"/>
        <a:buChar char="•"/>
        <a:defRPr sz="2945" kern="1200">
          <a:solidFill>
            <a:schemeClr val="tx1"/>
          </a:solidFill>
          <a:latin typeface="+mn-lt"/>
          <a:ea typeface="+mn-ea"/>
          <a:cs typeface="+mn-cs"/>
        </a:defRPr>
      </a:lvl2pPr>
      <a:lvl3pPr marL="1402713" indent="-280542" algn="l" defTabSz="1122171" rtl="0" eaLnBrk="1" latinLnBrk="0" hangingPunct="1">
        <a:lnSpc>
          <a:spcPct val="90000"/>
        </a:lnSpc>
        <a:spcBef>
          <a:spcPts val="614"/>
        </a:spcBef>
        <a:buFont typeface="Arial" panose="020B0604020202020204" pitchFamily="34" charset="0"/>
        <a:buChar char="•"/>
        <a:defRPr sz="2454" kern="1200">
          <a:solidFill>
            <a:schemeClr val="tx1"/>
          </a:solidFill>
          <a:latin typeface="+mn-lt"/>
          <a:ea typeface="+mn-ea"/>
          <a:cs typeface="+mn-cs"/>
        </a:defRPr>
      </a:lvl3pPr>
      <a:lvl4pPr marL="1963798"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4pPr>
      <a:lvl5pPr marL="2524883"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5pPr>
      <a:lvl6pPr marL="3085969"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6pPr>
      <a:lvl7pPr marL="3647054"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7pPr>
      <a:lvl8pPr marL="4208140"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8pPr>
      <a:lvl9pPr marL="4769224" indent="-280542" algn="l" defTabSz="1122171" rtl="0" eaLnBrk="1" latinLnBrk="0" hangingPunct="1">
        <a:lnSpc>
          <a:spcPct val="90000"/>
        </a:lnSpc>
        <a:spcBef>
          <a:spcPts val="614"/>
        </a:spcBef>
        <a:buFont typeface="Arial" panose="020B0604020202020204" pitchFamily="34" charset="0"/>
        <a:buChar char="•"/>
        <a:defRPr sz="2209" kern="1200">
          <a:solidFill>
            <a:schemeClr val="tx1"/>
          </a:solidFill>
          <a:latin typeface="+mn-lt"/>
          <a:ea typeface="+mn-ea"/>
          <a:cs typeface="+mn-cs"/>
        </a:defRPr>
      </a:lvl9pPr>
    </p:bodyStyle>
    <p:otherStyle>
      <a:defPPr>
        <a:defRPr lang="fr-FR"/>
      </a:defPPr>
      <a:lvl1pPr marL="0" algn="l" defTabSz="1122171" rtl="0" eaLnBrk="1" latinLnBrk="0" hangingPunct="1">
        <a:defRPr sz="2209" kern="1200">
          <a:solidFill>
            <a:schemeClr val="tx1"/>
          </a:solidFill>
          <a:latin typeface="+mn-lt"/>
          <a:ea typeface="+mn-ea"/>
          <a:cs typeface="+mn-cs"/>
        </a:defRPr>
      </a:lvl1pPr>
      <a:lvl2pPr marL="561086" algn="l" defTabSz="1122171" rtl="0" eaLnBrk="1" latinLnBrk="0" hangingPunct="1">
        <a:defRPr sz="2209" kern="1200">
          <a:solidFill>
            <a:schemeClr val="tx1"/>
          </a:solidFill>
          <a:latin typeface="+mn-lt"/>
          <a:ea typeface="+mn-ea"/>
          <a:cs typeface="+mn-cs"/>
        </a:defRPr>
      </a:lvl2pPr>
      <a:lvl3pPr marL="1122171" algn="l" defTabSz="1122171" rtl="0" eaLnBrk="1" latinLnBrk="0" hangingPunct="1">
        <a:defRPr sz="2209" kern="1200">
          <a:solidFill>
            <a:schemeClr val="tx1"/>
          </a:solidFill>
          <a:latin typeface="+mn-lt"/>
          <a:ea typeface="+mn-ea"/>
          <a:cs typeface="+mn-cs"/>
        </a:defRPr>
      </a:lvl3pPr>
      <a:lvl4pPr marL="1683256" algn="l" defTabSz="1122171" rtl="0" eaLnBrk="1" latinLnBrk="0" hangingPunct="1">
        <a:defRPr sz="2209" kern="1200">
          <a:solidFill>
            <a:schemeClr val="tx1"/>
          </a:solidFill>
          <a:latin typeface="+mn-lt"/>
          <a:ea typeface="+mn-ea"/>
          <a:cs typeface="+mn-cs"/>
        </a:defRPr>
      </a:lvl4pPr>
      <a:lvl5pPr marL="2244341" algn="l" defTabSz="1122171" rtl="0" eaLnBrk="1" latinLnBrk="0" hangingPunct="1">
        <a:defRPr sz="2209" kern="1200">
          <a:solidFill>
            <a:schemeClr val="tx1"/>
          </a:solidFill>
          <a:latin typeface="+mn-lt"/>
          <a:ea typeface="+mn-ea"/>
          <a:cs typeface="+mn-cs"/>
        </a:defRPr>
      </a:lvl5pPr>
      <a:lvl6pPr marL="2805426" algn="l" defTabSz="1122171" rtl="0" eaLnBrk="1" latinLnBrk="0" hangingPunct="1">
        <a:defRPr sz="2209" kern="1200">
          <a:solidFill>
            <a:schemeClr val="tx1"/>
          </a:solidFill>
          <a:latin typeface="+mn-lt"/>
          <a:ea typeface="+mn-ea"/>
          <a:cs typeface="+mn-cs"/>
        </a:defRPr>
      </a:lvl6pPr>
      <a:lvl7pPr marL="3366511" algn="l" defTabSz="1122171" rtl="0" eaLnBrk="1" latinLnBrk="0" hangingPunct="1">
        <a:defRPr sz="2209" kern="1200">
          <a:solidFill>
            <a:schemeClr val="tx1"/>
          </a:solidFill>
          <a:latin typeface="+mn-lt"/>
          <a:ea typeface="+mn-ea"/>
          <a:cs typeface="+mn-cs"/>
        </a:defRPr>
      </a:lvl7pPr>
      <a:lvl8pPr marL="3927597" algn="l" defTabSz="1122171" rtl="0" eaLnBrk="1" latinLnBrk="0" hangingPunct="1">
        <a:defRPr sz="2209" kern="1200">
          <a:solidFill>
            <a:schemeClr val="tx1"/>
          </a:solidFill>
          <a:latin typeface="+mn-lt"/>
          <a:ea typeface="+mn-ea"/>
          <a:cs typeface="+mn-cs"/>
        </a:defRPr>
      </a:lvl8pPr>
      <a:lvl9pPr marL="4488682" algn="l" defTabSz="1122171" rtl="0" eaLnBrk="1" latinLnBrk="0" hangingPunct="1">
        <a:defRPr sz="22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utura-sciences.com/sante/definitions/medecine-virus-291/" TargetMode="External"/><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futura-sciences.com/sante/definitions/vie-epidemie-3837/" TargetMode="External"/><Relationship Id="rId5" Type="http://schemas.openxmlformats.org/officeDocument/2006/relationships/hyperlink" Target="https://www.futura-sciences.com/sante/definitions/grippe-aviaire-zoonose-288/" TargetMode="External"/><Relationship Id="rId4" Type="http://schemas.openxmlformats.org/officeDocument/2006/relationships/hyperlink" Target="https://www.futura-sciences.com/sante/definitions/coronavirus-sars-cov-2-18559/"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jpeg"/><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32.jpe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jpg"/><Relationship Id="rId5" Type="http://schemas.openxmlformats.org/officeDocument/2006/relationships/image" Target="../media/image35.jpe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4.png"/><Relationship Id="rId3" Type="http://schemas.openxmlformats.org/officeDocument/2006/relationships/image" Target="../media/image70.png"/><Relationship Id="rId7" Type="http://schemas.openxmlformats.org/officeDocument/2006/relationships/image" Target="../media/image74.jpg"/><Relationship Id="rId12" Type="http://schemas.openxmlformats.org/officeDocument/2006/relationships/image" Target="../media/image79.png"/><Relationship Id="rId17" Type="http://schemas.openxmlformats.org/officeDocument/2006/relationships/image" Target="../media/image55.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5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jpeg"/></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image" Target="../media/image87.jpeg"/><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29.png"/><Relationship Id="rId5" Type="http://schemas.openxmlformats.org/officeDocument/2006/relationships/image" Target="../media/image89.jpeg"/><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png"/><Relationship Id="rId26" Type="http://schemas.openxmlformats.org/officeDocument/2006/relationships/image" Target="../media/image122.png"/><Relationship Id="rId3" Type="http://schemas.openxmlformats.org/officeDocument/2006/relationships/image" Target="../media/image100.jpe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1.png"/><Relationship Id="rId2" Type="http://schemas.openxmlformats.org/officeDocument/2006/relationships/image" Target="../media/image99.jpeg"/><Relationship Id="rId16" Type="http://schemas.openxmlformats.org/officeDocument/2006/relationships/image" Target="../media/image113.png"/><Relationship Id="rId20" Type="http://schemas.openxmlformats.org/officeDocument/2006/relationships/image" Target="../media/image117.png"/><Relationship Id="rId29"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0.png"/><Relationship Id="rId5" Type="http://schemas.openxmlformats.org/officeDocument/2006/relationships/image" Target="../media/image102.jpeg"/><Relationship Id="rId15" Type="http://schemas.openxmlformats.org/officeDocument/2006/relationships/image" Target="../media/image112.png"/><Relationship Id="rId23" Type="http://schemas.openxmlformats.org/officeDocument/2006/relationships/image" Target="../media/image95.png"/><Relationship Id="rId28" Type="http://schemas.openxmlformats.org/officeDocument/2006/relationships/image" Target="../media/image124.png"/><Relationship Id="rId10" Type="http://schemas.openxmlformats.org/officeDocument/2006/relationships/image" Target="../media/image107.png"/><Relationship Id="rId19" Type="http://schemas.openxmlformats.org/officeDocument/2006/relationships/image" Target="../media/image116.png"/><Relationship Id="rId31" Type="http://schemas.openxmlformats.org/officeDocument/2006/relationships/image" Target="../media/image127.png"/><Relationship Id="rId4" Type="http://schemas.openxmlformats.org/officeDocument/2006/relationships/image" Target="../media/image101.jpe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3.png"/><Relationship Id="rId30" Type="http://schemas.openxmlformats.org/officeDocument/2006/relationships/image" Target="../media/image126.png"/></Relationships>
</file>

<file path=ppt/slides/_rel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31.png"/><Relationship Id="rId7" Type="http://schemas.openxmlformats.org/officeDocument/2006/relationships/diagramColors" Target="../diagrams/colors8.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3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34.png"/><Relationship Id="rId7" Type="http://schemas.openxmlformats.org/officeDocument/2006/relationships/diagramQuickStyle" Target="../diagrams/quickStyle10.xml"/><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35.png"/><Relationship Id="rId9" Type="http://schemas.microsoft.com/office/2007/relationships/diagramDrawing" Target="../diagrams/drawing10.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image" Target="../media/image137.png"/><Relationship Id="rId7" Type="http://schemas.openxmlformats.org/officeDocument/2006/relationships/image" Target="../media/image135.png"/><Relationship Id="rId12" Type="http://schemas.microsoft.com/office/2007/relationships/diagramDrawing" Target="../diagrams/drawing11.xml"/><Relationship Id="rId2" Type="http://schemas.openxmlformats.org/officeDocument/2006/relationships/image" Target="../media/image136.jpg"/><Relationship Id="rId1" Type="http://schemas.openxmlformats.org/officeDocument/2006/relationships/slideLayout" Target="../slideLayouts/slideLayout13.xml"/><Relationship Id="rId6" Type="http://schemas.openxmlformats.org/officeDocument/2006/relationships/image" Target="../media/image134.png"/><Relationship Id="rId11" Type="http://schemas.openxmlformats.org/officeDocument/2006/relationships/diagramColors" Target="../diagrams/colors11.xml"/><Relationship Id="rId5" Type="http://schemas.openxmlformats.org/officeDocument/2006/relationships/image" Target="../media/image139.png"/><Relationship Id="rId10" Type="http://schemas.openxmlformats.org/officeDocument/2006/relationships/diagramQuickStyle" Target="../diagrams/quickStyle11.xml"/><Relationship Id="rId4" Type="http://schemas.openxmlformats.org/officeDocument/2006/relationships/image" Target="../media/image138.png"/><Relationship Id="rId9"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34.png"/><Relationship Id="rId7" Type="http://schemas.openxmlformats.org/officeDocument/2006/relationships/diagramQuickStyle" Target="../diagrams/quickStyle12.xml"/><Relationship Id="rId2" Type="http://schemas.openxmlformats.org/officeDocument/2006/relationships/image" Target="../media/image140.jpg"/><Relationship Id="rId1" Type="http://schemas.openxmlformats.org/officeDocument/2006/relationships/slideLayout" Target="../slideLayouts/slideLayout13.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35.png"/><Relationship Id="rId9" Type="http://schemas.microsoft.com/office/2007/relationships/diagramDrawing" Target="../diagrams/drawing12.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139.png"/><Relationship Id="rId7" Type="http://schemas.openxmlformats.org/officeDocument/2006/relationships/diagramLayout" Target="../diagrams/layout13.xml"/><Relationship Id="rId2" Type="http://schemas.openxmlformats.org/officeDocument/2006/relationships/image" Target="../media/image140.jpg"/><Relationship Id="rId1" Type="http://schemas.openxmlformats.org/officeDocument/2006/relationships/slideLayout" Target="../slideLayouts/slideLayout24.xml"/><Relationship Id="rId6" Type="http://schemas.openxmlformats.org/officeDocument/2006/relationships/diagramData" Target="../diagrams/data13.xml"/><Relationship Id="rId5" Type="http://schemas.openxmlformats.org/officeDocument/2006/relationships/image" Target="../media/image135.png"/><Relationship Id="rId10" Type="http://schemas.microsoft.com/office/2007/relationships/diagramDrawing" Target="../diagrams/drawing13.xml"/><Relationship Id="rId4" Type="http://schemas.openxmlformats.org/officeDocument/2006/relationships/image" Target="../media/image134.png"/><Relationship Id="rId9" Type="http://schemas.openxmlformats.org/officeDocument/2006/relationships/diagramColors" Target="../diagrams/colors13.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image" Target="../media/image141.png"/><Relationship Id="rId7" Type="http://schemas.openxmlformats.org/officeDocument/2006/relationships/image" Target="../media/image135.png"/><Relationship Id="rId12" Type="http://schemas.microsoft.com/office/2007/relationships/diagramDrawing" Target="../diagrams/drawing14.xml"/><Relationship Id="rId2" Type="http://schemas.openxmlformats.org/officeDocument/2006/relationships/image" Target="../media/image140.jpg"/><Relationship Id="rId1" Type="http://schemas.openxmlformats.org/officeDocument/2006/relationships/slideLayout" Target="../slideLayouts/slideLayout24.xml"/><Relationship Id="rId6" Type="http://schemas.openxmlformats.org/officeDocument/2006/relationships/image" Target="../media/image134.png"/><Relationship Id="rId11" Type="http://schemas.openxmlformats.org/officeDocument/2006/relationships/diagramColors" Target="../diagrams/colors14.xml"/><Relationship Id="rId5" Type="http://schemas.openxmlformats.org/officeDocument/2006/relationships/image" Target="../media/image139.png"/><Relationship Id="rId10" Type="http://schemas.openxmlformats.org/officeDocument/2006/relationships/diagramQuickStyle" Target="../diagrams/quickStyle14.xml"/><Relationship Id="rId4" Type="http://schemas.openxmlformats.org/officeDocument/2006/relationships/image" Target="../media/image142.png"/><Relationship Id="rId9"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134.png"/><Relationship Id="rId7" Type="http://schemas.openxmlformats.org/officeDocument/2006/relationships/diagramQuickStyle" Target="../diagrams/quickStyle15.xml"/><Relationship Id="rId2" Type="http://schemas.openxmlformats.org/officeDocument/2006/relationships/image" Target="../media/image140.jpg"/><Relationship Id="rId1" Type="http://schemas.openxmlformats.org/officeDocument/2006/relationships/slideLayout" Target="../slideLayouts/slideLayout24.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135.png"/><Relationship Id="rId9" Type="http://schemas.microsoft.com/office/2007/relationships/diagramDrawing" Target="../diagrams/drawing15.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134.png"/><Relationship Id="rId7" Type="http://schemas.openxmlformats.org/officeDocument/2006/relationships/diagramQuickStyle" Target="../diagrams/quickStyle16.xml"/><Relationship Id="rId2" Type="http://schemas.openxmlformats.org/officeDocument/2006/relationships/image" Target="../media/image143.png"/><Relationship Id="rId1" Type="http://schemas.openxmlformats.org/officeDocument/2006/relationships/slideLayout" Target="../slideLayouts/slideLayout24.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144.png"/><Relationship Id="rId9" Type="http://schemas.microsoft.com/office/2007/relationships/diagramDrawing" Target="../diagrams/drawing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0.jpg"/><Relationship Id="rId13" Type="http://schemas.openxmlformats.org/officeDocument/2006/relationships/diagramQuickStyle" Target="../diagrams/quickStyle17.xml"/><Relationship Id="rId3" Type="http://schemas.openxmlformats.org/officeDocument/2006/relationships/image" Target="../media/image138.png"/><Relationship Id="rId7" Type="http://schemas.openxmlformats.org/officeDocument/2006/relationships/image" Target="../media/image149.jpg"/><Relationship Id="rId12" Type="http://schemas.openxmlformats.org/officeDocument/2006/relationships/diagramLayout" Target="../diagrams/layout17.xml"/><Relationship Id="rId2" Type="http://schemas.openxmlformats.org/officeDocument/2006/relationships/image" Target="../media/image145.jpg"/><Relationship Id="rId1" Type="http://schemas.openxmlformats.org/officeDocument/2006/relationships/slideLayout" Target="../slideLayouts/slideLayout24.xml"/><Relationship Id="rId6" Type="http://schemas.openxmlformats.org/officeDocument/2006/relationships/image" Target="../media/image148.jpeg"/><Relationship Id="rId11" Type="http://schemas.openxmlformats.org/officeDocument/2006/relationships/diagramData" Target="../diagrams/data17.xml"/><Relationship Id="rId5" Type="http://schemas.openxmlformats.org/officeDocument/2006/relationships/image" Target="../media/image147.png"/><Relationship Id="rId15" Type="http://schemas.microsoft.com/office/2007/relationships/diagramDrawing" Target="../diagrams/drawing17.xml"/><Relationship Id="rId10" Type="http://schemas.openxmlformats.org/officeDocument/2006/relationships/image" Target="../media/image135.png"/><Relationship Id="rId4" Type="http://schemas.openxmlformats.org/officeDocument/2006/relationships/image" Target="../media/image146.png"/><Relationship Id="rId9" Type="http://schemas.openxmlformats.org/officeDocument/2006/relationships/image" Target="../media/image134.png"/><Relationship Id="rId14" Type="http://schemas.openxmlformats.org/officeDocument/2006/relationships/diagramColors" Target="../diagrams/colors17.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151.png"/><Relationship Id="rId7" Type="http://schemas.openxmlformats.org/officeDocument/2006/relationships/diagramLayout" Target="../diagrams/layout18.xml"/><Relationship Id="rId2" Type="http://schemas.openxmlformats.org/officeDocument/2006/relationships/image" Target="../media/image145.jpg"/><Relationship Id="rId1" Type="http://schemas.openxmlformats.org/officeDocument/2006/relationships/slideLayout" Target="../slideLayouts/slideLayout24.xml"/><Relationship Id="rId6" Type="http://schemas.openxmlformats.org/officeDocument/2006/relationships/diagramData" Target="../diagrams/data18.xml"/><Relationship Id="rId5" Type="http://schemas.openxmlformats.org/officeDocument/2006/relationships/image" Target="../media/image135.png"/><Relationship Id="rId10" Type="http://schemas.microsoft.com/office/2007/relationships/diagramDrawing" Target="../diagrams/drawing18.xml"/><Relationship Id="rId4" Type="http://schemas.openxmlformats.org/officeDocument/2006/relationships/image" Target="../media/image134.png"/><Relationship Id="rId9" Type="http://schemas.openxmlformats.org/officeDocument/2006/relationships/diagramColors" Target="../diagrams/colors18.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image" Target="../media/image152.png"/><Relationship Id="rId7" Type="http://schemas.openxmlformats.org/officeDocument/2006/relationships/diagramData" Target="../diagrams/data19.xml"/><Relationship Id="rId2" Type="http://schemas.openxmlformats.org/officeDocument/2006/relationships/image" Target="../media/image145.jpg"/><Relationship Id="rId1" Type="http://schemas.openxmlformats.org/officeDocument/2006/relationships/slideLayout" Target="../slideLayouts/slideLayout24.xml"/><Relationship Id="rId6" Type="http://schemas.openxmlformats.org/officeDocument/2006/relationships/image" Target="../media/image153.png"/><Relationship Id="rId11" Type="http://schemas.microsoft.com/office/2007/relationships/diagramDrawing" Target="../diagrams/drawing19.xml"/><Relationship Id="rId5" Type="http://schemas.openxmlformats.org/officeDocument/2006/relationships/image" Target="../media/image135.png"/><Relationship Id="rId10" Type="http://schemas.openxmlformats.org/officeDocument/2006/relationships/diagramColors" Target="../diagrams/colors19.xml"/><Relationship Id="rId4" Type="http://schemas.openxmlformats.org/officeDocument/2006/relationships/image" Target="../media/image134.png"/><Relationship Id="rId9"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image" Target="../media/image134.png"/><Relationship Id="rId7" Type="http://schemas.openxmlformats.org/officeDocument/2006/relationships/image" Target="../media/image156.jpeg"/><Relationship Id="rId12" Type="http://schemas.microsoft.com/office/2007/relationships/diagramDrawing" Target="../diagrams/drawing20.xml"/><Relationship Id="rId2" Type="http://schemas.openxmlformats.org/officeDocument/2006/relationships/image" Target="../media/image145.jpg"/><Relationship Id="rId1" Type="http://schemas.openxmlformats.org/officeDocument/2006/relationships/slideLayout" Target="../slideLayouts/slideLayout24.xml"/><Relationship Id="rId6" Type="http://schemas.openxmlformats.org/officeDocument/2006/relationships/image" Target="../media/image155.jpeg"/><Relationship Id="rId11" Type="http://schemas.openxmlformats.org/officeDocument/2006/relationships/diagramColors" Target="../diagrams/colors20.xml"/><Relationship Id="rId5" Type="http://schemas.openxmlformats.org/officeDocument/2006/relationships/image" Target="../media/image154.jpeg"/><Relationship Id="rId10" Type="http://schemas.openxmlformats.org/officeDocument/2006/relationships/diagramQuickStyle" Target="../diagrams/quickStyle20.xml"/><Relationship Id="rId4" Type="http://schemas.openxmlformats.org/officeDocument/2006/relationships/image" Target="../media/image135.png"/><Relationship Id="rId9" Type="http://schemas.openxmlformats.org/officeDocument/2006/relationships/diagramLayout" Target="../diagrams/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jpeg"/><Relationship Id="rId1" Type="http://schemas.openxmlformats.org/officeDocument/2006/relationships/slideLayout" Target="../slideLayouts/slideLayout24.xml"/><Relationship Id="rId5" Type="http://schemas.openxmlformats.org/officeDocument/2006/relationships/image" Target="../media/image172.tiff"/><Relationship Id="rId4" Type="http://schemas.openxmlformats.org/officeDocument/2006/relationships/image" Target="../media/image171.tif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24.xml"/><Relationship Id="rId4" Type="http://schemas.openxmlformats.org/officeDocument/2006/relationships/image" Target="../media/image197.jpeg"/></Relationships>
</file>

<file path=ppt/slides/_rels/slide6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24.xml"/><Relationship Id="rId4" Type="http://schemas.openxmlformats.org/officeDocument/2006/relationships/image" Target="../media/image202.jpe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6.xml"/><Relationship Id="rId7" Type="http://schemas.openxmlformats.org/officeDocument/2006/relationships/image" Target="../media/image7.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196.jp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4.xml"/><Relationship Id="rId5" Type="http://schemas.openxmlformats.org/officeDocument/2006/relationships/image" Target="../media/image209.jpeg"/><Relationship Id="rId4" Type="http://schemas.openxmlformats.org/officeDocument/2006/relationships/image" Target="../media/image208.jpeg"/></Relationships>
</file>

<file path=ppt/slides/_rels/slide7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4.xml"/><Relationship Id="rId4" Type="http://schemas.openxmlformats.org/officeDocument/2006/relationships/image" Target="../media/image214.png"/></Relationships>
</file>

<file path=ppt/slides/_rels/slide7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4.xml"/><Relationship Id="rId4" Type="http://schemas.openxmlformats.org/officeDocument/2006/relationships/image" Target="../media/image217.png"/></Relationships>
</file>

<file path=ppt/slides/_rels/slide7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24.xml"/><Relationship Id="rId4" Type="http://schemas.openxmlformats.org/officeDocument/2006/relationships/image" Target="../media/image201.jpg"/></Relationships>
</file>

<file path=ppt/slides/_rels/slide7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sp>
        <p:nvSpPr>
          <p:cNvPr id="7" name="Rectangle 6"/>
          <p:cNvSpPr/>
          <p:nvPr/>
        </p:nvSpPr>
        <p:spPr>
          <a:xfrm>
            <a:off x="3837427" y="292055"/>
            <a:ext cx="7480300" cy="1184555"/>
          </a:xfrm>
          <a:prstGeom prst="rect">
            <a:avLst/>
          </a:prstGeom>
          <a:solidFill>
            <a:schemeClr val="accent2">
              <a:lumMod val="60000"/>
              <a:lumOff val="40000"/>
              <a:alpha val="55000"/>
            </a:schemeClr>
          </a:solidFill>
          <a:ln>
            <a:noFill/>
          </a:ln>
        </p:spPr>
        <p:txBody>
          <a:bodyPr>
            <a:spAutoFit/>
          </a:bodyPr>
          <a:lstStyle/>
          <a:p>
            <a:pPr algn="ctr"/>
            <a:r>
              <a:rPr lang="fr-FR" b="1" dirty="0"/>
              <a:t>UNIVERSITÉ ABOU BEKR BELKAID DE TLEMCEN</a:t>
            </a:r>
          </a:p>
          <a:p>
            <a:pPr algn="ctr"/>
            <a:r>
              <a:rPr lang="fr-FR" b="1" dirty="0"/>
              <a:t>FACULTÉ DE TECHNOLOGIE</a:t>
            </a:r>
          </a:p>
          <a:p>
            <a:pPr algn="ctr"/>
            <a:r>
              <a:rPr lang="fr-FR" b="1" dirty="0"/>
              <a:t>DÉPARTEMENT D’ARCHITECTURE</a:t>
            </a:r>
          </a:p>
        </p:txBody>
      </p:sp>
      <p:pic>
        <p:nvPicPr>
          <p:cNvPr id="8" name="Image 7"/>
          <p:cNvPicPr>
            <a:picLocks noChangeAspect="1"/>
          </p:cNvPicPr>
          <p:nvPr/>
        </p:nvPicPr>
        <p:blipFill>
          <a:blip r:embed="rId3"/>
          <a:stretch>
            <a:fillRect/>
          </a:stretch>
        </p:blipFill>
        <p:spPr>
          <a:xfrm>
            <a:off x="3014765" y="114632"/>
            <a:ext cx="1204144" cy="1932231"/>
          </a:xfrm>
          <a:prstGeom prst="rect">
            <a:avLst/>
          </a:prstGeom>
        </p:spPr>
      </p:pic>
      <p:pic>
        <p:nvPicPr>
          <p:cNvPr id="10" name="Image 9"/>
          <p:cNvPicPr>
            <a:picLocks noChangeAspect="1"/>
          </p:cNvPicPr>
          <p:nvPr/>
        </p:nvPicPr>
        <p:blipFill>
          <a:blip r:embed="rId3"/>
          <a:stretch>
            <a:fillRect/>
          </a:stretch>
        </p:blipFill>
        <p:spPr>
          <a:xfrm>
            <a:off x="10936245" y="114632"/>
            <a:ext cx="1204144" cy="1932231"/>
          </a:xfrm>
          <a:prstGeom prst="rect">
            <a:avLst/>
          </a:prstGeom>
        </p:spPr>
      </p:pic>
      <p:sp>
        <p:nvSpPr>
          <p:cNvPr id="2" name="Rectangle à coins arrondis 1"/>
          <p:cNvSpPr/>
          <p:nvPr/>
        </p:nvSpPr>
        <p:spPr>
          <a:xfrm>
            <a:off x="5817140" y="5129795"/>
            <a:ext cx="9145048" cy="3852154"/>
          </a:xfrm>
          <a:prstGeom prst="roundRect">
            <a:avLst/>
          </a:prstGeom>
          <a:solidFill>
            <a:schemeClr val="accent4">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latin typeface="Agency FB" panose="020B0503020202020204" pitchFamily="34" charset="0"/>
              </a:rPr>
              <a:t>Un centre d’innovation et de développement à Ain-Temouchent dans la perspective d'une relance économique Post-COVID-19</a:t>
            </a:r>
          </a:p>
          <a:p>
            <a:pPr algn="ctr"/>
            <a:endParaRPr lang="fr-FR" sz="2800" b="1" dirty="0">
              <a:solidFill>
                <a:schemeClr val="tx1"/>
              </a:solidFill>
              <a:latin typeface="Agency FB" panose="020B0503020202020204" pitchFamily="34" charset="0"/>
            </a:endParaRPr>
          </a:p>
          <a:p>
            <a:pPr algn="ctr"/>
            <a:r>
              <a:rPr lang="fr-FR" sz="2800" b="1" dirty="0">
                <a:solidFill>
                  <a:schemeClr val="tx1"/>
                </a:solidFill>
                <a:latin typeface="Agency FB" panose="020B0503020202020204" pitchFamily="34" charset="0"/>
              </a:rPr>
              <a:t>SOUS-OPTION : FUTURA-VILLE</a:t>
            </a:r>
          </a:p>
        </p:txBody>
      </p:sp>
      <p:sp>
        <p:nvSpPr>
          <p:cNvPr id="3" name="Rectangle à coins arrondis 2"/>
          <p:cNvSpPr/>
          <p:nvPr/>
        </p:nvSpPr>
        <p:spPr>
          <a:xfrm>
            <a:off x="622571" y="9552203"/>
            <a:ext cx="13035064" cy="777853"/>
          </a:xfrm>
          <a:prstGeom prst="roundRect">
            <a:avLst/>
          </a:prstGeom>
          <a:solidFill>
            <a:schemeClr val="accent2">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 </a:t>
            </a:r>
            <a:r>
              <a:rPr lang="fr-FR" sz="2400" b="1" dirty="0">
                <a:solidFill>
                  <a:schemeClr val="tx1"/>
                </a:solidFill>
                <a:latin typeface="+mj-lt"/>
              </a:rPr>
              <a:t>Encadreur : Mr RAHMOUN Mohamed                                            Présenté par :‎  BERRACHED SAIDA</a:t>
            </a:r>
          </a:p>
        </p:txBody>
      </p:sp>
    </p:spTree>
    <p:extLst>
      <p:ext uri="{BB962C8B-B14F-4D97-AF65-F5344CB8AC3E}">
        <p14:creationId xmlns:p14="http://schemas.microsoft.com/office/powerpoint/2010/main" val="3071896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Coronavirus SARS-CoV-2 : origine, transmission, recherche... que sait-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2"/>
          <a:stretch>
            <a:fillRect/>
          </a:stretch>
        </p:blipFill>
        <p:spPr>
          <a:xfrm>
            <a:off x="155575" y="5498826"/>
            <a:ext cx="4534443" cy="4554686"/>
          </a:xfrm>
          <a:prstGeom prst="rect">
            <a:avLst/>
          </a:prstGeom>
        </p:spPr>
      </p:pic>
      <p:sp>
        <p:nvSpPr>
          <p:cNvPr id="9" name="Rectangle 8"/>
          <p:cNvSpPr/>
          <p:nvPr/>
        </p:nvSpPr>
        <p:spPr>
          <a:xfrm>
            <a:off x="0" y="2334126"/>
            <a:ext cx="11357811" cy="223586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chemeClr val="tx1"/>
                </a:solidFill>
                <a:latin typeface="Proxima Nova"/>
              </a:rPr>
              <a:t>Covid-19 fait référence à « Coronavirus </a:t>
            </a:r>
            <a:r>
              <a:rPr lang="fr-FR" b="1" dirty="0" err="1">
                <a:solidFill>
                  <a:schemeClr val="tx1"/>
                </a:solidFill>
                <a:latin typeface="Proxima Nova"/>
              </a:rPr>
              <a:t>Disease</a:t>
            </a:r>
            <a:r>
              <a:rPr lang="fr-FR" b="1" dirty="0">
                <a:solidFill>
                  <a:schemeClr val="tx1"/>
                </a:solidFill>
                <a:latin typeface="Proxima Nova"/>
              </a:rPr>
              <a:t> 2019 », la maladie provoquée par un </a:t>
            </a:r>
            <a:r>
              <a:rPr lang="fr-FR" b="1" dirty="0">
                <a:solidFill>
                  <a:schemeClr val="tx1"/>
                </a:solidFill>
                <a:latin typeface="Proxima Nova"/>
                <a:hlinkClick r:id="rId3"/>
              </a:rPr>
              <a:t>virus</a:t>
            </a:r>
            <a:r>
              <a:rPr lang="fr-FR" b="1" dirty="0">
                <a:solidFill>
                  <a:schemeClr val="tx1"/>
                </a:solidFill>
                <a:latin typeface="Proxima Nova"/>
              </a:rPr>
              <a:t> de la famille des </a:t>
            </a:r>
            <a:r>
              <a:rPr lang="fr-FR" b="1" dirty="0" err="1">
                <a:solidFill>
                  <a:schemeClr val="tx1"/>
                </a:solidFill>
                <a:latin typeface="Proxima Nova"/>
              </a:rPr>
              <a:t>Coronaviridae</a:t>
            </a:r>
            <a:r>
              <a:rPr lang="fr-FR" b="1" dirty="0">
                <a:solidFill>
                  <a:schemeClr val="tx1"/>
                </a:solidFill>
                <a:latin typeface="Proxima Nova"/>
              </a:rPr>
              <a:t>, le </a:t>
            </a:r>
            <a:r>
              <a:rPr lang="fr-FR" b="1" dirty="0">
                <a:solidFill>
                  <a:srgbClr val="FF0000"/>
                </a:solidFill>
                <a:latin typeface="Proxima Nova"/>
                <a:hlinkClick r:id="rId4"/>
              </a:rPr>
              <a:t>SARS-CoV-2</a:t>
            </a:r>
            <a:r>
              <a:rPr lang="fr-FR" b="1" dirty="0">
                <a:solidFill>
                  <a:schemeClr val="tx1"/>
                </a:solidFill>
                <a:latin typeface="Proxima Nova"/>
              </a:rPr>
              <a:t>. Cette maladie infectieuse est une </a:t>
            </a:r>
            <a:r>
              <a:rPr lang="fr-FR" b="1" dirty="0">
                <a:solidFill>
                  <a:schemeClr val="tx1"/>
                </a:solidFill>
                <a:latin typeface="Proxima Nova"/>
                <a:hlinkClick r:id="rId5"/>
              </a:rPr>
              <a:t>zoonose</a:t>
            </a:r>
            <a:r>
              <a:rPr lang="fr-FR" b="1" dirty="0">
                <a:solidFill>
                  <a:schemeClr val="tx1"/>
                </a:solidFill>
                <a:latin typeface="Proxima Nova"/>
              </a:rPr>
              <a:t>, dont l'origine est encore débattue</a:t>
            </a:r>
            <a:r>
              <a:rPr lang="fr-FR" dirty="0">
                <a:solidFill>
                  <a:schemeClr val="tx1"/>
                </a:solidFill>
                <a:latin typeface="Proxima Nova"/>
              </a:rPr>
              <a:t>,</a:t>
            </a:r>
            <a:endParaRPr lang="fr-FR" dirty="0">
              <a:solidFill>
                <a:schemeClr val="tx1"/>
              </a:solidFill>
            </a:endParaRPr>
          </a:p>
        </p:txBody>
      </p:sp>
      <p:sp>
        <p:nvSpPr>
          <p:cNvPr id="10" name="Rectangle 9"/>
          <p:cNvSpPr/>
          <p:nvPr/>
        </p:nvSpPr>
        <p:spPr>
          <a:xfrm>
            <a:off x="5005137" y="6280485"/>
            <a:ext cx="9957051" cy="240631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rgbClr val="000000"/>
                </a:solidFill>
                <a:latin typeface="Proxima Nova"/>
              </a:rPr>
              <a:t>qui a émergé en décembre 2019 dans la ville de Wuhan, dans la province du Hubei en Chine. Elle s'est rapidement propagée, d'abord dans toute la Chine, puis à l'étranger provoquant une </a:t>
            </a:r>
            <a:r>
              <a:rPr lang="fr-FR" b="1" dirty="0">
                <a:solidFill>
                  <a:srgbClr val="000000"/>
                </a:solidFill>
                <a:latin typeface="Proxima Nova"/>
                <a:hlinkClick r:id="rId6"/>
              </a:rPr>
              <a:t>épidémie</a:t>
            </a:r>
            <a:r>
              <a:rPr lang="fr-FR" b="1" dirty="0">
                <a:solidFill>
                  <a:srgbClr val="000000"/>
                </a:solidFill>
                <a:latin typeface="Proxima Nova"/>
              </a:rPr>
              <a:t> mondiale</a:t>
            </a:r>
            <a:endParaRPr lang="fr-FR" b="1" dirty="0"/>
          </a:p>
        </p:txBody>
      </p:sp>
      <p:sp>
        <p:nvSpPr>
          <p:cNvPr id="11" name="Rectangle 10"/>
          <p:cNvSpPr/>
          <p:nvPr/>
        </p:nvSpPr>
        <p:spPr>
          <a:xfrm>
            <a:off x="9914021" y="0"/>
            <a:ext cx="5048167" cy="1058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latin typeface="Proxima Nova"/>
              </a:rPr>
              <a:t>Covid-19</a:t>
            </a:r>
            <a:endParaRPr lang="fr-FR" sz="4400" b="1" dirty="0"/>
          </a:p>
        </p:txBody>
      </p:sp>
      <p:pic>
        <p:nvPicPr>
          <p:cNvPr id="13" name="Image 12"/>
          <p:cNvPicPr>
            <a:picLocks noChangeAspect="1"/>
          </p:cNvPicPr>
          <p:nvPr/>
        </p:nvPicPr>
        <p:blipFill>
          <a:blip r:embed="rId7"/>
          <a:stretch>
            <a:fillRect/>
          </a:stretch>
        </p:blipFill>
        <p:spPr>
          <a:xfrm rot="5840794">
            <a:off x="11038179" y="2442536"/>
            <a:ext cx="4342032" cy="2454192"/>
          </a:xfrm>
          <a:prstGeom prst="rect">
            <a:avLst/>
          </a:prstGeom>
        </p:spPr>
      </p:pic>
    </p:spTree>
    <p:extLst>
      <p:ext uri="{BB962C8B-B14F-4D97-AF65-F5344CB8AC3E}">
        <p14:creationId xmlns:p14="http://schemas.microsoft.com/office/powerpoint/2010/main" val="982941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63310"/>
            <a:ext cx="12120664" cy="17898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a:solidFill>
                  <a:schemeClr val="tx1"/>
                </a:solidFill>
                <a:latin typeface="Times New Roman" panose="02020603050405020304" pitchFamily="18" charset="0"/>
                <a:ea typeface="Calibri" panose="020F0502020204030204" pitchFamily="34" charset="0"/>
              </a:rPr>
              <a:t>Le terme innovation est polysémique et donc difficile à définir. Toutefois, un produit ou un service innovant partage un certain nombre de caractéristiques communes irréfutables</a:t>
            </a:r>
            <a:endParaRPr lang="fr-FR" sz="2400" b="1" dirty="0">
              <a:solidFill>
                <a:schemeClr val="tx1"/>
              </a:solidFill>
            </a:endParaRPr>
          </a:p>
        </p:txBody>
      </p:sp>
      <p:sp>
        <p:nvSpPr>
          <p:cNvPr id="3" name="Pentagone 2"/>
          <p:cNvSpPr/>
          <p:nvPr/>
        </p:nvSpPr>
        <p:spPr>
          <a:xfrm>
            <a:off x="2256816" y="4355212"/>
            <a:ext cx="8891081" cy="103113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fr-FR" sz="2000" b="1" dirty="0" smtClean="0">
                <a:solidFill>
                  <a:schemeClr val="tx1"/>
                </a:solidFill>
                <a:latin typeface="Times New Roman" panose="02020603050405020304" pitchFamily="18" charset="0"/>
                <a:ea typeface="Calibri" panose="020F0502020204030204" pitchFamily="34" charset="0"/>
                <a:cs typeface="Arial" panose="020B0604020202020204" pitchFamily="34" charset="0"/>
              </a:rPr>
              <a:t>  Nouveauté</a:t>
            </a:r>
            <a:r>
              <a:rPr lang="fr-FR" sz="2000" b="1" dirty="0">
                <a:solidFill>
                  <a:schemeClr val="tx1"/>
                </a:solidFill>
                <a:latin typeface="Times New Roman" panose="02020603050405020304" pitchFamily="18" charset="0"/>
                <a:ea typeface="Calibri" panose="020F0502020204030204" pitchFamily="34" charset="0"/>
                <a:cs typeface="Arial" panose="020B0604020202020204" pitchFamily="34" charset="0"/>
              </a:rPr>
              <a:t> : nouveau produit, nouvel usage de quelque chose d’existant, changement organisationnel…</a:t>
            </a:r>
            <a:endParaRPr lang="fr-FR" sz="1800" b="1"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6" name="Pentagone 5"/>
          <p:cNvSpPr/>
          <p:nvPr/>
        </p:nvSpPr>
        <p:spPr>
          <a:xfrm>
            <a:off x="4156952" y="6075384"/>
            <a:ext cx="9714689" cy="1031132"/>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fr-FR" sz="2000" dirty="0" smtClean="0">
                <a:latin typeface="Times New Roman" panose="02020603050405020304" pitchFamily="18" charset="0"/>
                <a:ea typeface="Calibri" panose="020F0502020204030204" pitchFamily="34" charset="0"/>
                <a:cs typeface="Arial" panose="020B0604020202020204" pitchFamily="34" charset="0"/>
              </a:rPr>
              <a:t>  </a:t>
            </a:r>
            <a:r>
              <a:rPr lang="fr-FR" sz="2000" b="1" dirty="0" smtClean="0">
                <a:solidFill>
                  <a:schemeClr val="tx1"/>
                </a:solidFill>
                <a:latin typeface="Times New Roman" panose="02020603050405020304" pitchFamily="18" charset="0"/>
                <a:ea typeface="Calibri" panose="020F0502020204030204" pitchFamily="34" charset="0"/>
                <a:cs typeface="Arial" panose="020B0604020202020204" pitchFamily="34" charset="0"/>
              </a:rPr>
              <a:t>Création </a:t>
            </a:r>
            <a:r>
              <a:rPr lang="fr-FR" sz="2000" b="1" dirty="0">
                <a:solidFill>
                  <a:schemeClr val="tx1"/>
                </a:solidFill>
                <a:latin typeface="Times New Roman" panose="02020603050405020304" pitchFamily="18" charset="0"/>
                <a:ea typeface="Calibri" panose="020F0502020204030204" pitchFamily="34" charset="0"/>
                <a:cs typeface="Arial" panose="020B0604020202020204" pitchFamily="34" charset="0"/>
              </a:rPr>
              <a:t>de valeur : économique, financière, stratégique, du point de vue de l’entreprise, du consommateur…</a:t>
            </a:r>
            <a:endParaRPr lang="fr-FR" sz="1800" b="1"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7" name="Pentagone 6"/>
          <p:cNvSpPr/>
          <p:nvPr/>
        </p:nvSpPr>
        <p:spPr>
          <a:xfrm>
            <a:off x="5594452" y="8043151"/>
            <a:ext cx="9367736" cy="103113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ts val="1440"/>
              </a:lnSpc>
              <a:spcAft>
                <a:spcPts val="0"/>
              </a:spcAft>
            </a:pPr>
            <a:r>
              <a:rPr lang="fr-FR" sz="2000" b="1" dirty="0" smtClean="0">
                <a:solidFill>
                  <a:schemeClr val="tx1"/>
                </a:solidFill>
                <a:latin typeface="Times New Roman" panose="02020603050405020304" pitchFamily="18" charset="0"/>
                <a:ea typeface="Times New Roman" panose="02020603050405020304" pitchFamily="18" charset="0"/>
                <a:cs typeface="Arial" panose="020B0604020202020204" pitchFamily="34" charset="0"/>
              </a:rPr>
              <a:t>   Appropriation </a:t>
            </a:r>
            <a:r>
              <a:rPr lang="fr-FR" sz="2000" b="1" dirty="0">
                <a:solidFill>
                  <a:schemeClr val="tx1"/>
                </a:solidFill>
                <a:latin typeface="Times New Roman" panose="02020603050405020304" pitchFamily="18" charset="0"/>
                <a:ea typeface="Times New Roman" panose="02020603050405020304" pitchFamily="18" charset="0"/>
                <a:cs typeface="Arial" panose="020B0604020202020204" pitchFamily="34" charset="0"/>
              </a:rPr>
              <a:t>de la nouveauté par ses destinataires</a:t>
            </a:r>
            <a:endParaRPr lang="fr-FR" sz="1800" b="1"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10097311" y="0"/>
            <a:ext cx="4864877" cy="8780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t>L’innovation</a:t>
            </a:r>
            <a:endParaRPr lang="fr-FR" sz="3200" dirty="0"/>
          </a:p>
        </p:txBody>
      </p:sp>
      <p:pic>
        <p:nvPicPr>
          <p:cNvPr id="10" name="Image 9"/>
          <p:cNvPicPr>
            <a:picLocks noChangeAspect="1"/>
          </p:cNvPicPr>
          <p:nvPr/>
        </p:nvPicPr>
        <p:blipFill>
          <a:blip r:embed="rId2"/>
          <a:stretch>
            <a:fillRect/>
          </a:stretch>
        </p:blipFill>
        <p:spPr>
          <a:xfrm>
            <a:off x="397837" y="6415592"/>
            <a:ext cx="3409344" cy="3409344"/>
          </a:xfrm>
          <a:prstGeom prst="rect">
            <a:avLst/>
          </a:prstGeom>
        </p:spPr>
      </p:pic>
    </p:spTree>
    <p:extLst>
      <p:ext uri="{BB962C8B-B14F-4D97-AF65-F5344CB8AC3E}">
        <p14:creationId xmlns:p14="http://schemas.microsoft.com/office/powerpoint/2010/main" val="3520016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768" t="1155" r="391"/>
          <a:stretch/>
        </p:blipFill>
        <p:spPr>
          <a:xfrm>
            <a:off x="0" y="4221805"/>
            <a:ext cx="14962188" cy="6217595"/>
          </a:xfrm>
          <a:prstGeom prst="rect">
            <a:avLst/>
          </a:prstGeom>
        </p:spPr>
      </p:pic>
      <p:sp>
        <p:nvSpPr>
          <p:cNvPr id="4" name="Rectangle 3"/>
          <p:cNvSpPr/>
          <p:nvPr/>
        </p:nvSpPr>
        <p:spPr>
          <a:xfrm>
            <a:off x="0" y="2898843"/>
            <a:ext cx="14962188" cy="1322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a:solidFill>
                  <a:schemeClr val="bg1"/>
                </a:solidFill>
                <a:latin typeface="Agency FB" panose="020B0503020202020204" pitchFamily="34" charset="0"/>
              </a:rPr>
              <a:t>Analyse thématique </a:t>
            </a:r>
            <a:endParaRPr lang="fr-FR" sz="4800">
              <a:solidFill>
                <a:schemeClr val="bg1"/>
              </a:solidFill>
              <a:latin typeface="Agency FB" panose="020B0503020202020204" pitchFamily="34" charset="0"/>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45" y="-328460"/>
            <a:ext cx="8982343" cy="4550265"/>
          </a:xfrm>
          <a:prstGeom prst="rect">
            <a:avLst/>
          </a:prstGeom>
        </p:spPr>
      </p:pic>
    </p:spTree>
    <p:extLst>
      <p:ext uri="{BB962C8B-B14F-4D97-AF65-F5344CB8AC3E}">
        <p14:creationId xmlns:p14="http://schemas.microsoft.com/office/powerpoint/2010/main" val="476107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0" y="-19456"/>
            <a:ext cx="7038530" cy="4210049"/>
          </a:xfrm>
          <a:prstGeom prst="rect">
            <a:avLst/>
          </a:prstGeom>
        </p:spPr>
      </p:pic>
      <p:sp>
        <p:nvSpPr>
          <p:cNvPr id="9" name="Rectangle 8"/>
          <p:cNvSpPr/>
          <p:nvPr/>
        </p:nvSpPr>
        <p:spPr>
          <a:xfrm>
            <a:off x="177800" y="385909"/>
            <a:ext cx="3651250" cy="1384995"/>
          </a:xfrm>
          <a:prstGeom prst="rect">
            <a:avLst/>
          </a:prstGeom>
        </p:spPr>
        <p:txBody>
          <a:bodyPr wrap="square">
            <a:spAutoFit/>
          </a:bodyPr>
          <a:lstStyle/>
          <a:p>
            <a:r>
              <a:rPr lang="fr-FR" sz="1200" b="1" dirty="0">
                <a:solidFill>
                  <a:schemeClr val="bg1"/>
                </a:solidFill>
              </a:rPr>
              <a:t>Architect: HENN</a:t>
            </a:r>
          </a:p>
          <a:p>
            <a:r>
              <a:rPr lang="fr-FR" sz="1200" b="1" dirty="0">
                <a:solidFill>
                  <a:schemeClr val="bg1"/>
                </a:solidFill>
              </a:rPr>
              <a:t>Project: Merck Innovation Center</a:t>
            </a:r>
          </a:p>
          <a:p>
            <a:r>
              <a:rPr lang="fr-FR" sz="1200" b="1" dirty="0">
                <a:solidFill>
                  <a:schemeClr val="bg1"/>
                </a:solidFill>
              </a:rPr>
              <a:t>Location: Emanuel-Merck-Platz 1 Darmstadt, Germany</a:t>
            </a:r>
          </a:p>
          <a:p>
            <a:r>
              <a:rPr lang="fr-FR" sz="1200" b="1" dirty="0">
                <a:solidFill>
                  <a:schemeClr val="bg1"/>
                </a:solidFill>
              </a:rPr>
              <a:t>Floor </a:t>
            </a:r>
            <a:r>
              <a:rPr lang="fr-FR" sz="1200" b="1" dirty="0">
                <a:solidFill>
                  <a:schemeClr val="bg1"/>
                </a:solidFill>
                <a:latin typeface="Bahnschrift Condensed" panose="020B0502040204020203" pitchFamily="34" charset="0"/>
              </a:rPr>
              <a:t>Area</a:t>
            </a:r>
            <a:r>
              <a:rPr lang="fr-FR" sz="1200" b="1" dirty="0">
                <a:solidFill>
                  <a:schemeClr val="bg1"/>
                </a:solidFill>
              </a:rPr>
              <a:t> :</a:t>
            </a:r>
          </a:p>
          <a:p>
            <a:r>
              <a:rPr lang="fr-FR" sz="1200" b="1" dirty="0">
                <a:solidFill>
                  <a:schemeClr val="bg1"/>
                </a:solidFill>
              </a:rPr>
              <a:t>Innovation Center: 12,500 sqm GFA</a:t>
            </a:r>
          </a:p>
          <a:p>
            <a:r>
              <a:rPr lang="fr-FR" sz="1200" b="1" dirty="0">
                <a:solidFill>
                  <a:schemeClr val="bg1"/>
                </a:solidFill>
              </a:rPr>
              <a:t>Staff Restaurant: 9,500 sqm GFA</a:t>
            </a:r>
          </a:p>
          <a:p>
            <a:r>
              <a:rPr lang="fr-FR" sz="1200" b="1" dirty="0">
                <a:solidFill>
                  <a:schemeClr val="bg1"/>
                </a:solidFill>
              </a:rPr>
              <a:t>Construction Period: 10/2015 – 02/2018</a:t>
            </a:r>
          </a:p>
        </p:txBody>
      </p:sp>
      <p:sp>
        <p:nvSpPr>
          <p:cNvPr id="10" name="Rectangle 9"/>
          <p:cNvSpPr/>
          <p:nvPr/>
        </p:nvSpPr>
        <p:spPr>
          <a:xfrm>
            <a:off x="100595" y="4274724"/>
            <a:ext cx="6839956" cy="646331"/>
          </a:xfrm>
          <a:prstGeom prst="rect">
            <a:avLst/>
          </a:prstGeom>
        </p:spPr>
        <p:txBody>
          <a:bodyPr wrap="square">
            <a:spAutoFit/>
          </a:bodyPr>
          <a:lstStyle/>
          <a:p>
            <a:r>
              <a:rPr lang="fr-FR" sz="1200" b="1" dirty="0">
                <a:latin typeface="Bahnschrift Condensed" panose="020B0502040204020203" pitchFamily="34" charset="0"/>
              </a:rPr>
              <a:t>Le centre d’innovation fournit l'environnement idéal pour mettre en réseau des esprits curieux pour essayer de nouvelles choses et trouver des solutions intelligentes aux défis d'aujourd'hui. C'est à la fois un espace physique et une culture d'ouverture et d'échange entre collaborateurs, startups expérimentales, visionnaires et entreprises du monde entier.</a:t>
            </a:r>
          </a:p>
        </p:txBody>
      </p:sp>
      <p:pic>
        <p:nvPicPr>
          <p:cNvPr id="11" name="Image 10"/>
          <p:cNvPicPr>
            <a:picLocks noChangeAspect="1"/>
          </p:cNvPicPr>
          <p:nvPr/>
        </p:nvPicPr>
        <p:blipFill>
          <a:blip r:embed="rId3"/>
          <a:stretch>
            <a:fillRect/>
          </a:stretch>
        </p:blipFill>
        <p:spPr>
          <a:xfrm>
            <a:off x="4388819" y="5124377"/>
            <a:ext cx="3343893" cy="199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Ellipse 11"/>
          <p:cNvSpPr/>
          <p:nvPr/>
        </p:nvSpPr>
        <p:spPr>
          <a:xfrm>
            <a:off x="5764609" y="6049577"/>
            <a:ext cx="335756" cy="2024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4" name="Connecteur droit avec flèche 13"/>
          <p:cNvCxnSpPr/>
          <p:nvPr/>
        </p:nvCxnSpPr>
        <p:spPr>
          <a:xfrm flipH="1">
            <a:off x="6040962" y="5506939"/>
            <a:ext cx="504825" cy="5738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6513974" y="5301281"/>
            <a:ext cx="661526" cy="246221"/>
          </a:xfrm>
          <a:prstGeom prst="rect">
            <a:avLst/>
          </a:prstGeom>
          <a:noFill/>
        </p:spPr>
        <p:txBody>
          <a:bodyPr wrap="square" rtlCol="0">
            <a:spAutoFit/>
          </a:bodyPr>
          <a:lstStyle/>
          <a:p>
            <a:r>
              <a:rPr lang="fr-FR" sz="1000" b="1" dirty="0">
                <a:solidFill>
                  <a:srgbClr val="FF0000"/>
                </a:solidFill>
              </a:rPr>
              <a:t>Le projet </a:t>
            </a:r>
          </a:p>
        </p:txBody>
      </p:sp>
      <p:sp>
        <p:nvSpPr>
          <p:cNvPr id="16" name="Rectangle 15"/>
          <p:cNvSpPr/>
          <p:nvPr/>
        </p:nvSpPr>
        <p:spPr>
          <a:xfrm>
            <a:off x="100594" y="5418185"/>
            <a:ext cx="4288224" cy="1231106"/>
          </a:xfrm>
          <a:prstGeom prst="rect">
            <a:avLst/>
          </a:prstGeom>
        </p:spPr>
        <p:txBody>
          <a:bodyPr wrap="square">
            <a:spAutoFit/>
          </a:bodyPr>
          <a:lstStyle/>
          <a:p>
            <a:r>
              <a:rPr lang="fr-FR" sz="1400" b="1" dirty="0">
                <a:solidFill>
                  <a:srgbClr val="0070C0"/>
                </a:solidFill>
                <a:latin typeface="Bahnschrift Condensed" panose="020B0502040204020203" pitchFamily="34" charset="0"/>
              </a:rPr>
              <a:t>La situation :</a:t>
            </a:r>
          </a:p>
          <a:p>
            <a:r>
              <a:rPr lang="fr-FR" sz="1200" b="1" dirty="0">
                <a:latin typeface="Bahnschrift Condensed" panose="020B0502040204020203" pitchFamily="34" charset="0"/>
              </a:rPr>
              <a:t>Merk centre d’innovation situé dans Darmstad ,Germany , créant ainsi l'espace pour une place publique - Emanuel Merck Platz. Plus précisément entre Darmstard- arheilgen a nord et Darmstad – nord a sud . Le bâtiment est en retrait face à la Frankfurter Straße, créant ainsi l'espace pour une place publique - Emanuel Merck Platz</a:t>
            </a:r>
          </a:p>
        </p:txBody>
      </p:sp>
      <p:pic>
        <p:nvPicPr>
          <p:cNvPr id="18" name="Image 17"/>
          <p:cNvPicPr>
            <a:picLocks noChangeAspect="1"/>
          </p:cNvPicPr>
          <p:nvPr/>
        </p:nvPicPr>
        <p:blipFill>
          <a:blip r:embed="rId4"/>
          <a:stretch>
            <a:fillRect/>
          </a:stretch>
        </p:blipFill>
        <p:spPr>
          <a:xfrm>
            <a:off x="100594" y="7214495"/>
            <a:ext cx="3143242" cy="2902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3349626" y="7214495"/>
            <a:ext cx="5165725" cy="1046440"/>
          </a:xfrm>
          <a:prstGeom prst="rect">
            <a:avLst/>
          </a:prstGeom>
        </p:spPr>
        <p:txBody>
          <a:bodyPr wrap="square">
            <a:spAutoFit/>
          </a:bodyPr>
          <a:lstStyle/>
          <a:p>
            <a:r>
              <a:rPr lang="fr-FR" sz="1400" b="1" dirty="0">
                <a:solidFill>
                  <a:srgbClr val="0070C0"/>
                </a:solidFill>
                <a:latin typeface="Bahnschrift Condensed" panose="020B0502040204020203" pitchFamily="34" charset="0"/>
              </a:rPr>
              <a:t>Implantation :</a:t>
            </a:r>
          </a:p>
          <a:p>
            <a:r>
              <a:rPr lang="fr-FR" sz="1200" b="1" dirty="0">
                <a:latin typeface="Bahnschrift Condensed" panose="020B0502040204020203" pitchFamily="34" charset="0"/>
              </a:rPr>
              <a:t>Le centre est en cours de construction au siège de l'entreprise, dans la même ville où il a été fondé il y a près de 350 ans. La forme orthogonale du volume architectural est dérivée du contexte des bâtiments voisins, agissant simultanément comme un contraste avec l’animation du fonctionnement interne du bâtiment.</a:t>
            </a:r>
          </a:p>
        </p:txBody>
      </p:sp>
      <p:pic>
        <p:nvPicPr>
          <p:cNvPr id="21" name="Image 20"/>
          <p:cNvPicPr>
            <a:picLocks noChangeAspect="1"/>
          </p:cNvPicPr>
          <p:nvPr/>
        </p:nvPicPr>
        <p:blipFill rotWithShape="1">
          <a:blip r:embed="rId5"/>
          <a:srcRect l="7115" t="89663" r="1512" b="294"/>
          <a:stretch/>
        </p:blipFill>
        <p:spPr>
          <a:xfrm>
            <a:off x="9059290" y="10052252"/>
            <a:ext cx="2959101" cy="266700"/>
          </a:xfrm>
          <a:prstGeom prst="rect">
            <a:avLst/>
          </a:prstGeom>
        </p:spPr>
      </p:pic>
      <p:sp>
        <p:nvSpPr>
          <p:cNvPr id="22" name="Rectangle 21"/>
          <p:cNvSpPr/>
          <p:nvPr/>
        </p:nvSpPr>
        <p:spPr>
          <a:xfrm>
            <a:off x="3349625" y="8445602"/>
            <a:ext cx="5603876" cy="1415772"/>
          </a:xfrm>
          <a:prstGeom prst="rect">
            <a:avLst/>
          </a:prstGeom>
        </p:spPr>
        <p:txBody>
          <a:bodyPr wrap="square">
            <a:spAutoFit/>
          </a:bodyPr>
          <a:lstStyle/>
          <a:p>
            <a:r>
              <a:rPr lang="fr-FR" sz="1400" b="1" dirty="0">
                <a:solidFill>
                  <a:srgbClr val="0070C0"/>
                </a:solidFill>
                <a:latin typeface="Bahnschrift Condensed" panose="020B0502040204020203" pitchFamily="34" charset="0"/>
              </a:rPr>
              <a:t>La volumétrie :</a:t>
            </a:r>
          </a:p>
          <a:p>
            <a:r>
              <a:rPr lang="fr-FR" sz="1200" b="1" dirty="0">
                <a:latin typeface="Bahnschrift Condensed" panose="020B0502040204020203" pitchFamily="34" charset="0"/>
              </a:rPr>
              <a:t>L'intérieur est caractérisé par le déploiement d'une structure spatiale à écoulement continu. Les connexions en forme de pont couvrent en diagonale l'espace entre les noyaux ovales, reliant les espaces de travail individuels les uns aux autres. Les marches, les rampes et les surfaces au sol sont en spirale vers le haut. Les itinéraires entre un groupe de travail et un autre, d'un niveau à l'autre, se font presque imperceptiblement et sans effort. Les ponts qui se croisent, qui densifient le point central du bâtiment et diminuent la hauteur spatiale de 6 mètres à 3 mètres au-dessus des postes de travail, semblent flotter. </a:t>
            </a:r>
          </a:p>
        </p:txBody>
      </p:sp>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1700" y="5506"/>
            <a:ext cx="1360488" cy="1811260"/>
          </a:xfrm>
          <a:prstGeom prst="rect">
            <a:avLst/>
          </a:prstGeom>
        </p:spPr>
      </p:pic>
      <p:pic>
        <p:nvPicPr>
          <p:cNvPr id="27" name="Image 26"/>
          <p:cNvPicPr>
            <a:picLocks noChangeAspect="1"/>
          </p:cNvPicPr>
          <p:nvPr/>
        </p:nvPicPr>
        <p:blipFill>
          <a:blip r:embed="rId7"/>
          <a:stretch>
            <a:fillRect/>
          </a:stretch>
        </p:blipFill>
        <p:spPr>
          <a:xfrm>
            <a:off x="7038531" y="0"/>
            <a:ext cx="2429320" cy="1816765"/>
          </a:xfrm>
          <a:prstGeom prst="rect">
            <a:avLst/>
          </a:prstGeom>
        </p:spPr>
      </p:pic>
      <p:pic>
        <p:nvPicPr>
          <p:cNvPr id="28" name="Imag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851" y="7015"/>
            <a:ext cx="2286000" cy="1809750"/>
          </a:xfrm>
          <a:prstGeom prst="rect">
            <a:avLst/>
          </a:prstGeom>
        </p:spPr>
      </p:pic>
      <p:pic>
        <p:nvPicPr>
          <p:cNvPr id="30" name="Image 29"/>
          <p:cNvPicPr>
            <a:picLocks noChangeAspect="1"/>
          </p:cNvPicPr>
          <p:nvPr/>
        </p:nvPicPr>
        <p:blipFill>
          <a:blip r:embed="rId9"/>
          <a:stretch>
            <a:fillRect/>
          </a:stretch>
        </p:blipFill>
        <p:spPr>
          <a:xfrm>
            <a:off x="11753850" y="0"/>
            <a:ext cx="1847849" cy="1816765"/>
          </a:xfrm>
          <a:prstGeom prst="rect">
            <a:avLst/>
          </a:prstGeom>
        </p:spPr>
      </p:pic>
      <p:pic>
        <p:nvPicPr>
          <p:cNvPr id="31" name="Image 30"/>
          <p:cNvPicPr>
            <a:picLocks noChangeAspect="1"/>
          </p:cNvPicPr>
          <p:nvPr/>
        </p:nvPicPr>
        <p:blipFill rotWithShape="1">
          <a:blip r:embed="rId10">
            <a:extLst>
              <a:ext uri="{28A0092B-C50C-407E-A947-70E740481C1C}">
                <a14:useLocalDpi xmlns:a14="http://schemas.microsoft.com/office/drawing/2010/main" val="0"/>
              </a:ext>
            </a:extLst>
          </a:blip>
          <a:srcRect t="38215" r="24832"/>
          <a:stretch/>
        </p:blipFill>
        <p:spPr>
          <a:xfrm>
            <a:off x="12465341" y="7229329"/>
            <a:ext cx="2492168" cy="1605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Rectangle 31"/>
          <p:cNvSpPr/>
          <p:nvPr/>
        </p:nvSpPr>
        <p:spPr>
          <a:xfrm>
            <a:off x="7238555" y="1945955"/>
            <a:ext cx="7372796" cy="646331"/>
          </a:xfrm>
          <a:prstGeom prst="rect">
            <a:avLst/>
          </a:prstGeom>
        </p:spPr>
        <p:txBody>
          <a:bodyPr wrap="square">
            <a:spAutoFit/>
          </a:bodyPr>
          <a:lstStyle/>
          <a:p>
            <a:r>
              <a:rPr lang="fr-FR" sz="1200" b="1" dirty="0">
                <a:latin typeface="Bahnschrift Condensed" panose="020B0502040204020203" pitchFamily="34" charset="0"/>
              </a:rPr>
              <a:t>Les façades transparentes de tous les étages et les plafonds hautement insonorisant offrent des conditions de travail idéales en termes de lumière du jour et d'acoustique. Les façades sont placées derrière des lattes extérieures ouvertes qui courent à différents anges, à leur tour donnant à l'extérieur une apparence dynamique et rendant le caractère à deux étages des espaces intérieurs lisible de l'extérieur.</a:t>
            </a:r>
          </a:p>
        </p:txBody>
      </p:sp>
      <p:pic>
        <p:nvPicPr>
          <p:cNvPr id="33" name="Image 32"/>
          <p:cNvPicPr>
            <a:picLocks noChangeAspect="1"/>
          </p:cNvPicPr>
          <p:nvPr/>
        </p:nvPicPr>
        <p:blipFill rotWithShape="1">
          <a:blip r:embed="rId11"/>
          <a:srcRect l="4419" t="20012" r="3272" b="1"/>
          <a:stretch/>
        </p:blipFill>
        <p:spPr>
          <a:xfrm>
            <a:off x="8094713" y="2861167"/>
            <a:ext cx="6057899" cy="1733715"/>
          </a:xfrm>
          <a:prstGeom prst="rect">
            <a:avLst/>
          </a:prstGeom>
        </p:spPr>
      </p:pic>
      <p:pic>
        <p:nvPicPr>
          <p:cNvPr id="34" name="Image 33"/>
          <p:cNvPicPr>
            <a:picLocks noChangeAspect="1"/>
          </p:cNvPicPr>
          <p:nvPr/>
        </p:nvPicPr>
        <p:blipFill rotWithShape="1">
          <a:blip r:embed="rId12"/>
          <a:srcRect l="395" t="18301" r="11118"/>
          <a:stretch/>
        </p:blipFill>
        <p:spPr>
          <a:xfrm>
            <a:off x="11123662" y="4883121"/>
            <a:ext cx="3838526" cy="1689130"/>
          </a:xfrm>
          <a:prstGeom prst="rect">
            <a:avLst/>
          </a:prstGeom>
        </p:spPr>
      </p:pic>
      <p:pic>
        <p:nvPicPr>
          <p:cNvPr id="35" name="Image 34"/>
          <p:cNvPicPr>
            <a:picLocks noChangeAspect="1"/>
          </p:cNvPicPr>
          <p:nvPr/>
        </p:nvPicPr>
        <p:blipFill rotWithShape="1">
          <a:blip r:embed="rId13"/>
          <a:srcRect l="9091" r="4397"/>
          <a:stretch/>
        </p:blipFill>
        <p:spPr>
          <a:xfrm>
            <a:off x="7878756" y="4700669"/>
            <a:ext cx="2865220" cy="1871582"/>
          </a:xfrm>
          <a:prstGeom prst="rect">
            <a:avLst/>
          </a:prstGeom>
        </p:spPr>
      </p:pic>
      <p:sp>
        <p:nvSpPr>
          <p:cNvPr id="36" name="ZoneTexte 35"/>
          <p:cNvSpPr txBox="1"/>
          <p:nvPr/>
        </p:nvSpPr>
        <p:spPr>
          <a:xfrm>
            <a:off x="12436589" y="6606201"/>
            <a:ext cx="2330220" cy="276999"/>
          </a:xfrm>
          <a:prstGeom prst="rect">
            <a:avLst/>
          </a:prstGeom>
          <a:noFill/>
        </p:spPr>
        <p:txBody>
          <a:bodyPr wrap="square" rtlCol="0">
            <a:spAutoFit/>
          </a:bodyPr>
          <a:lstStyle/>
          <a:p>
            <a:r>
              <a:rPr lang="fr-FR" sz="1200" b="1" dirty="0">
                <a:solidFill>
                  <a:schemeClr val="tx2"/>
                </a:solidFill>
              </a:rPr>
              <a:t>Coupe longitudinale </a:t>
            </a:r>
          </a:p>
        </p:txBody>
      </p:sp>
      <p:sp>
        <p:nvSpPr>
          <p:cNvPr id="37" name="ZoneTexte 36"/>
          <p:cNvSpPr txBox="1"/>
          <p:nvPr/>
        </p:nvSpPr>
        <p:spPr>
          <a:xfrm>
            <a:off x="8677276" y="6606200"/>
            <a:ext cx="1581150" cy="276999"/>
          </a:xfrm>
          <a:prstGeom prst="rect">
            <a:avLst/>
          </a:prstGeom>
          <a:noFill/>
        </p:spPr>
        <p:txBody>
          <a:bodyPr wrap="square" rtlCol="0">
            <a:spAutoFit/>
          </a:bodyPr>
          <a:lstStyle/>
          <a:p>
            <a:r>
              <a:rPr lang="fr-FR" sz="1200" b="1" dirty="0">
                <a:solidFill>
                  <a:schemeClr val="tx2"/>
                </a:solidFill>
              </a:rPr>
              <a:t>Coupe transversale</a:t>
            </a:r>
          </a:p>
        </p:txBody>
      </p:sp>
      <p:sp>
        <p:nvSpPr>
          <p:cNvPr id="40" name="ZoneTexte 39"/>
          <p:cNvSpPr txBox="1"/>
          <p:nvPr/>
        </p:nvSpPr>
        <p:spPr>
          <a:xfrm>
            <a:off x="5468110" y="7106218"/>
            <a:ext cx="1472441" cy="246221"/>
          </a:xfrm>
          <a:prstGeom prst="rect">
            <a:avLst/>
          </a:prstGeom>
          <a:noFill/>
        </p:spPr>
        <p:txBody>
          <a:bodyPr wrap="square" rtlCol="0">
            <a:spAutoFit/>
          </a:bodyPr>
          <a:lstStyle/>
          <a:p>
            <a:r>
              <a:rPr lang="fr-FR" sz="1000" b="1" dirty="0">
                <a:solidFill>
                  <a:schemeClr val="tx2"/>
                </a:solidFill>
              </a:rPr>
              <a:t>Plan de situation </a:t>
            </a:r>
          </a:p>
        </p:txBody>
      </p:sp>
      <p:pic>
        <p:nvPicPr>
          <p:cNvPr id="41" name="Image 40"/>
          <p:cNvPicPr>
            <a:picLocks noChangeAspect="1"/>
          </p:cNvPicPr>
          <p:nvPr/>
        </p:nvPicPr>
        <p:blipFill rotWithShape="1">
          <a:blip r:embed="rId14"/>
          <a:srcRect l="11601" t="4830" r="9692" b="13799"/>
          <a:stretch/>
        </p:blipFill>
        <p:spPr>
          <a:xfrm>
            <a:off x="8804004" y="6963989"/>
            <a:ext cx="3483088" cy="2963224"/>
          </a:xfrm>
          <a:prstGeom prst="rect">
            <a:avLst/>
          </a:prstGeom>
        </p:spPr>
      </p:pic>
      <p:sp>
        <p:nvSpPr>
          <p:cNvPr id="43" name="ZoneTexte 42"/>
          <p:cNvSpPr txBox="1"/>
          <p:nvPr/>
        </p:nvSpPr>
        <p:spPr>
          <a:xfrm>
            <a:off x="1071777" y="10147811"/>
            <a:ext cx="1459149" cy="246221"/>
          </a:xfrm>
          <a:prstGeom prst="rect">
            <a:avLst/>
          </a:prstGeom>
          <a:noFill/>
        </p:spPr>
        <p:txBody>
          <a:bodyPr wrap="square" rtlCol="0">
            <a:spAutoFit/>
          </a:bodyPr>
          <a:lstStyle/>
          <a:p>
            <a:r>
              <a:rPr lang="fr-FR" sz="1000" b="1" dirty="0">
                <a:solidFill>
                  <a:schemeClr val="tx2"/>
                </a:solidFill>
              </a:rPr>
              <a:t>Plan de masse </a:t>
            </a:r>
          </a:p>
        </p:txBody>
      </p:sp>
      <p:pic>
        <p:nvPicPr>
          <p:cNvPr id="2" name="Image 1"/>
          <p:cNvPicPr>
            <a:picLocks noChangeAspect="1"/>
          </p:cNvPicPr>
          <p:nvPr/>
        </p:nvPicPr>
        <p:blipFill>
          <a:blip r:embed="rId15"/>
          <a:stretch>
            <a:fillRect/>
          </a:stretch>
        </p:blipFill>
        <p:spPr>
          <a:xfrm rot="1642299">
            <a:off x="4432512" y="5131282"/>
            <a:ext cx="536494" cy="536494"/>
          </a:xfrm>
          <a:prstGeom prst="rect">
            <a:avLst/>
          </a:prstGeom>
        </p:spPr>
      </p:pic>
      <p:pic>
        <p:nvPicPr>
          <p:cNvPr id="3" name="Image 2"/>
          <p:cNvPicPr>
            <a:picLocks noChangeAspect="1"/>
          </p:cNvPicPr>
          <p:nvPr/>
        </p:nvPicPr>
        <p:blipFill>
          <a:blip r:embed="rId16"/>
          <a:stretch>
            <a:fillRect/>
          </a:stretch>
        </p:blipFill>
        <p:spPr>
          <a:xfrm>
            <a:off x="77977" y="7183692"/>
            <a:ext cx="731583" cy="731583"/>
          </a:xfrm>
          <a:prstGeom prst="rect">
            <a:avLst/>
          </a:prstGeom>
        </p:spPr>
      </p:pic>
      <p:pic>
        <p:nvPicPr>
          <p:cNvPr id="4" name="Image 3"/>
          <p:cNvPicPr>
            <a:picLocks noChangeAspect="1"/>
          </p:cNvPicPr>
          <p:nvPr/>
        </p:nvPicPr>
        <p:blipFill>
          <a:blip r:embed="rId17"/>
          <a:stretch>
            <a:fillRect/>
          </a:stretch>
        </p:blipFill>
        <p:spPr>
          <a:xfrm>
            <a:off x="12465340" y="8839905"/>
            <a:ext cx="2490629" cy="1554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12883880" y="10117007"/>
            <a:ext cx="2040069" cy="276999"/>
          </a:xfrm>
          <a:prstGeom prst="rect">
            <a:avLst/>
          </a:prstGeom>
          <a:noFill/>
        </p:spPr>
        <p:txBody>
          <a:bodyPr wrap="square" rtlCol="0">
            <a:spAutoFit/>
          </a:bodyPr>
          <a:lstStyle/>
          <a:p>
            <a:r>
              <a:rPr lang="fr-FR" sz="1200" b="1" dirty="0"/>
              <a:t>Photo de Google earth 2021</a:t>
            </a:r>
          </a:p>
        </p:txBody>
      </p:sp>
    </p:spTree>
    <p:extLst>
      <p:ext uri="{BB962C8B-B14F-4D97-AF65-F5344CB8AC3E}">
        <p14:creationId xmlns:p14="http://schemas.microsoft.com/office/powerpoint/2010/main" val="2807546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934451"/>
            <a:ext cx="2237861" cy="150495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4942" y="8934451"/>
            <a:ext cx="2246890" cy="150495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7862" y="8934451"/>
            <a:ext cx="1750479" cy="150495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4350" y="8934451"/>
            <a:ext cx="2225238" cy="1504950"/>
          </a:xfrm>
          <a:prstGeom prst="rect">
            <a:avLst/>
          </a:prstGeom>
        </p:spPr>
      </p:pic>
      <p:pic>
        <p:nvPicPr>
          <p:cNvPr id="9" name="Image 8"/>
          <p:cNvPicPr>
            <a:picLocks noChangeAspect="1"/>
          </p:cNvPicPr>
          <p:nvPr/>
        </p:nvPicPr>
        <p:blipFill>
          <a:blip r:embed="rId6"/>
          <a:stretch>
            <a:fillRect/>
          </a:stretch>
        </p:blipFill>
        <p:spPr>
          <a:xfrm>
            <a:off x="6226201" y="8936070"/>
            <a:ext cx="2246890" cy="1503330"/>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0858" y="8936070"/>
            <a:ext cx="2253492" cy="1503330"/>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13376" y="8934451"/>
            <a:ext cx="2048812" cy="1504950"/>
          </a:xfrm>
          <a:prstGeom prst="rect">
            <a:avLst/>
          </a:prstGeom>
        </p:spPr>
      </p:pic>
      <p:cxnSp>
        <p:nvCxnSpPr>
          <p:cNvPr id="14" name="Connecteur droit 13"/>
          <p:cNvCxnSpPr/>
          <p:nvPr/>
        </p:nvCxnSpPr>
        <p:spPr>
          <a:xfrm>
            <a:off x="0" y="8934450"/>
            <a:ext cx="14962188"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15" name="Image 14"/>
          <p:cNvPicPr>
            <a:picLocks noChangeAspect="1"/>
          </p:cNvPicPr>
          <p:nvPr/>
        </p:nvPicPr>
        <p:blipFill>
          <a:blip r:embed="rId9"/>
          <a:stretch>
            <a:fillRect/>
          </a:stretch>
        </p:blipFill>
        <p:spPr>
          <a:xfrm>
            <a:off x="5525714" y="6576949"/>
            <a:ext cx="3540464" cy="2121030"/>
          </a:xfrm>
          <a:prstGeom prst="rect">
            <a:avLst/>
          </a:prstGeom>
        </p:spPr>
      </p:pic>
      <p:pic>
        <p:nvPicPr>
          <p:cNvPr id="16" name="Image 15"/>
          <p:cNvPicPr>
            <a:picLocks noChangeAspect="1"/>
          </p:cNvPicPr>
          <p:nvPr/>
        </p:nvPicPr>
        <p:blipFill>
          <a:blip r:embed="rId10"/>
          <a:stretch>
            <a:fillRect/>
          </a:stretch>
        </p:blipFill>
        <p:spPr>
          <a:xfrm>
            <a:off x="5550060" y="4468886"/>
            <a:ext cx="3516118" cy="2106445"/>
          </a:xfrm>
          <a:prstGeom prst="rect">
            <a:avLst/>
          </a:prstGeom>
        </p:spPr>
      </p:pic>
      <p:pic>
        <p:nvPicPr>
          <p:cNvPr id="17" name="Image 16"/>
          <p:cNvPicPr>
            <a:picLocks noChangeAspect="1"/>
          </p:cNvPicPr>
          <p:nvPr/>
        </p:nvPicPr>
        <p:blipFill>
          <a:blip r:embed="rId11"/>
          <a:stretch>
            <a:fillRect/>
          </a:stretch>
        </p:blipFill>
        <p:spPr>
          <a:xfrm>
            <a:off x="5588284" y="2215428"/>
            <a:ext cx="3516119" cy="2093542"/>
          </a:xfrm>
          <a:prstGeom prst="rect">
            <a:avLst/>
          </a:prstGeom>
        </p:spPr>
      </p:pic>
      <p:pic>
        <p:nvPicPr>
          <p:cNvPr id="18" name="Image 17"/>
          <p:cNvPicPr>
            <a:picLocks noChangeAspect="1"/>
          </p:cNvPicPr>
          <p:nvPr/>
        </p:nvPicPr>
        <p:blipFill rotWithShape="1">
          <a:blip r:embed="rId12"/>
          <a:srcRect t="4669"/>
          <a:stretch/>
        </p:blipFill>
        <p:spPr>
          <a:xfrm>
            <a:off x="5504859" y="54389"/>
            <a:ext cx="3599544" cy="2080925"/>
          </a:xfrm>
          <a:prstGeom prst="rect">
            <a:avLst/>
          </a:prstGeom>
        </p:spPr>
      </p:pic>
      <p:pic>
        <p:nvPicPr>
          <p:cNvPr id="19" name="Image 18"/>
          <p:cNvPicPr>
            <a:picLocks noChangeAspect="1"/>
          </p:cNvPicPr>
          <p:nvPr/>
        </p:nvPicPr>
        <p:blipFill>
          <a:blip r:embed="rId13"/>
          <a:stretch>
            <a:fillRect/>
          </a:stretch>
        </p:blipFill>
        <p:spPr>
          <a:xfrm>
            <a:off x="3846314" y="5091377"/>
            <a:ext cx="1513901" cy="995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 19"/>
          <p:cNvPicPr>
            <a:picLocks noChangeAspect="1"/>
          </p:cNvPicPr>
          <p:nvPr/>
        </p:nvPicPr>
        <p:blipFill>
          <a:blip r:embed="rId14"/>
          <a:stretch>
            <a:fillRect/>
          </a:stretch>
        </p:blipFill>
        <p:spPr>
          <a:xfrm>
            <a:off x="9236909" y="1177598"/>
            <a:ext cx="1348599" cy="822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128814" y="81980"/>
            <a:ext cx="5343512" cy="1231106"/>
          </a:xfrm>
          <a:prstGeom prst="rect">
            <a:avLst/>
          </a:prstGeom>
        </p:spPr>
        <p:txBody>
          <a:bodyPr wrap="square">
            <a:spAutoFit/>
          </a:bodyPr>
          <a:lstStyle/>
          <a:p>
            <a:r>
              <a:rPr lang="fr-FR" sz="1400" b="1" dirty="0">
                <a:solidFill>
                  <a:srgbClr val="0070C0"/>
                </a:solidFill>
                <a:latin typeface="Bahnschrift Condensed" panose="020B0502040204020203" pitchFamily="34" charset="0"/>
              </a:rPr>
              <a:t>La structure :</a:t>
            </a:r>
          </a:p>
          <a:p>
            <a:r>
              <a:rPr lang="fr-FR" sz="1200" b="1" dirty="0">
                <a:latin typeface="Bahnschrift Condensed" panose="020B0502040204020203" pitchFamily="34" charset="0"/>
              </a:rPr>
              <a:t>le bâtiment présente un concept architectural flexible et des espaces ouverts favorisant la collaboration et la communication entre ses employés. Le bâtiment occupe une superficie totale d'environ 50m x 50m et comprend six hors-sol niveaux (avec un niveau souterrain). les dalles de plancher sont reliées via une forme libre cages d'escalier courbes. Ces escaliers forment deux grands atriums ouverts sur toute la hauteur de la structure</a:t>
            </a:r>
          </a:p>
        </p:txBody>
      </p:sp>
      <p:sp>
        <p:nvSpPr>
          <p:cNvPr id="23" name="ZoneTexte 22"/>
          <p:cNvSpPr txBox="1"/>
          <p:nvPr/>
        </p:nvSpPr>
        <p:spPr>
          <a:xfrm>
            <a:off x="6869690" y="8628374"/>
            <a:ext cx="953311" cy="276999"/>
          </a:xfrm>
          <a:prstGeom prst="rect">
            <a:avLst/>
          </a:prstGeom>
          <a:noFill/>
        </p:spPr>
        <p:txBody>
          <a:bodyPr wrap="square" rtlCol="0">
            <a:spAutoFit/>
          </a:bodyPr>
          <a:lstStyle/>
          <a:p>
            <a:r>
              <a:rPr lang="fr-FR" sz="1200" b="1" dirty="0"/>
              <a:t>Niveau RDC</a:t>
            </a:r>
          </a:p>
        </p:txBody>
      </p:sp>
      <p:sp>
        <p:nvSpPr>
          <p:cNvPr id="24" name="ZoneTexte 23"/>
          <p:cNvSpPr txBox="1"/>
          <p:nvPr/>
        </p:nvSpPr>
        <p:spPr>
          <a:xfrm>
            <a:off x="6869690" y="6495325"/>
            <a:ext cx="990260" cy="276999"/>
          </a:xfrm>
          <a:prstGeom prst="rect">
            <a:avLst/>
          </a:prstGeom>
          <a:noFill/>
        </p:spPr>
        <p:txBody>
          <a:bodyPr wrap="square" rtlCol="0">
            <a:spAutoFit/>
          </a:bodyPr>
          <a:lstStyle/>
          <a:p>
            <a:r>
              <a:rPr lang="fr-FR" sz="1200" b="1" dirty="0"/>
              <a:t>Niveau 01</a:t>
            </a:r>
          </a:p>
        </p:txBody>
      </p:sp>
      <p:sp>
        <p:nvSpPr>
          <p:cNvPr id="25" name="ZoneTexte 24"/>
          <p:cNvSpPr txBox="1"/>
          <p:nvPr/>
        </p:nvSpPr>
        <p:spPr>
          <a:xfrm>
            <a:off x="6985965" y="4230083"/>
            <a:ext cx="990260" cy="276999"/>
          </a:xfrm>
          <a:prstGeom prst="rect">
            <a:avLst/>
          </a:prstGeom>
          <a:noFill/>
        </p:spPr>
        <p:txBody>
          <a:bodyPr wrap="square" rtlCol="0">
            <a:spAutoFit/>
          </a:bodyPr>
          <a:lstStyle/>
          <a:p>
            <a:r>
              <a:rPr lang="fr-FR" sz="1200" b="1" dirty="0"/>
              <a:t>Niveau 02</a:t>
            </a:r>
          </a:p>
        </p:txBody>
      </p:sp>
      <p:sp>
        <p:nvSpPr>
          <p:cNvPr id="26" name="ZoneTexte 25"/>
          <p:cNvSpPr txBox="1"/>
          <p:nvPr/>
        </p:nvSpPr>
        <p:spPr>
          <a:xfrm>
            <a:off x="6985965" y="2000405"/>
            <a:ext cx="990260" cy="276999"/>
          </a:xfrm>
          <a:prstGeom prst="rect">
            <a:avLst/>
          </a:prstGeom>
          <a:noFill/>
        </p:spPr>
        <p:txBody>
          <a:bodyPr wrap="square" rtlCol="0">
            <a:spAutoFit/>
          </a:bodyPr>
          <a:lstStyle/>
          <a:p>
            <a:r>
              <a:rPr lang="fr-FR" sz="1200" b="1" dirty="0"/>
              <a:t>Niveau 03</a:t>
            </a:r>
          </a:p>
        </p:txBody>
      </p:sp>
      <p:pic>
        <p:nvPicPr>
          <p:cNvPr id="31" name="Image 30"/>
          <p:cNvPicPr>
            <a:picLocks noChangeAspect="1"/>
          </p:cNvPicPr>
          <p:nvPr/>
        </p:nvPicPr>
        <p:blipFill>
          <a:blip r:embed="rId15"/>
          <a:stretch>
            <a:fillRect/>
          </a:stretch>
        </p:blipFill>
        <p:spPr>
          <a:xfrm>
            <a:off x="812398" y="1499715"/>
            <a:ext cx="4021031" cy="2514260"/>
          </a:xfrm>
          <a:prstGeom prst="rect">
            <a:avLst/>
          </a:prstGeom>
        </p:spPr>
      </p:pic>
      <p:pic>
        <p:nvPicPr>
          <p:cNvPr id="32" name="Image 31"/>
          <p:cNvPicPr>
            <a:picLocks noChangeAspect="1"/>
          </p:cNvPicPr>
          <p:nvPr/>
        </p:nvPicPr>
        <p:blipFill>
          <a:blip r:embed="rId16"/>
          <a:stretch>
            <a:fillRect/>
          </a:stretch>
        </p:blipFill>
        <p:spPr>
          <a:xfrm>
            <a:off x="447669" y="7128901"/>
            <a:ext cx="2443309" cy="1378277"/>
          </a:xfrm>
          <a:prstGeom prst="rect">
            <a:avLst/>
          </a:prstGeom>
        </p:spPr>
      </p:pic>
      <p:pic>
        <p:nvPicPr>
          <p:cNvPr id="34" name="Image 33"/>
          <p:cNvPicPr>
            <a:picLocks noChangeAspect="1"/>
          </p:cNvPicPr>
          <p:nvPr/>
        </p:nvPicPr>
        <p:blipFill rotWithShape="1">
          <a:blip r:embed="rId17"/>
          <a:srcRect l="29651" r="29999" b="14927"/>
          <a:stretch/>
        </p:blipFill>
        <p:spPr>
          <a:xfrm>
            <a:off x="306974" y="4308971"/>
            <a:ext cx="2738103" cy="2610077"/>
          </a:xfrm>
          <a:prstGeom prst="rect">
            <a:avLst/>
          </a:prstGeom>
        </p:spPr>
      </p:pic>
      <p:pic>
        <p:nvPicPr>
          <p:cNvPr id="37" name="Image 36"/>
          <p:cNvPicPr>
            <a:picLocks noChangeAspect="1"/>
          </p:cNvPicPr>
          <p:nvPr/>
        </p:nvPicPr>
        <p:blipFill>
          <a:blip r:embed="rId18"/>
          <a:stretch>
            <a:fillRect/>
          </a:stretch>
        </p:blipFill>
        <p:spPr>
          <a:xfrm>
            <a:off x="3397423" y="7409044"/>
            <a:ext cx="2107436" cy="1365044"/>
          </a:xfrm>
          <a:prstGeom prst="rect">
            <a:avLst/>
          </a:prstGeom>
        </p:spPr>
      </p:pic>
      <p:sp>
        <p:nvSpPr>
          <p:cNvPr id="38" name="Flèche courbée vers le haut 37"/>
          <p:cNvSpPr/>
          <p:nvPr/>
        </p:nvSpPr>
        <p:spPr>
          <a:xfrm rot="957940">
            <a:off x="4939401" y="6395991"/>
            <a:ext cx="651724" cy="31388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courbée vers le bas 38"/>
          <p:cNvSpPr/>
          <p:nvPr/>
        </p:nvSpPr>
        <p:spPr>
          <a:xfrm rot="1945361">
            <a:off x="9104403" y="742950"/>
            <a:ext cx="496797" cy="2095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0" name="Image 39"/>
          <p:cNvPicPr>
            <a:picLocks noChangeAspect="1"/>
          </p:cNvPicPr>
          <p:nvPr/>
        </p:nvPicPr>
        <p:blipFill rotWithShape="1">
          <a:blip r:embed="rId19"/>
          <a:srcRect l="10516" t="15275" r="12183" b="14615"/>
          <a:stretch/>
        </p:blipFill>
        <p:spPr>
          <a:xfrm>
            <a:off x="3871404" y="6773245"/>
            <a:ext cx="1147864" cy="583660"/>
          </a:xfrm>
          <a:prstGeom prst="rect">
            <a:avLst/>
          </a:prstGeom>
        </p:spPr>
      </p:pic>
      <p:pic>
        <p:nvPicPr>
          <p:cNvPr id="41" name="Image 40"/>
          <p:cNvPicPr>
            <a:picLocks noChangeAspect="1"/>
          </p:cNvPicPr>
          <p:nvPr/>
        </p:nvPicPr>
        <p:blipFill rotWithShape="1">
          <a:blip r:embed="rId20"/>
          <a:srcRect l="9197" t="4178" r="28820" b="2494"/>
          <a:stretch/>
        </p:blipFill>
        <p:spPr>
          <a:xfrm>
            <a:off x="9086948" y="6964128"/>
            <a:ext cx="1435268" cy="1795691"/>
          </a:xfrm>
          <a:prstGeom prst="rect">
            <a:avLst/>
          </a:prstGeom>
        </p:spPr>
      </p:pic>
      <p:sp>
        <p:nvSpPr>
          <p:cNvPr id="42" name="Rectangle 41"/>
          <p:cNvSpPr/>
          <p:nvPr/>
        </p:nvSpPr>
        <p:spPr>
          <a:xfrm>
            <a:off x="9577604" y="54389"/>
            <a:ext cx="5364253" cy="861774"/>
          </a:xfrm>
          <a:prstGeom prst="rect">
            <a:avLst/>
          </a:prstGeom>
        </p:spPr>
        <p:txBody>
          <a:bodyPr wrap="square">
            <a:spAutoFit/>
          </a:bodyPr>
          <a:lstStyle/>
          <a:p>
            <a:r>
              <a:rPr lang="fr-FR" sz="1400" b="1" dirty="0">
                <a:solidFill>
                  <a:srgbClr val="0070C0"/>
                </a:solidFill>
                <a:latin typeface="Bahnschrift Condensed" panose="020B0502040204020203" pitchFamily="34" charset="0"/>
              </a:rPr>
              <a:t>Le programme :</a:t>
            </a:r>
          </a:p>
          <a:p>
            <a:r>
              <a:rPr lang="fr-FR" sz="1200" b="1" dirty="0">
                <a:latin typeface="Bahnschrift Condensed" panose="020B0502040204020203" pitchFamily="34" charset="0"/>
              </a:rPr>
              <a:t>Chaque niveau dispose de deux zones de travail, positionnées en diagonale l'une par rapport à l'autre. Chaque espace de travail est conçu pour fournir un groupe de projet composé de personnel externe et interne, coopérant ensemble sur des innovations soit à titre temporaire, soit sur une base de projet.</a:t>
            </a:r>
          </a:p>
        </p:txBody>
      </p:sp>
      <p:sp>
        <p:nvSpPr>
          <p:cNvPr id="43" name="Rectangle 42"/>
          <p:cNvSpPr/>
          <p:nvPr/>
        </p:nvSpPr>
        <p:spPr>
          <a:xfrm>
            <a:off x="10813578" y="2348073"/>
            <a:ext cx="2275944" cy="307777"/>
          </a:xfrm>
          <a:prstGeom prst="rect">
            <a:avLst/>
          </a:prstGeom>
        </p:spPr>
        <p:txBody>
          <a:bodyPr wrap="none">
            <a:spAutoFit/>
          </a:bodyPr>
          <a:lstStyle/>
          <a:p>
            <a:r>
              <a:rPr lang="fr-FR" sz="1400" b="1" dirty="0">
                <a:solidFill>
                  <a:srgbClr val="0070C0"/>
                </a:solidFill>
              </a:rPr>
              <a:t>Organigramme fonctionnel :</a:t>
            </a:r>
          </a:p>
        </p:txBody>
      </p:sp>
      <p:pic>
        <p:nvPicPr>
          <p:cNvPr id="44" name="Image 43"/>
          <p:cNvPicPr>
            <a:picLocks noChangeAspect="1"/>
          </p:cNvPicPr>
          <p:nvPr/>
        </p:nvPicPr>
        <p:blipFill rotWithShape="1">
          <a:blip r:embed="rId21"/>
          <a:srcRect l="2441" t="7071" r="11596"/>
          <a:stretch/>
        </p:blipFill>
        <p:spPr>
          <a:xfrm>
            <a:off x="13263947" y="1382914"/>
            <a:ext cx="1597401" cy="3060774"/>
          </a:xfrm>
          <a:prstGeom prst="rect">
            <a:avLst/>
          </a:prstGeom>
        </p:spPr>
      </p:pic>
      <p:sp>
        <p:nvSpPr>
          <p:cNvPr id="46" name="Rectangle 45"/>
          <p:cNvSpPr/>
          <p:nvPr/>
        </p:nvSpPr>
        <p:spPr>
          <a:xfrm>
            <a:off x="10884830" y="4726214"/>
            <a:ext cx="2164952" cy="307777"/>
          </a:xfrm>
          <a:prstGeom prst="rect">
            <a:avLst/>
          </a:prstGeom>
        </p:spPr>
        <p:txBody>
          <a:bodyPr wrap="none">
            <a:spAutoFit/>
          </a:bodyPr>
          <a:lstStyle/>
          <a:p>
            <a:r>
              <a:rPr lang="fr-FR" sz="1400" b="1" dirty="0">
                <a:solidFill>
                  <a:srgbClr val="0070C0"/>
                </a:solidFill>
              </a:rPr>
              <a:t>Le programme surfacique :</a:t>
            </a:r>
          </a:p>
        </p:txBody>
      </p:sp>
      <p:sp>
        <p:nvSpPr>
          <p:cNvPr id="47" name="ZoneTexte 46"/>
          <p:cNvSpPr txBox="1"/>
          <p:nvPr/>
        </p:nvSpPr>
        <p:spPr>
          <a:xfrm>
            <a:off x="12718273" y="970659"/>
            <a:ext cx="2143075" cy="307777"/>
          </a:xfrm>
          <a:prstGeom prst="rect">
            <a:avLst/>
          </a:prstGeom>
          <a:noFill/>
        </p:spPr>
        <p:txBody>
          <a:bodyPr wrap="square" rtlCol="0">
            <a:spAutoFit/>
          </a:bodyPr>
          <a:lstStyle/>
          <a:p>
            <a:r>
              <a:rPr lang="fr-FR" sz="1400" b="1" dirty="0">
                <a:solidFill>
                  <a:srgbClr val="0070C0"/>
                </a:solidFill>
              </a:rPr>
              <a:t>Organigramme spatiale :</a:t>
            </a:r>
          </a:p>
        </p:txBody>
      </p:sp>
      <p:sp>
        <p:nvSpPr>
          <p:cNvPr id="48" name="Rectangle 47"/>
          <p:cNvSpPr/>
          <p:nvPr/>
        </p:nvSpPr>
        <p:spPr>
          <a:xfrm>
            <a:off x="10879892" y="7923550"/>
            <a:ext cx="4201464" cy="861774"/>
          </a:xfrm>
          <a:prstGeom prst="rect">
            <a:avLst/>
          </a:prstGeom>
        </p:spPr>
        <p:txBody>
          <a:bodyPr wrap="square">
            <a:spAutoFit/>
          </a:bodyPr>
          <a:lstStyle/>
          <a:p>
            <a:r>
              <a:rPr lang="fr-FR" sz="1400" b="1" dirty="0">
                <a:solidFill>
                  <a:srgbClr val="0070C0"/>
                </a:solidFill>
                <a:latin typeface="Bahnschrift Condensed" panose="020B0502040204020203" pitchFamily="34" charset="0"/>
              </a:rPr>
              <a:t>Les ambiens :</a:t>
            </a:r>
          </a:p>
          <a:p>
            <a:r>
              <a:rPr lang="fr-FR" sz="1200" b="1" dirty="0">
                <a:latin typeface="Bahnschrift Condensed" panose="020B0502040204020203" pitchFamily="34" charset="0"/>
              </a:rPr>
              <a:t>Utilisation une couleur nette blanc pour obtenir un éclairage naturel et les couleur vert et bleu dans les salle pour la créativité</a:t>
            </a:r>
          </a:p>
          <a:p>
            <a:endParaRPr lang="fr-FR" sz="1200" b="1" dirty="0">
              <a:latin typeface="Bahnschrift Condensed" panose="020B0502040204020203" pitchFamily="34" charset="0"/>
            </a:endParaRPr>
          </a:p>
        </p:txBody>
      </p:sp>
      <p:pic>
        <p:nvPicPr>
          <p:cNvPr id="49" name="Image 48"/>
          <p:cNvPicPr>
            <a:picLocks noChangeAspect="1"/>
          </p:cNvPicPr>
          <p:nvPr/>
        </p:nvPicPr>
        <p:blipFill>
          <a:blip r:embed="rId22"/>
          <a:stretch>
            <a:fillRect/>
          </a:stretch>
        </p:blipFill>
        <p:spPr>
          <a:xfrm>
            <a:off x="9184507" y="2659732"/>
            <a:ext cx="1369722" cy="904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2" name="Flèche courbée vers le haut 51"/>
          <p:cNvSpPr/>
          <p:nvPr/>
        </p:nvSpPr>
        <p:spPr>
          <a:xfrm rot="20277870">
            <a:off x="9117485" y="3790760"/>
            <a:ext cx="516566" cy="26335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3" name="Image 52"/>
          <p:cNvPicPr>
            <a:picLocks noChangeAspect="1"/>
          </p:cNvPicPr>
          <p:nvPr/>
        </p:nvPicPr>
        <p:blipFill>
          <a:blip r:embed="rId23"/>
          <a:stretch>
            <a:fillRect/>
          </a:stretch>
        </p:blipFill>
        <p:spPr>
          <a:xfrm>
            <a:off x="9102025" y="5606883"/>
            <a:ext cx="1235080" cy="743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4" name="Flèche courbée vers le bas 53"/>
          <p:cNvSpPr/>
          <p:nvPr/>
        </p:nvSpPr>
        <p:spPr>
          <a:xfrm rot="2659353">
            <a:off x="9167278" y="4940184"/>
            <a:ext cx="595340" cy="3626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5" name="Image 5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813577" y="1193874"/>
            <a:ext cx="1652562" cy="109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p:cNvPicPr>
            <a:picLocks noChangeAspect="1"/>
          </p:cNvPicPr>
          <p:nvPr/>
        </p:nvPicPr>
        <p:blipFill>
          <a:blip r:embed="rId25"/>
          <a:stretch>
            <a:fillRect/>
          </a:stretch>
        </p:blipFill>
        <p:spPr>
          <a:xfrm>
            <a:off x="10968129" y="2656106"/>
            <a:ext cx="1691984" cy="1493634"/>
          </a:xfrm>
          <a:prstGeom prst="rect">
            <a:avLst/>
          </a:prstGeom>
        </p:spPr>
      </p:pic>
      <p:pic>
        <p:nvPicPr>
          <p:cNvPr id="8" name="Image 7"/>
          <p:cNvPicPr>
            <a:picLocks noChangeAspect="1"/>
          </p:cNvPicPr>
          <p:nvPr/>
        </p:nvPicPr>
        <p:blipFill>
          <a:blip r:embed="rId26"/>
          <a:stretch>
            <a:fillRect/>
          </a:stretch>
        </p:blipFill>
        <p:spPr>
          <a:xfrm>
            <a:off x="10968130" y="5178481"/>
            <a:ext cx="3233163" cy="2610792"/>
          </a:xfrm>
          <a:prstGeom prst="rect">
            <a:avLst/>
          </a:prstGeom>
        </p:spPr>
      </p:pic>
      <p:pic>
        <p:nvPicPr>
          <p:cNvPr id="10" name="Image 9"/>
          <p:cNvPicPr>
            <a:picLocks noChangeAspect="1"/>
          </p:cNvPicPr>
          <p:nvPr/>
        </p:nvPicPr>
        <p:blipFill>
          <a:blip r:embed="rId27"/>
          <a:stretch>
            <a:fillRect/>
          </a:stretch>
        </p:blipFill>
        <p:spPr>
          <a:xfrm>
            <a:off x="12188046" y="4247439"/>
            <a:ext cx="1012326" cy="442893"/>
          </a:xfrm>
          <a:prstGeom prst="rect">
            <a:avLst/>
          </a:prstGeom>
        </p:spPr>
      </p:pic>
    </p:spTree>
    <p:extLst>
      <p:ext uri="{BB962C8B-B14F-4D97-AF65-F5344CB8AC3E}">
        <p14:creationId xmlns:p14="http://schemas.microsoft.com/office/powerpoint/2010/main" val="2303874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9019" y="-20777"/>
            <a:ext cx="7217923" cy="4735198"/>
          </a:xfrm>
          <a:prstGeom prst="rect">
            <a:avLst/>
          </a:prstGeom>
        </p:spPr>
      </p:pic>
      <p:sp>
        <p:nvSpPr>
          <p:cNvPr id="6" name="ZoneTexte 5"/>
          <p:cNvSpPr txBox="1"/>
          <p:nvPr/>
        </p:nvSpPr>
        <p:spPr>
          <a:xfrm>
            <a:off x="78869" y="37339"/>
            <a:ext cx="6963957" cy="1841402"/>
          </a:xfrm>
          <a:prstGeom prst="rect">
            <a:avLst/>
          </a:prstGeom>
          <a:noFill/>
        </p:spPr>
        <p:txBody>
          <a:bodyPr wrap="square" rtlCol="0">
            <a:spAutoFit/>
          </a:bodyPr>
          <a:lstStyle/>
          <a:p>
            <a:r>
              <a:rPr lang="fr-FR" sz="4200" b="1" dirty="0">
                <a:latin typeface="Bahnschrift Condensed" panose="020B0502040204020203" pitchFamily="34" charset="0"/>
              </a:rPr>
              <a:t>Bioprocess Innovation Center</a:t>
            </a:r>
          </a:p>
          <a:p>
            <a:r>
              <a:rPr lang="fr-FR" dirty="0"/>
              <a:t> </a:t>
            </a:r>
            <a:r>
              <a:rPr lang="en-US" sz="2400" b="1" dirty="0">
                <a:latin typeface="Bahnschrift Condensed" panose="020B0502040204020203" pitchFamily="34" charset="0"/>
              </a:rPr>
              <a:t>LABORATORY, RESEARCH CENTER</a:t>
            </a:r>
          </a:p>
          <a:p>
            <a:r>
              <a:rPr lang="en-US" sz="2400" b="1" dirty="0">
                <a:latin typeface="Bahnschrift Condensed" panose="020B0502040204020203" pitchFamily="34" charset="0"/>
              </a:rPr>
              <a:t>  DURHAM, UNITED STATES</a:t>
            </a:r>
          </a:p>
          <a:p>
            <a:endParaRPr lang="fr-FR" dirty="0"/>
          </a:p>
        </p:txBody>
      </p:sp>
      <p:sp>
        <p:nvSpPr>
          <p:cNvPr id="7" name="Rectangle 6"/>
          <p:cNvSpPr/>
          <p:nvPr/>
        </p:nvSpPr>
        <p:spPr>
          <a:xfrm>
            <a:off x="4790205" y="911556"/>
            <a:ext cx="2394053" cy="181588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en-US" sz="1600" b="1" dirty="0"/>
              <a:t>Architects: Clark Nexsen</a:t>
            </a:r>
          </a:p>
          <a:p>
            <a:r>
              <a:rPr lang="en-US" sz="1600" b="1" dirty="0"/>
              <a:t>Area: 5759 m2</a:t>
            </a:r>
          </a:p>
          <a:p>
            <a:r>
              <a:rPr lang="en-US" sz="1600" b="1" dirty="0"/>
              <a:t>Year: 2016</a:t>
            </a:r>
          </a:p>
          <a:p>
            <a:r>
              <a:rPr lang="en-US" sz="1600" b="1" dirty="0"/>
              <a:t>LOCATION:6051 George Watts Hill</a:t>
            </a:r>
          </a:p>
          <a:p>
            <a:r>
              <a:rPr lang="en-US" sz="1600" b="1" dirty="0"/>
              <a:t>AWARDS :2016 AIA - State/Regional Awards</a:t>
            </a:r>
          </a:p>
        </p:txBody>
      </p:sp>
      <p:sp>
        <p:nvSpPr>
          <p:cNvPr id="8" name="Rectangle 7"/>
          <p:cNvSpPr/>
          <p:nvPr/>
        </p:nvSpPr>
        <p:spPr>
          <a:xfrm>
            <a:off x="299507" y="4815431"/>
            <a:ext cx="6576713" cy="646331"/>
          </a:xfrm>
          <a:prstGeom prst="rect">
            <a:avLst/>
          </a:prstGeom>
        </p:spPr>
        <p:txBody>
          <a:bodyPr wrap="square">
            <a:spAutoFit/>
          </a:bodyPr>
          <a:lstStyle/>
          <a:p>
            <a:r>
              <a:rPr lang="fr-FR" sz="1200" b="1" dirty="0">
                <a:latin typeface="Bahnschrift Condensed" panose="020B0502040204020203" pitchFamily="34" charset="0"/>
              </a:rPr>
              <a:t>Le Centre d'innovation des bioprocédés est le nouveau bureau et siège de recherche pour FUJIFILM Diosynth Technologies dans le Research Triangle Park. Le projet repense le rôle d'un bâtiment de laboratoire de recherche en tant que «foyer pour une équipe de scientifiques». </a:t>
            </a:r>
          </a:p>
        </p:txBody>
      </p:sp>
      <p:pic>
        <p:nvPicPr>
          <p:cNvPr id="9" name="Image 8"/>
          <p:cNvPicPr>
            <a:picLocks noChangeAspect="1"/>
          </p:cNvPicPr>
          <p:nvPr/>
        </p:nvPicPr>
        <p:blipFill rotWithShape="1">
          <a:blip r:embed="rId3"/>
          <a:srcRect l="12872"/>
          <a:stretch/>
        </p:blipFill>
        <p:spPr>
          <a:xfrm>
            <a:off x="162356" y="7273874"/>
            <a:ext cx="4192282" cy="2838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201724" y="6127558"/>
            <a:ext cx="3292982" cy="830997"/>
          </a:xfrm>
          <a:prstGeom prst="rect">
            <a:avLst/>
          </a:prstGeom>
        </p:spPr>
        <p:txBody>
          <a:bodyPr wrap="square">
            <a:spAutoFit/>
          </a:bodyPr>
          <a:lstStyle/>
          <a:p>
            <a:r>
              <a:rPr lang="fr-FR" sz="1200" b="1" dirty="0">
                <a:latin typeface="Bahnschrift Condensed" panose="020B0502040204020203" pitchFamily="34" charset="0"/>
              </a:rPr>
              <a:t>Situé dans une forêt dense vallonnée sur une étroite péninsule de terre, le Centre d'innovation des bioprocédés répond à la riche topographie en tissant ensemble bâtiment et paysage.</a:t>
            </a:r>
          </a:p>
        </p:txBody>
      </p:sp>
      <p:sp>
        <p:nvSpPr>
          <p:cNvPr id="12" name="Rectangle 11"/>
          <p:cNvSpPr/>
          <p:nvPr/>
        </p:nvSpPr>
        <p:spPr>
          <a:xfrm>
            <a:off x="10360891" y="2615859"/>
            <a:ext cx="4071818" cy="1631216"/>
          </a:xfrm>
          <a:prstGeom prst="rect">
            <a:avLst/>
          </a:prstGeom>
        </p:spPr>
        <p:txBody>
          <a:bodyPr wrap="square">
            <a:spAutoFit/>
          </a:bodyPr>
          <a:lstStyle/>
          <a:p>
            <a:endParaRPr lang="fr-FR" sz="1400" b="1" dirty="0">
              <a:solidFill>
                <a:srgbClr val="0070C0"/>
              </a:solidFill>
              <a:latin typeface="Bahnschrift Condensed" panose="020B0502040204020203" pitchFamily="34" charset="0"/>
            </a:endParaRPr>
          </a:p>
          <a:p>
            <a:r>
              <a:rPr lang="fr-FR" sz="1400" b="1" dirty="0">
                <a:solidFill>
                  <a:srgbClr val="0070C0"/>
                </a:solidFill>
                <a:latin typeface="Bahnschrift Condensed" panose="020B0502040204020203" pitchFamily="34" charset="0"/>
              </a:rPr>
              <a:t>La volumétrie:</a:t>
            </a:r>
          </a:p>
          <a:p>
            <a:r>
              <a:rPr lang="fr-FR" sz="1200" b="1" dirty="0">
                <a:latin typeface="Bahnschrift Condensed" panose="020B0502040204020203" pitchFamily="34" charset="0"/>
              </a:rPr>
              <a:t>La conception s'organise le long du chemin et se compose d'une série de tubes coulissants qui flottent au-dessus du sol de la forêt tout en encadrant les vues du paysage et en reliant les occupants à la nature. La conception favorise la collaboration alors que le chemin se transforme en une passerelle collaborative à l'intérieur avec plusieurs types d'espaces de rassemblement.</a:t>
            </a:r>
          </a:p>
        </p:txBody>
      </p:sp>
      <p:pic>
        <p:nvPicPr>
          <p:cNvPr id="13" name="Image 12"/>
          <p:cNvPicPr>
            <a:picLocks noChangeAspect="1"/>
          </p:cNvPicPr>
          <p:nvPr/>
        </p:nvPicPr>
        <p:blipFill rotWithShape="1">
          <a:blip r:embed="rId4"/>
          <a:srcRect l="1569" t="2695" r="1391" b="28399"/>
          <a:stretch/>
        </p:blipFill>
        <p:spPr>
          <a:xfrm>
            <a:off x="8147727" y="5753185"/>
            <a:ext cx="6751647" cy="4122057"/>
          </a:xfrm>
          <a:prstGeom prst="rect">
            <a:avLst/>
          </a:prstGeom>
        </p:spPr>
      </p:pic>
      <p:pic>
        <p:nvPicPr>
          <p:cNvPr id="14" name="Image 13"/>
          <p:cNvPicPr>
            <a:picLocks noChangeAspect="1"/>
          </p:cNvPicPr>
          <p:nvPr/>
        </p:nvPicPr>
        <p:blipFill rotWithShape="1">
          <a:blip r:embed="rId4"/>
          <a:srcRect l="3125" t="76621" r="70170"/>
          <a:stretch/>
        </p:blipFill>
        <p:spPr>
          <a:xfrm>
            <a:off x="12843016" y="8813259"/>
            <a:ext cx="2034367" cy="1546992"/>
          </a:xfrm>
          <a:prstGeom prst="rect">
            <a:avLst/>
          </a:prstGeom>
        </p:spPr>
      </p:pic>
      <p:pic>
        <p:nvPicPr>
          <p:cNvPr id="15" name="Image 14"/>
          <p:cNvPicPr>
            <a:picLocks noChangeAspect="1"/>
          </p:cNvPicPr>
          <p:nvPr/>
        </p:nvPicPr>
        <p:blipFill>
          <a:blip r:embed="rId5"/>
          <a:stretch>
            <a:fillRect/>
          </a:stretch>
        </p:blipFill>
        <p:spPr>
          <a:xfrm>
            <a:off x="7226942" y="-20777"/>
            <a:ext cx="2950589" cy="1935282"/>
          </a:xfrm>
          <a:prstGeom prst="rect">
            <a:avLst/>
          </a:prstGeom>
        </p:spPr>
      </p:pic>
      <p:pic>
        <p:nvPicPr>
          <p:cNvPr id="16" name="Image 15"/>
          <p:cNvPicPr>
            <a:picLocks noChangeAspect="1"/>
          </p:cNvPicPr>
          <p:nvPr/>
        </p:nvPicPr>
        <p:blipFill rotWithShape="1">
          <a:blip r:embed="rId6"/>
          <a:srcRect t="50962" r="18438"/>
          <a:stretch/>
        </p:blipFill>
        <p:spPr>
          <a:xfrm>
            <a:off x="10240007" y="-15016"/>
            <a:ext cx="4686248" cy="1935282"/>
          </a:xfrm>
          <a:prstGeom prst="rect">
            <a:avLst/>
          </a:prstGeom>
        </p:spPr>
      </p:pic>
      <p:pic>
        <p:nvPicPr>
          <p:cNvPr id="17" name="Image 16"/>
          <p:cNvPicPr>
            <a:picLocks noChangeAspect="1"/>
          </p:cNvPicPr>
          <p:nvPr/>
        </p:nvPicPr>
        <p:blipFill rotWithShape="1">
          <a:blip r:embed="rId7"/>
          <a:srcRect l="3916" r="6092"/>
          <a:stretch/>
        </p:blipFill>
        <p:spPr>
          <a:xfrm>
            <a:off x="7214786" y="1935283"/>
            <a:ext cx="3077808" cy="5224275"/>
          </a:xfrm>
          <a:prstGeom prst="rect">
            <a:avLst/>
          </a:prstGeom>
        </p:spPr>
      </p:pic>
      <p:sp>
        <p:nvSpPr>
          <p:cNvPr id="18" name="Rectangle 17"/>
          <p:cNvSpPr/>
          <p:nvPr/>
        </p:nvSpPr>
        <p:spPr>
          <a:xfrm>
            <a:off x="10343561" y="2081938"/>
            <a:ext cx="4618628" cy="461665"/>
          </a:xfrm>
          <a:prstGeom prst="rect">
            <a:avLst/>
          </a:prstGeom>
        </p:spPr>
        <p:txBody>
          <a:bodyPr wrap="square">
            <a:spAutoFit/>
          </a:bodyPr>
          <a:lstStyle/>
          <a:p>
            <a:r>
              <a:rPr lang="fr-FR" sz="1200" b="1" dirty="0">
                <a:latin typeface="Bahnschrift Condensed" panose="020B0502040204020203" pitchFamily="34" charset="0"/>
              </a:rPr>
              <a:t>Façade moderne  transparente pour éclairage naturelle et vue panoramique ; donnant à l'extérieur une apparence dynamique</a:t>
            </a:r>
          </a:p>
        </p:txBody>
      </p:sp>
      <p:pic>
        <p:nvPicPr>
          <p:cNvPr id="19" name="Image 18"/>
          <p:cNvPicPr>
            <a:picLocks noChangeAspect="1"/>
          </p:cNvPicPr>
          <p:nvPr/>
        </p:nvPicPr>
        <p:blipFill>
          <a:blip r:embed="rId8"/>
          <a:stretch>
            <a:fillRect/>
          </a:stretch>
        </p:blipFill>
        <p:spPr>
          <a:xfrm>
            <a:off x="4748806" y="7698666"/>
            <a:ext cx="2435452" cy="1764460"/>
          </a:xfrm>
          <a:prstGeom prst="rect">
            <a:avLst/>
          </a:prstGeom>
        </p:spPr>
      </p:pic>
      <p:sp>
        <p:nvSpPr>
          <p:cNvPr id="21" name="ZoneTexte 20"/>
          <p:cNvSpPr txBox="1"/>
          <p:nvPr/>
        </p:nvSpPr>
        <p:spPr>
          <a:xfrm>
            <a:off x="210959" y="5787730"/>
            <a:ext cx="1167319" cy="307777"/>
          </a:xfrm>
          <a:prstGeom prst="rect">
            <a:avLst/>
          </a:prstGeom>
          <a:noFill/>
        </p:spPr>
        <p:txBody>
          <a:bodyPr wrap="square" rtlCol="0">
            <a:spAutoFit/>
          </a:bodyPr>
          <a:lstStyle/>
          <a:p>
            <a:r>
              <a:rPr lang="fr-FR" sz="1400" b="1" dirty="0">
                <a:solidFill>
                  <a:srgbClr val="0070C0"/>
                </a:solidFill>
              </a:rPr>
              <a:t>La situation :</a:t>
            </a:r>
          </a:p>
        </p:txBody>
      </p:sp>
      <p:sp>
        <p:nvSpPr>
          <p:cNvPr id="23" name="Rectangle 22"/>
          <p:cNvSpPr/>
          <p:nvPr/>
        </p:nvSpPr>
        <p:spPr>
          <a:xfrm>
            <a:off x="4707347" y="9691845"/>
            <a:ext cx="6787354" cy="646331"/>
          </a:xfrm>
          <a:prstGeom prst="rect">
            <a:avLst/>
          </a:prstGeom>
        </p:spPr>
        <p:txBody>
          <a:bodyPr wrap="square">
            <a:spAutoFit/>
          </a:bodyPr>
          <a:lstStyle/>
          <a:p>
            <a:r>
              <a:rPr lang="fr-FR" sz="1200" b="1" dirty="0">
                <a:latin typeface="Bahnschrift Condensed" panose="020B0502040204020203" pitchFamily="34" charset="0"/>
              </a:rPr>
              <a:t>La conception répond au paysage existant pour développer une composition qui engage activement et unit les formes construites à la nature. Une étroite péninsule de terre formée par deux petits ruisseaux a permis d'orienter le bâtiment le long de l'épine est-ouest de la péninsule car il repose sur une pente relativement plate et peut tirer parti de l'orientation sud. </a:t>
            </a:r>
          </a:p>
        </p:txBody>
      </p:sp>
      <p:pic>
        <p:nvPicPr>
          <p:cNvPr id="3" name="Image 2"/>
          <p:cNvPicPr>
            <a:picLocks noChangeAspect="1"/>
          </p:cNvPicPr>
          <p:nvPr/>
        </p:nvPicPr>
        <p:blipFill>
          <a:blip r:embed="rId9"/>
          <a:stretch>
            <a:fillRect/>
          </a:stretch>
        </p:blipFill>
        <p:spPr>
          <a:xfrm>
            <a:off x="10301615" y="4452554"/>
            <a:ext cx="1257417" cy="1208698"/>
          </a:xfrm>
          <a:prstGeom prst="rect">
            <a:avLst/>
          </a:prstGeom>
        </p:spPr>
      </p:pic>
      <p:pic>
        <p:nvPicPr>
          <p:cNvPr id="4" name="Image 3"/>
          <p:cNvPicPr>
            <a:picLocks noChangeAspect="1"/>
          </p:cNvPicPr>
          <p:nvPr/>
        </p:nvPicPr>
        <p:blipFill>
          <a:blip r:embed="rId10"/>
          <a:stretch>
            <a:fillRect/>
          </a:stretch>
        </p:blipFill>
        <p:spPr>
          <a:xfrm>
            <a:off x="11520149" y="4453314"/>
            <a:ext cx="3464278" cy="1207939"/>
          </a:xfrm>
          <a:prstGeom prst="rect">
            <a:avLst/>
          </a:prstGeom>
        </p:spPr>
      </p:pic>
      <p:pic>
        <p:nvPicPr>
          <p:cNvPr id="11" name="Image 10"/>
          <p:cNvPicPr>
            <a:picLocks noChangeAspect="1"/>
          </p:cNvPicPr>
          <p:nvPr/>
        </p:nvPicPr>
        <p:blipFill>
          <a:blip r:embed="rId11"/>
          <a:stretch>
            <a:fillRect/>
          </a:stretch>
        </p:blipFill>
        <p:spPr>
          <a:xfrm>
            <a:off x="3685463" y="5617148"/>
            <a:ext cx="3584202" cy="1476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ZoneTexte 19"/>
          <p:cNvSpPr txBox="1"/>
          <p:nvPr/>
        </p:nvSpPr>
        <p:spPr>
          <a:xfrm>
            <a:off x="4890048" y="7135007"/>
            <a:ext cx="1269647" cy="276999"/>
          </a:xfrm>
          <a:prstGeom prst="rect">
            <a:avLst/>
          </a:prstGeom>
          <a:noFill/>
        </p:spPr>
        <p:txBody>
          <a:bodyPr wrap="square" rtlCol="0">
            <a:spAutoFit/>
          </a:bodyPr>
          <a:lstStyle/>
          <a:p>
            <a:r>
              <a:rPr lang="fr-FR" sz="1200" b="1" dirty="0">
                <a:solidFill>
                  <a:schemeClr val="tx2"/>
                </a:solidFill>
              </a:rPr>
              <a:t>Plan de situation </a:t>
            </a:r>
          </a:p>
        </p:txBody>
      </p:sp>
      <p:sp>
        <p:nvSpPr>
          <p:cNvPr id="24" name="ZoneTexte 23"/>
          <p:cNvSpPr txBox="1"/>
          <p:nvPr/>
        </p:nvSpPr>
        <p:spPr>
          <a:xfrm>
            <a:off x="1634370" y="10182391"/>
            <a:ext cx="1445744" cy="276999"/>
          </a:xfrm>
          <a:prstGeom prst="rect">
            <a:avLst/>
          </a:prstGeom>
          <a:noFill/>
        </p:spPr>
        <p:txBody>
          <a:bodyPr wrap="square" rtlCol="0">
            <a:spAutoFit/>
          </a:bodyPr>
          <a:lstStyle/>
          <a:p>
            <a:r>
              <a:rPr lang="fr-FR" sz="1200" b="1" dirty="0">
                <a:solidFill>
                  <a:schemeClr val="tx2"/>
                </a:solidFill>
              </a:rPr>
              <a:t>Plan de masse </a:t>
            </a:r>
          </a:p>
        </p:txBody>
      </p:sp>
      <p:sp>
        <p:nvSpPr>
          <p:cNvPr id="25" name="Ellipse 24"/>
          <p:cNvSpPr/>
          <p:nvPr/>
        </p:nvSpPr>
        <p:spPr>
          <a:xfrm>
            <a:off x="4903037" y="6571618"/>
            <a:ext cx="240464" cy="22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avec flèche 28"/>
          <p:cNvCxnSpPr/>
          <p:nvPr/>
        </p:nvCxnSpPr>
        <p:spPr>
          <a:xfrm flipH="1">
            <a:off x="5112450" y="5878275"/>
            <a:ext cx="874782" cy="7591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5928710" y="5734947"/>
            <a:ext cx="672299" cy="246221"/>
          </a:xfrm>
          <a:prstGeom prst="rect">
            <a:avLst/>
          </a:prstGeom>
          <a:noFill/>
        </p:spPr>
        <p:txBody>
          <a:bodyPr wrap="square" rtlCol="0">
            <a:spAutoFit/>
          </a:bodyPr>
          <a:lstStyle/>
          <a:p>
            <a:r>
              <a:rPr lang="fr-FR" sz="1000" b="1" dirty="0">
                <a:solidFill>
                  <a:srgbClr val="FF0000"/>
                </a:solidFill>
              </a:rPr>
              <a:t>Le projet </a:t>
            </a:r>
          </a:p>
        </p:txBody>
      </p:sp>
      <p:pic>
        <p:nvPicPr>
          <p:cNvPr id="36" name="Imag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11520">
            <a:off x="3810781" y="5739708"/>
            <a:ext cx="387842" cy="387842"/>
          </a:xfrm>
          <a:prstGeom prst="rect">
            <a:avLst/>
          </a:prstGeom>
        </p:spPr>
      </p:pic>
      <p:pic>
        <p:nvPicPr>
          <p:cNvPr id="37" name="Image 36"/>
          <p:cNvPicPr>
            <a:picLocks noChangeAspect="1"/>
          </p:cNvPicPr>
          <p:nvPr/>
        </p:nvPicPr>
        <p:blipFill>
          <a:blip r:embed="rId13"/>
          <a:stretch>
            <a:fillRect/>
          </a:stretch>
        </p:blipFill>
        <p:spPr>
          <a:xfrm rot="5233057">
            <a:off x="308364" y="7413839"/>
            <a:ext cx="536494" cy="536494"/>
          </a:xfrm>
          <a:prstGeom prst="rect">
            <a:avLst/>
          </a:prstGeom>
        </p:spPr>
      </p:pic>
      <p:sp>
        <p:nvSpPr>
          <p:cNvPr id="38" name="Rectangle 37"/>
          <p:cNvSpPr/>
          <p:nvPr/>
        </p:nvSpPr>
        <p:spPr>
          <a:xfrm>
            <a:off x="11643468" y="4547420"/>
            <a:ext cx="1981761" cy="276999"/>
          </a:xfrm>
          <a:prstGeom prst="rect">
            <a:avLst/>
          </a:prstGeom>
        </p:spPr>
        <p:txBody>
          <a:bodyPr wrap="none">
            <a:spAutoFit/>
          </a:bodyPr>
          <a:lstStyle/>
          <a:p>
            <a:r>
              <a:rPr lang="fr-FR" sz="1200" b="1" dirty="0">
                <a:solidFill>
                  <a:schemeClr val="bg1"/>
                </a:solidFill>
              </a:rPr>
              <a:t>photo de Google earth 2021</a:t>
            </a:r>
          </a:p>
        </p:txBody>
      </p:sp>
      <p:sp>
        <p:nvSpPr>
          <p:cNvPr id="2" name="ZoneTexte 1"/>
          <p:cNvSpPr txBox="1"/>
          <p:nvPr/>
        </p:nvSpPr>
        <p:spPr>
          <a:xfrm>
            <a:off x="4995618" y="9325994"/>
            <a:ext cx="2095500" cy="307777"/>
          </a:xfrm>
          <a:prstGeom prst="rect">
            <a:avLst/>
          </a:prstGeom>
          <a:noFill/>
        </p:spPr>
        <p:txBody>
          <a:bodyPr wrap="square" rtlCol="0">
            <a:spAutoFit/>
          </a:bodyPr>
          <a:lstStyle/>
          <a:p>
            <a:r>
              <a:rPr lang="fr-FR" sz="1400" b="1" dirty="0">
                <a:solidFill>
                  <a:schemeClr val="tx2"/>
                </a:solidFill>
              </a:rPr>
              <a:t>Parking :146p</a:t>
            </a:r>
          </a:p>
        </p:txBody>
      </p:sp>
    </p:spTree>
    <p:extLst>
      <p:ext uri="{BB962C8B-B14F-4D97-AF65-F5344CB8AC3E}">
        <p14:creationId xmlns:p14="http://schemas.microsoft.com/office/powerpoint/2010/main" val="1524961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596735" y="4948984"/>
            <a:ext cx="2359358" cy="1810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stretch>
            <a:fillRect/>
          </a:stretch>
        </p:blipFill>
        <p:spPr>
          <a:xfrm>
            <a:off x="12596734" y="6607144"/>
            <a:ext cx="2383746" cy="1791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a:picLocks noChangeAspect="1"/>
          </p:cNvPicPr>
          <p:nvPr/>
        </p:nvPicPr>
        <p:blipFill>
          <a:blip r:embed="rId4"/>
          <a:stretch>
            <a:fillRect/>
          </a:stretch>
        </p:blipFill>
        <p:spPr>
          <a:xfrm>
            <a:off x="12596734" y="8351944"/>
            <a:ext cx="2365454" cy="2087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p:cNvPicPr>
            <a:picLocks noChangeAspect="1"/>
          </p:cNvPicPr>
          <p:nvPr/>
        </p:nvPicPr>
        <p:blipFill>
          <a:blip r:embed="rId5"/>
          <a:stretch>
            <a:fillRect/>
          </a:stretch>
        </p:blipFill>
        <p:spPr>
          <a:xfrm>
            <a:off x="12596736" y="1936107"/>
            <a:ext cx="2353260" cy="1544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p:cNvPicPr>
            <a:picLocks noChangeAspect="1"/>
          </p:cNvPicPr>
          <p:nvPr/>
        </p:nvPicPr>
        <p:blipFill>
          <a:blip r:embed="rId6"/>
          <a:stretch>
            <a:fillRect/>
          </a:stretch>
        </p:blipFill>
        <p:spPr>
          <a:xfrm>
            <a:off x="12596734" y="3472431"/>
            <a:ext cx="2353260" cy="154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p:cNvPicPr>
            <a:picLocks noChangeAspect="1"/>
          </p:cNvPicPr>
          <p:nvPr/>
        </p:nvPicPr>
        <p:blipFill rotWithShape="1">
          <a:blip r:embed="rId7" cstate="print">
            <a:extLst>
              <a:ext uri="{28A0092B-C50C-407E-A947-70E740481C1C}">
                <a14:useLocalDpi xmlns:a14="http://schemas.microsoft.com/office/drawing/2010/main" val="0"/>
              </a:ext>
            </a:extLst>
          </a:blip>
          <a:srcRect t="27888" b="5047"/>
          <a:stretch/>
        </p:blipFill>
        <p:spPr>
          <a:xfrm>
            <a:off x="12596734" y="0"/>
            <a:ext cx="2353261" cy="197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Connecteur droit 11"/>
          <p:cNvCxnSpPr/>
          <p:nvPr/>
        </p:nvCxnSpPr>
        <p:spPr>
          <a:xfrm>
            <a:off x="12596734" y="0"/>
            <a:ext cx="0" cy="10439400"/>
          </a:xfrm>
          <a:prstGeom prst="line">
            <a:avLst/>
          </a:prstGeom>
          <a:ln w="76200"/>
        </p:spPr>
        <p:style>
          <a:lnRef idx="3">
            <a:schemeClr val="dk1"/>
          </a:lnRef>
          <a:fillRef idx="0">
            <a:schemeClr val="dk1"/>
          </a:fillRef>
          <a:effectRef idx="2">
            <a:schemeClr val="dk1"/>
          </a:effectRef>
          <a:fontRef idx="minor">
            <a:schemeClr val="tx1"/>
          </a:fontRef>
        </p:style>
      </p:cxnSp>
      <p:pic>
        <p:nvPicPr>
          <p:cNvPr id="13" name="Image 12"/>
          <p:cNvPicPr>
            <a:picLocks noChangeAspect="1"/>
          </p:cNvPicPr>
          <p:nvPr/>
        </p:nvPicPr>
        <p:blipFill rotWithShape="1">
          <a:blip r:embed="rId8"/>
          <a:srcRect l="2848" t="8576" r="2359" b="4193"/>
          <a:stretch/>
        </p:blipFill>
        <p:spPr>
          <a:xfrm>
            <a:off x="5708154" y="215517"/>
            <a:ext cx="6743542" cy="4799335"/>
          </a:xfrm>
          <a:prstGeom prst="rect">
            <a:avLst/>
          </a:prstGeom>
        </p:spPr>
      </p:pic>
      <p:sp>
        <p:nvSpPr>
          <p:cNvPr id="14" name="Rectangle 13"/>
          <p:cNvSpPr/>
          <p:nvPr/>
        </p:nvSpPr>
        <p:spPr>
          <a:xfrm>
            <a:off x="139655" y="166966"/>
            <a:ext cx="5941018" cy="1231106"/>
          </a:xfrm>
          <a:prstGeom prst="rect">
            <a:avLst/>
          </a:prstGeom>
        </p:spPr>
        <p:txBody>
          <a:bodyPr wrap="square">
            <a:spAutoFit/>
          </a:bodyPr>
          <a:lstStyle/>
          <a:p>
            <a:r>
              <a:rPr lang="fr-FR" sz="1400" dirty="0">
                <a:solidFill>
                  <a:srgbClr val="0070C0"/>
                </a:solidFill>
                <a:latin typeface="Bahnschrift Condensed" panose="020B0502040204020203" pitchFamily="34" charset="0"/>
              </a:rPr>
              <a:t>Le programme :</a:t>
            </a:r>
          </a:p>
          <a:p>
            <a:r>
              <a:rPr lang="fr-FR" sz="1200" b="1" dirty="0">
                <a:latin typeface="Bahnschrift Condensed" panose="020B0502040204020203" pitchFamily="34" charset="0"/>
              </a:rPr>
              <a:t>La forme est également une expression claire du programme du bâtiment organisé en trois bars principaux: un bar de laboratoire, un bar administratif et un bar d'espace public. Ces trois formes ainsi que les plans et volumes internes se chevauchent et se prolongent les uns les autres évoquant les qualités de transparence de la forêt. Chacune des barres est revêtue d'une peau unique qui est tranchée et sculptée aux extrémités pour créer des espaces de recherche et de collaboration.</a:t>
            </a:r>
          </a:p>
        </p:txBody>
      </p:sp>
      <p:pic>
        <p:nvPicPr>
          <p:cNvPr id="15" name="Image 14"/>
          <p:cNvPicPr>
            <a:picLocks noChangeAspect="1"/>
          </p:cNvPicPr>
          <p:nvPr/>
        </p:nvPicPr>
        <p:blipFill>
          <a:blip r:embed="rId9"/>
          <a:stretch>
            <a:fillRect/>
          </a:stretch>
        </p:blipFill>
        <p:spPr>
          <a:xfrm>
            <a:off x="0" y="1812112"/>
            <a:ext cx="5645666" cy="7884850"/>
          </a:xfrm>
          <a:prstGeom prst="rect">
            <a:avLst/>
          </a:prstGeom>
        </p:spPr>
      </p:pic>
      <p:pic>
        <p:nvPicPr>
          <p:cNvPr id="16" name="Image 15"/>
          <p:cNvPicPr>
            <a:picLocks noChangeAspect="1"/>
          </p:cNvPicPr>
          <p:nvPr/>
        </p:nvPicPr>
        <p:blipFill>
          <a:blip r:embed="rId10"/>
          <a:stretch>
            <a:fillRect/>
          </a:stretch>
        </p:blipFill>
        <p:spPr>
          <a:xfrm>
            <a:off x="4184644" y="9297230"/>
            <a:ext cx="1149356" cy="1021650"/>
          </a:xfrm>
          <a:prstGeom prst="rect">
            <a:avLst/>
          </a:prstGeom>
        </p:spPr>
      </p:pic>
      <p:sp>
        <p:nvSpPr>
          <p:cNvPr id="17" name="Rectangle 16"/>
          <p:cNvSpPr/>
          <p:nvPr/>
        </p:nvSpPr>
        <p:spPr>
          <a:xfrm>
            <a:off x="261782" y="9649337"/>
            <a:ext cx="4160256" cy="461665"/>
          </a:xfrm>
          <a:prstGeom prst="rect">
            <a:avLst/>
          </a:prstGeom>
        </p:spPr>
        <p:txBody>
          <a:bodyPr wrap="square">
            <a:spAutoFit/>
          </a:bodyPr>
          <a:lstStyle/>
          <a:p>
            <a:r>
              <a:rPr lang="fr-FR" sz="1200" b="1" dirty="0">
                <a:latin typeface="Bahnschrift Condensed" panose="020B0502040204020203" pitchFamily="34" charset="0"/>
              </a:rPr>
              <a:t>Le projet repense le rôle d'un bâtiment de laboratoire de recherche en tant que «foyer pour une équipe de scientifiques». </a:t>
            </a:r>
          </a:p>
        </p:txBody>
      </p:sp>
      <p:pic>
        <p:nvPicPr>
          <p:cNvPr id="19" name="Image 18"/>
          <p:cNvPicPr>
            <a:picLocks noChangeAspect="1"/>
          </p:cNvPicPr>
          <p:nvPr/>
        </p:nvPicPr>
        <p:blipFill>
          <a:blip r:embed="rId11"/>
          <a:stretch>
            <a:fillRect/>
          </a:stretch>
        </p:blipFill>
        <p:spPr>
          <a:xfrm>
            <a:off x="6333185" y="5086550"/>
            <a:ext cx="2298391" cy="377985"/>
          </a:xfrm>
          <a:prstGeom prst="rect">
            <a:avLst/>
          </a:prstGeom>
        </p:spPr>
      </p:pic>
      <p:pic>
        <p:nvPicPr>
          <p:cNvPr id="20" name="Image 19"/>
          <p:cNvPicPr>
            <a:picLocks noChangeAspect="1"/>
          </p:cNvPicPr>
          <p:nvPr/>
        </p:nvPicPr>
        <p:blipFill>
          <a:blip r:embed="rId12"/>
          <a:stretch>
            <a:fillRect/>
          </a:stretch>
        </p:blipFill>
        <p:spPr>
          <a:xfrm>
            <a:off x="9830009" y="4465710"/>
            <a:ext cx="2158171" cy="377985"/>
          </a:xfrm>
          <a:prstGeom prst="rect">
            <a:avLst/>
          </a:prstGeom>
        </p:spPr>
      </p:pic>
      <p:pic>
        <p:nvPicPr>
          <p:cNvPr id="21" name="Image 20"/>
          <p:cNvPicPr>
            <a:picLocks noChangeAspect="1"/>
          </p:cNvPicPr>
          <p:nvPr/>
        </p:nvPicPr>
        <p:blipFill>
          <a:blip r:embed="rId13"/>
          <a:stretch>
            <a:fillRect/>
          </a:stretch>
        </p:blipFill>
        <p:spPr>
          <a:xfrm>
            <a:off x="9568528" y="4812732"/>
            <a:ext cx="2681132" cy="2624187"/>
          </a:xfrm>
          <a:prstGeom prst="rect">
            <a:avLst/>
          </a:prstGeom>
        </p:spPr>
      </p:pic>
      <p:sp>
        <p:nvSpPr>
          <p:cNvPr id="23" name="Rectangle 22"/>
          <p:cNvSpPr/>
          <p:nvPr/>
        </p:nvSpPr>
        <p:spPr>
          <a:xfrm>
            <a:off x="6333184" y="9649337"/>
            <a:ext cx="4546996" cy="677108"/>
          </a:xfrm>
          <a:prstGeom prst="rect">
            <a:avLst/>
          </a:prstGeom>
        </p:spPr>
        <p:txBody>
          <a:bodyPr wrap="square">
            <a:spAutoFit/>
          </a:bodyPr>
          <a:lstStyle/>
          <a:p>
            <a:r>
              <a:rPr lang="fr-FR" sz="1400" b="1" dirty="0">
                <a:solidFill>
                  <a:srgbClr val="0070C0"/>
                </a:solidFill>
                <a:latin typeface="Bahnschrift Condensed" panose="020B0502040204020203" pitchFamily="34" charset="0"/>
              </a:rPr>
              <a:t>Les ambiances :</a:t>
            </a:r>
          </a:p>
          <a:p>
            <a:r>
              <a:rPr lang="fr-FR" sz="1200" b="1" dirty="0">
                <a:latin typeface="Bahnschrift Condensed" panose="020B0502040204020203" pitchFamily="34" charset="0"/>
              </a:rPr>
              <a:t>Utilisation couleur clair blanc pour obtenir des espaces éclairés et la dépendante sur lumière naturelle</a:t>
            </a:r>
          </a:p>
        </p:txBody>
      </p:sp>
      <p:pic>
        <p:nvPicPr>
          <p:cNvPr id="24" name="Imag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06024" y="1186487"/>
            <a:ext cx="2404072" cy="157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ZoneTexte 24"/>
          <p:cNvSpPr txBox="1"/>
          <p:nvPr/>
        </p:nvSpPr>
        <p:spPr>
          <a:xfrm>
            <a:off x="6497765" y="433623"/>
            <a:ext cx="1604446" cy="400110"/>
          </a:xfrm>
          <a:prstGeom prst="rect">
            <a:avLst/>
          </a:prstGeom>
          <a:noFill/>
        </p:spPr>
        <p:txBody>
          <a:bodyPr wrap="square" rtlCol="0">
            <a:spAutoFit/>
          </a:bodyPr>
          <a:lstStyle/>
          <a:p>
            <a:r>
              <a:rPr lang="fr-FR" sz="2000" b="1" dirty="0">
                <a:solidFill>
                  <a:srgbClr val="0070C0"/>
                </a:solidFill>
              </a:rPr>
              <a:t>Les coupes</a:t>
            </a:r>
          </a:p>
        </p:txBody>
      </p:sp>
      <p:pic>
        <p:nvPicPr>
          <p:cNvPr id="26" name="Image 25"/>
          <p:cNvPicPr>
            <a:picLocks noChangeAspect="1"/>
          </p:cNvPicPr>
          <p:nvPr/>
        </p:nvPicPr>
        <p:blipFill>
          <a:blip r:embed="rId15"/>
          <a:stretch>
            <a:fillRect/>
          </a:stretch>
        </p:blipFill>
        <p:spPr>
          <a:xfrm>
            <a:off x="8840284" y="4108741"/>
            <a:ext cx="2328874" cy="329213"/>
          </a:xfrm>
          <a:prstGeom prst="rect">
            <a:avLst/>
          </a:prstGeom>
        </p:spPr>
      </p:pic>
      <p:pic>
        <p:nvPicPr>
          <p:cNvPr id="27" name="Image 26"/>
          <p:cNvPicPr>
            <a:picLocks noChangeAspect="1"/>
          </p:cNvPicPr>
          <p:nvPr/>
        </p:nvPicPr>
        <p:blipFill>
          <a:blip r:embed="rId16"/>
          <a:stretch>
            <a:fillRect/>
          </a:stretch>
        </p:blipFill>
        <p:spPr>
          <a:xfrm>
            <a:off x="9727767" y="2626237"/>
            <a:ext cx="1585097" cy="329213"/>
          </a:xfrm>
          <a:prstGeom prst="rect">
            <a:avLst/>
          </a:prstGeom>
        </p:spPr>
      </p:pic>
      <p:pic>
        <p:nvPicPr>
          <p:cNvPr id="2" name="Image 1"/>
          <p:cNvPicPr>
            <a:picLocks noChangeAspect="1"/>
          </p:cNvPicPr>
          <p:nvPr/>
        </p:nvPicPr>
        <p:blipFill>
          <a:blip r:embed="rId17"/>
          <a:stretch>
            <a:fillRect/>
          </a:stretch>
        </p:blipFill>
        <p:spPr>
          <a:xfrm>
            <a:off x="6528013" y="5559505"/>
            <a:ext cx="2182559" cy="1926700"/>
          </a:xfrm>
          <a:prstGeom prst="rect">
            <a:avLst/>
          </a:prstGeom>
        </p:spPr>
      </p:pic>
      <p:pic>
        <p:nvPicPr>
          <p:cNvPr id="3" name="Image 2"/>
          <p:cNvPicPr>
            <a:picLocks noChangeAspect="1"/>
          </p:cNvPicPr>
          <p:nvPr/>
        </p:nvPicPr>
        <p:blipFill>
          <a:blip r:embed="rId18"/>
          <a:stretch>
            <a:fillRect/>
          </a:stretch>
        </p:blipFill>
        <p:spPr>
          <a:xfrm>
            <a:off x="6171389" y="7626861"/>
            <a:ext cx="5919572" cy="1973190"/>
          </a:xfrm>
          <a:prstGeom prst="rect">
            <a:avLst/>
          </a:prstGeom>
        </p:spPr>
      </p:pic>
      <p:pic>
        <p:nvPicPr>
          <p:cNvPr id="10" name="Image 9"/>
          <p:cNvPicPr>
            <a:picLocks noChangeAspect="1"/>
          </p:cNvPicPr>
          <p:nvPr/>
        </p:nvPicPr>
        <p:blipFill>
          <a:blip r:embed="rId19"/>
          <a:stretch>
            <a:fillRect/>
          </a:stretch>
        </p:blipFill>
        <p:spPr>
          <a:xfrm>
            <a:off x="8710571" y="6990360"/>
            <a:ext cx="1335107" cy="584109"/>
          </a:xfrm>
          <a:prstGeom prst="rect">
            <a:avLst/>
          </a:prstGeom>
        </p:spPr>
      </p:pic>
      <p:sp>
        <p:nvSpPr>
          <p:cNvPr id="11" name="ZoneTexte 10"/>
          <p:cNvSpPr txBox="1"/>
          <p:nvPr/>
        </p:nvSpPr>
        <p:spPr>
          <a:xfrm>
            <a:off x="9041826" y="8490344"/>
            <a:ext cx="419675" cy="246221"/>
          </a:xfrm>
          <a:prstGeom prst="rect">
            <a:avLst/>
          </a:prstGeom>
          <a:noFill/>
        </p:spPr>
        <p:txBody>
          <a:bodyPr wrap="square" rtlCol="0">
            <a:spAutoFit/>
          </a:bodyPr>
          <a:lstStyle/>
          <a:p>
            <a:r>
              <a:rPr lang="fr-FR" sz="1000" b="1" dirty="0"/>
              <a:t>2,2</a:t>
            </a:r>
          </a:p>
        </p:txBody>
      </p:sp>
      <p:pic>
        <p:nvPicPr>
          <p:cNvPr id="22" name="Image 21"/>
          <p:cNvPicPr>
            <a:picLocks noChangeAspect="1"/>
          </p:cNvPicPr>
          <p:nvPr/>
        </p:nvPicPr>
        <p:blipFill>
          <a:blip r:embed="rId20"/>
          <a:stretch>
            <a:fillRect/>
          </a:stretch>
        </p:blipFill>
        <p:spPr>
          <a:xfrm>
            <a:off x="1611004" y="4121663"/>
            <a:ext cx="1298112" cy="5527675"/>
          </a:xfrm>
          <a:prstGeom prst="rect">
            <a:avLst/>
          </a:prstGeom>
        </p:spPr>
      </p:pic>
    </p:spTree>
    <p:extLst>
      <p:ext uri="{BB962C8B-B14F-4D97-AF65-F5344CB8AC3E}">
        <p14:creationId xmlns:p14="http://schemas.microsoft.com/office/powerpoint/2010/main" val="2111402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8013253" cy="4800600"/>
          </a:xfrm>
          <a:prstGeom prst="rect">
            <a:avLst/>
          </a:prstGeom>
        </p:spPr>
      </p:pic>
      <p:sp>
        <p:nvSpPr>
          <p:cNvPr id="5" name="Rectangle 4"/>
          <p:cNvSpPr/>
          <p:nvPr/>
        </p:nvSpPr>
        <p:spPr>
          <a:xfrm>
            <a:off x="67746" y="-2274"/>
            <a:ext cx="5376793" cy="861774"/>
          </a:xfrm>
          <a:prstGeom prst="rect">
            <a:avLst/>
          </a:prstGeom>
        </p:spPr>
        <p:txBody>
          <a:bodyPr wrap="none">
            <a:spAutoFit/>
          </a:bodyPr>
          <a:lstStyle/>
          <a:p>
            <a:r>
              <a:rPr lang="fr-FR" sz="5000" b="1" dirty="0">
                <a:solidFill>
                  <a:schemeClr val="bg1"/>
                </a:solidFill>
                <a:latin typeface="Bahnschrift Condensed" panose="020B0502040204020203" pitchFamily="34" charset="0"/>
              </a:rPr>
              <a:t>Centre d'innovation IRPC</a:t>
            </a:r>
          </a:p>
        </p:txBody>
      </p:sp>
      <p:sp>
        <p:nvSpPr>
          <p:cNvPr id="6" name="Rectangle 5"/>
          <p:cNvSpPr/>
          <p:nvPr/>
        </p:nvSpPr>
        <p:spPr>
          <a:xfrm>
            <a:off x="237389" y="653282"/>
            <a:ext cx="3408305" cy="677108"/>
          </a:xfrm>
          <a:prstGeom prst="rect">
            <a:avLst/>
          </a:prstGeom>
        </p:spPr>
        <p:txBody>
          <a:bodyPr wrap="none">
            <a:spAutoFit/>
          </a:bodyPr>
          <a:lstStyle/>
          <a:p>
            <a:r>
              <a:rPr lang="fr-FR" sz="3800" b="1" dirty="0">
                <a:solidFill>
                  <a:schemeClr val="bg1"/>
                </a:solidFill>
                <a:latin typeface="Bahnschrift Condensed" panose="020B0502040204020203" pitchFamily="34" charset="0"/>
              </a:rPr>
              <a:t>Bangkok , Thaïlande</a:t>
            </a:r>
          </a:p>
        </p:txBody>
      </p:sp>
      <p:sp>
        <p:nvSpPr>
          <p:cNvPr id="7" name="Rectangle 6"/>
          <p:cNvSpPr/>
          <p:nvPr/>
        </p:nvSpPr>
        <p:spPr>
          <a:xfrm>
            <a:off x="4114599" y="3066386"/>
            <a:ext cx="4089397" cy="1600438"/>
          </a:xfrm>
          <a:prstGeom prst="rect">
            <a:avLst/>
          </a:prstGeom>
        </p:spPr>
        <p:txBody>
          <a:bodyPr wrap="square">
            <a:spAutoFit/>
          </a:bodyPr>
          <a:lstStyle/>
          <a:p>
            <a:r>
              <a:rPr lang="en-US" sz="1400" b="1" dirty="0">
                <a:solidFill>
                  <a:schemeClr val="bg1"/>
                </a:solidFill>
              </a:rPr>
              <a:t>Prize :Honorable Mention in Architectural Design / Institutional Architecture</a:t>
            </a:r>
          </a:p>
          <a:p>
            <a:r>
              <a:rPr lang="en-US" sz="1400" b="1" dirty="0">
                <a:solidFill>
                  <a:schemeClr val="bg1"/>
                </a:solidFill>
              </a:rPr>
              <a:t>Firm Location: Bangkok , Thailand</a:t>
            </a:r>
          </a:p>
          <a:p>
            <a:r>
              <a:rPr lang="en-US" sz="1400" b="1" dirty="0">
                <a:solidFill>
                  <a:schemeClr val="bg1"/>
                </a:solidFill>
              </a:rPr>
              <a:t>Project location:Choeng Noen, Rayong, Thailand</a:t>
            </a:r>
          </a:p>
          <a:p>
            <a:r>
              <a:rPr lang="en-US" sz="1400" b="1" dirty="0">
                <a:solidFill>
                  <a:schemeClr val="bg1"/>
                </a:solidFill>
              </a:rPr>
              <a:t>Company: ARCHITECTS 49</a:t>
            </a:r>
          </a:p>
          <a:p>
            <a:r>
              <a:rPr lang="en-US" sz="1400" b="1" dirty="0">
                <a:solidFill>
                  <a:schemeClr val="bg1"/>
                </a:solidFill>
              </a:rPr>
              <a:t>Surface :86399,83 m2</a:t>
            </a:r>
          </a:p>
          <a:p>
            <a:r>
              <a:rPr lang="en-US" sz="1400" b="1" dirty="0">
                <a:solidFill>
                  <a:schemeClr val="bg1"/>
                </a:solidFill>
              </a:rPr>
              <a:t>Year : 2020</a:t>
            </a: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3604" t="1267" r="18069" b="2360"/>
          <a:stretch/>
        </p:blipFill>
        <p:spPr>
          <a:xfrm>
            <a:off x="8257249" y="-37097"/>
            <a:ext cx="6420712" cy="5579063"/>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t="5250" r="13462" b="40000"/>
          <a:stretch/>
        </p:blipFill>
        <p:spPr>
          <a:xfrm>
            <a:off x="5898986" y="8463814"/>
            <a:ext cx="4624582" cy="1950552"/>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18720" t="32872" r="16320" b="28153"/>
          <a:stretch/>
        </p:blipFill>
        <p:spPr>
          <a:xfrm>
            <a:off x="0" y="8472462"/>
            <a:ext cx="5898986" cy="1941904"/>
          </a:xfrm>
          <a:prstGeom prst="rect">
            <a:avLst/>
          </a:prstGeom>
        </p:spPr>
      </p:pic>
      <p:pic>
        <p:nvPicPr>
          <p:cNvPr id="11" name="Image 10"/>
          <p:cNvPicPr>
            <a:picLocks noChangeAspect="1"/>
          </p:cNvPicPr>
          <p:nvPr/>
        </p:nvPicPr>
        <p:blipFill rotWithShape="1">
          <a:blip r:embed="rId6"/>
          <a:srcRect l="15568" t="14121" r="24850" b="12344"/>
          <a:stretch/>
        </p:blipFill>
        <p:spPr>
          <a:xfrm>
            <a:off x="11232205" y="7248864"/>
            <a:ext cx="3595992" cy="3134285"/>
          </a:xfrm>
          <a:prstGeom prst="rect">
            <a:avLst/>
          </a:prstGeom>
        </p:spPr>
      </p:pic>
      <p:sp>
        <p:nvSpPr>
          <p:cNvPr id="15" name="ZoneTexte 14"/>
          <p:cNvSpPr txBox="1"/>
          <p:nvPr/>
        </p:nvSpPr>
        <p:spPr>
          <a:xfrm>
            <a:off x="12684835" y="8462048"/>
            <a:ext cx="1712288" cy="276999"/>
          </a:xfrm>
          <a:prstGeom prst="rect">
            <a:avLst/>
          </a:prstGeom>
          <a:noFill/>
        </p:spPr>
        <p:txBody>
          <a:bodyPr wrap="square" rtlCol="0">
            <a:spAutoFit/>
          </a:bodyPr>
          <a:lstStyle/>
          <a:p>
            <a:r>
              <a:rPr lang="fr-FR" sz="1200" b="1" dirty="0">
                <a:solidFill>
                  <a:schemeClr val="tx2"/>
                </a:solidFill>
              </a:rPr>
              <a:t>Façade C</a:t>
            </a:r>
          </a:p>
        </p:txBody>
      </p:sp>
      <p:sp>
        <p:nvSpPr>
          <p:cNvPr id="16" name="ZoneTexte 15"/>
          <p:cNvSpPr txBox="1"/>
          <p:nvPr/>
        </p:nvSpPr>
        <p:spPr>
          <a:xfrm>
            <a:off x="12461218" y="10106149"/>
            <a:ext cx="1402080" cy="276999"/>
          </a:xfrm>
          <a:prstGeom prst="rect">
            <a:avLst/>
          </a:prstGeom>
          <a:noFill/>
        </p:spPr>
        <p:txBody>
          <a:bodyPr wrap="square" rtlCol="0">
            <a:spAutoFit/>
          </a:bodyPr>
          <a:lstStyle/>
          <a:p>
            <a:pPr algn="ctr"/>
            <a:r>
              <a:rPr lang="fr-FR" sz="1200" b="1" dirty="0">
                <a:solidFill>
                  <a:schemeClr val="tx2"/>
                </a:solidFill>
              </a:rPr>
              <a:t>Façade D</a:t>
            </a:r>
          </a:p>
        </p:txBody>
      </p:sp>
      <p:sp>
        <p:nvSpPr>
          <p:cNvPr id="2" name="Rectangle 1"/>
          <p:cNvSpPr/>
          <p:nvPr/>
        </p:nvSpPr>
        <p:spPr>
          <a:xfrm>
            <a:off x="75029" y="4910271"/>
            <a:ext cx="8136249" cy="825739"/>
          </a:xfrm>
          <a:prstGeom prst="rect">
            <a:avLst/>
          </a:prstGeom>
        </p:spPr>
        <p:txBody>
          <a:bodyPr wrap="square">
            <a:spAutoFit/>
          </a:bodyPr>
          <a:lstStyle/>
          <a:p>
            <a:r>
              <a:rPr lang="fr-FR" dirty="0">
                <a:latin typeface="Bahnschrift Condensed" panose="020B0502040204020203" pitchFamily="34" charset="0"/>
              </a:rPr>
              <a:t> </a:t>
            </a:r>
            <a:r>
              <a:rPr lang="fr-FR" sz="1200" b="1" dirty="0">
                <a:latin typeface="Bahnschrift Condensed" panose="020B0502040204020203" pitchFamily="34" charset="0"/>
              </a:rPr>
              <a:t>Le complexe pétrochimique de la raffinerie intégrée est un centre d'innovation pétrochimique pionnier, ce qui en fait le premier complexe pétrochimique entièrement intégré en Asie du Sud-Est et assure sa position de leader dans l'industrie pétrochimique thaïlandaise. Le concept était de créer un environnement propice à la recherche et ouvert aux visiteurs dans le but de promouvoir une meilleure compréhension de l'industrie.</a:t>
            </a:r>
          </a:p>
        </p:txBody>
      </p:sp>
      <p:sp>
        <p:nvSpPr>
          <p:cNvPr id="3" name="ZoneTexte 2"/>
          <p:cNvSpPr txBox="1"/>
          <p:nvPr/>
        </p:nvSpPr>
        <p:spPr>
          <a:xfrm>
            <a:off x="11169045" y="5558166"/>
            <a:ext cx="1515791" cy="276999"/>
          </a:xfrm>
          <a:prstGeom prst="rect">
            <a:avLst/>
          </a:prstGeom>
          <a:noFill/>
        </p:spPr>
        <p:txBody>
          <a:bodyPr wrap="square" rtlCol="0">
            <a:spAutoFit/>
          </a:bodyPr>
          <a:lstStyle/>
          <a:p>
            <a:r>
              <a:rPr lang="fr-FR" sz="1200" b="1" dirty="0">
                <a:solidFill>
                  <a:schemeClr val="tx2"/>
                </a:solidFill>
              </a:rPr>
              <a:t>Plan d’assemblage  </a:t>
            </a:r>
          </a:p>
        </p:txBody>
      </p:sp>
      <p:pic>
        <p:nvPicPr>
          <p:cNvPr id="18" name="Image 17"/>
          <p:cNvPicPr>
            <a:picLocks noChangeAspect="1"/>
          </p:cNvPicPr>
          <p:nvPr/>
        </p:nvPicPr>
        <p:blipFill>
          <a:blip r:embed="rId7"/>
          <a:stretch>
            <a:fillRect/>
          </a:stretch>
        </p:blipFill>
        <p:spPr>
          <a:xfrm>
            <a:off x="12262423" y="5867759"/>
            <a:ext cx="2697832" cy="1222045"/>
          </a:xfrm>
          <a:prstGeom prst="rect">
            <a:avLst/>
          </a:prstGeom>
        </p:spPr>
      </p:pic>
      <p:pic>
        <p:nvPicPr>
          <p:cNvPr id="19" name="Image 18"/>
          <p:cNvPicPr>
            <a:picLocks noChangeAspect="1"/>
          </p:cNvPicPr>
          <p:nvPr/>
        </p:nvPicPr>
        <p:blipFill>
          <a:blip r:embed="rId8"/>
          <a:stretch>
            <a:fillRect/>
          </a:stretch>
        </p:blipFill>
        <p:spPr>
          <a:xfrm>
            <a:off x="1058838" y="6031821"/>
            <a:ext cx="3881262" cy="2115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Ellipse 19"/>
          <p:cNvSpPr/>
          <p:nvPr/>
        </p:nvSpPr>
        <p:spPr>
          <a:xfrm>
            <a:off x="2200609" y="6356443"/>
            <a:ext cx="342900" cy="2686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H="1">
            <a:off x="2564705" y="6220778"/>
            <a:ext cx="720725" cy="2367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3264137" y="6043851"/>
            <a:ext cx="762462" cy="276999"/>
          </a:xfrm>
          <a:prstGeom prst="rect">
            <a:avLst/>
          </a:prstGeom>
          <a:noFill/>
        </p:spPr>
        <p:txBody>
          <a:bodyPr wrap="square" rtlCol="0">
            <a:spAutoFit/>
          </a:bodyPr>
          <a:lstStyle/>
          <a:p>
            <a:r>
              <a:rPr lang="fr-FR" sz="1200" b="1" dirty="0">
                <a:solidFill>
                  <a:srgbClr val="FF0000"/>
                </a:solidFill>
              </a:rPr>
              <a:t>Le projet </a:t>
            </a:r>
          </a:p>
        </p:txBody>
      </p:sp>
      <p:pic>
        <p:nvPicPr>
          <p:cNvPr id="28" name="Imag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1986" y="5861941"/>
            <a:ext cx="2060436" cy="1227525"/>
          </a:xfrm>
          <a:prstGeom prst="rect">
            <a:avLst/>
          </a:prstGeom>
        </p:spPr>
      </p:pic>
      <p:sp>
        <p:nvSpPr>
          <p:cNvPr id="29" name="Rectangle 28"/>
          <p:cNvSpPr/>
          <p:nvPr/>
        </p:nvSpPr>
        <p:spPr>
          <a:xfrm>
            <a:off x="5577708" y="6149674"/>
            <a:ext cx="4181332" cy="1200329"/>
          </a:xfrm>
          <a:prstGeom prst="rect">
            <a:avLst/>
          </a:prstGeom>
          <a:ln>
            <a:solidFill>
              <a:srgbClr val="00B0F0"/>
            </a:solidFill>
          </a:ln>
        </p:spPr>
        <p:txBody>
          <a:bodyPr wrap="square">
            <a:spAutoFit/>
          </a:bodyPr>
          <a:lstStyle/>
          <a:p>
            <a:r>
              <a:rPr lang="fr-FR" sz="1200" b="1" dirty="0">
                <a:latin typeface="Bahnschrift Condensed" panose="020B0502040204020203" pitchFamily="34" charset="0"/>
              </a:rPr>
              <a:t>La façade double peau, avec alternance de verre dépoli et d'ouvertures, offre à la fois une protection thermique ainsi que des vues et de la lumière de l'extérieur. En même temps, il offre aux visiteurs un aperçu du fonctionnement des laboratoires. Conformément à l'intention de favoriser l'interaction, les allées et les espaces communs ont des façades en verre, créant une atmosphère légère et ouverte.</a:t>
            </a:r>
          </a:p>
        </p:txBody>
      </p:sp>
      <p:pic>
        <p:nvPicPr>
          <p:cNvPr id="30" name="Image 29"/>
          <p:cNvPicPr>
            <a:picLocks noChangeAspect="1"/>
          </p:cNvPicPr>
          <p:nvPr/>
        </p:nvPicPr>
        <p:blipFill>
          <a:blip r:embed="rId10"/>
          <a:stretch>
            <a:fillRect/>
          </a:stretch>
        </p:blipFill>
        <p:spPr>
          <a:xfrm>
            <a:off x="12550293" y="6760253"/>
            <a:ext cx="1981372" cy="329213"/>
          </a:xfrm>
          <a:prstGeom prst="rect">
            <a:avLst/>
          </a:prstGeom>
        </p:spPr>
      </p:pic>
      <p:pic>
        <p:nvPicPr>
          <p:cNvPr id="13" name="Image 12"/>
          <p:cNvPicPr>
            <a:picLocks noChangeAspect="1"/>
          </p:cNvPicPr>
          <p:nvPr/>
        </p:nvPicPr>
        <p:blipFill>
          <a:blip r:embed="rId11"/>
          <a:stretch>
            <a:fillRect/>
          </a:stretch>
        </p:blipFill>
        <p:spPr>
          <a:xfrm rot="1915540">
            <a:off x="1134249" y="6112066"/>
            <a:ext cx="536494" cy="536494"/>
          </a:xfrm>
          <a:prstGeom prst="rect">
            <a:avLst/>
          </a:prstGeom>
        </p:spPr>
      </p:pic>
      <p:pic>
        <p:nvPicPr>
          <p:cNvPr id="14" name="Image 13"/>
          <p:cNvPicPr>
            <a:picLocks noChangeAspect="1"/>
          </p:cNvPicPr>
          <p:nvPr/>
        </p:nvPicPr>
        <p:blipFill>
          <a:blip r:embed="rId12"/>
          <a:stretch>
            <a:fillRect/>
          </a:stretch>
        </p:blipFill>
        <p:spPr>
          <a:xfrm>
            <a:off x="9008440" y="4422604"/>
            <a:ext cx="743776" cy="743776"/>
          </a:xfrm>
          <a:prstGeom prst="rect">
            <a:avLst/>
          </a:prstGeom>
        </p:spPr>
      </p:pic>
      <p:pic>
        <p:nvPicPr>
          <p:cNvPr id="17" name="Image 16"/>
          <p:cNvPicPr>
            <a:picLocks noChangeAspect="1"/>
          </p:cNvPicPr>
          <p:nvPr/>
        </p:nvPicPr>
        <p:blipFill>
          <a:blip r:embed="rId13"/>
          <a:stretch>
            <a:fillRect/>
          </a:stretch>
        </p:blipFill>
        <p:spPr>
          <a:xfrm>
            <a:off x="2200609" y="8138932"/>
            <a:ext cx="1292464" cy="323116"/>
          </a:xfrm>
          <a:prstGeom prst="rect">
            <a:avLst/>
          </a:prstGeom>
        </p:spPr>
      </p:pic>
      <p:sp>
        <p:nvSpPr>
          <p:cNvPr id="12" name="ZoneTexte 11"/>
          <p:cNvSpPr txBox="1"/>
          <p:nvPr/>
        </p:nvSpPr>
        <p:spPr>
          <a:xfrm>
            <a:off x="11437143" y="2797969"/>
            <a:ext cx="102394" cy="215444"/>
          </a:xfrm>
          <a:prstGeom prst="rect">
            <a:avLst/>
          </a:prstGeom>
          <a:noFill/>
        </p:spPr>
        <p:txBody>
          <a:bodyPr wrap="square" rtlCol="0">
            <a:spAutoFit/>
          </a:bodyPr>
          <a:lstStyle/>
          <a:p>
            <a:r>
              <a:rPr lang="fr-FR" sz="800" b="1" dirty="0">
                <a:solidFill>
                  <a:srgbClr val="0070C0"/>
                </a:solidFill>
              </a:rPr>
              <a:t>1</a:t>
            </a:r>
          </a:p>
        </p:txBody>
      </p:sp>
      <p:sp>
        <p:nvSpPr>
          <p:cNvPr id="21" name="ZoneTexte 20"/>
          <p:cNvSpPr txBox="1"/>
          <p:nvPr/>
        </p:nvSpPr>
        <p:spPr>
          <a:xfrm>
            <a:off x="11337131" y="2472176"/>
            <a:ext cx="100013" cy="215444"/>
          </a:xfrm>
          <a:prstGeom prst="rect">
            <a:avLst/>
          </a:prstGeom>
          <a:noFill/>
        </p:spPr>
        <p:txBody>
          <a:bodyPr wrap="square" rtlCol="0">
            <a:spAutoFit/>
          </a:bodyPr>
          <a:lstStyle/>
          <a:p>
            <a:r>
              <a:rPr lang="fr-FR" sz="800" b="1" dirty="0">
                <a:solidFill>
                  <a:srgbClr val="0070C0"/>
                </a:solidFill>
              </a:rPr>
              <a:t>2</a:t>
            </a:r>
          </a:p>
        </p:txBody>
      </p:sp>
      <p:sp>
        <p:nvSpPr>
          <p:cNvPr id="22" name="ZoneTexte 21"/>
          <p:cNvSpPr txBox="1"/>
          <p:nvPr/>
        </p:nvSpPr>
        <p:spPr>
          <a:xfrm>
            <a:off x="10790327" y="2400301"/>
            <a:ext cx="66675" cy="215444"/>
          </a:xfrm>
          <a:prstGeom prst="rect">
            <a:avLst/>
          </a:prstGeom>
          <a:noFill/>
        </p:spPr>
        <p:txBody>
          <a:bodyPr wrap="square" rtlCol="0">
            <a:spAutoFit/>
          </a:bodyPr>
          <a:lstStyle/>
          <a:p>
            <a:r>
              <a:rPr lang="fr-FR" sz="800" b="1" dirty="0">
                <a:solidFill>
                  <a:srgbClr val="0070C0"/>
                </a:solidFill>
              </a:rPr>
              <a:t>3</a:t>
            </a:r>
          </a:p>
        </p:txBody>
      </p:sp>
      <p:pic>
        <p:nvPicPr>
          <p:cNvPr id="23" name="Image 22"/>
          <p:cNvPicPr>
            <a:picLocks noChangeAspect="1"/>
          </p:cNvPicPr>
          <p:nvPr/>
        </p:nvPicPr>
        <p:blipFill>
          <a:blip r:embed="rId14"/>
          <a:stretch>
            <a:fillRect/>
          </a:stretch>
        </p:blipFill>
        <p:spPr>
          <a:xfrm>
            <a:off x="10853979" y="2123967"/>
            <a:ext cx="182896" cy="237765"/>
          </a:xfrm>
          <a:prstGeom prst="rect">
            <a:avLst/>
          </a:prstGeom>
        </p:spPr>
      </p:pic>
      <p:pic>
        <p:nvPicPr>
          <p:cNvPr id="25" name="Image 24"/>
          <p:cNvPicPr>
            <a:picLocks noChangeAspect="1"/>
          </p:cNvPicPr>
          <p:nvPr/>
        </p:nvPicPr>
        <p:blipFill>
          <a:blip r:embed="rId14"/>
          <a:stretch>
            <a:fillRect/>
          </a:stretch>
        </p:blipFill>
        <p:spPr>
          <a:xfrm>
            <a:off x="11396892" y="2136940"/>
            <a:ext cx="182896" cy="237765"/>
          </a:xfrm>
          <a:prstGeom prst="rect">
            <a:avLst/>
          </a:prstGeom>
        </p:spPr>
      </p:pic>
      <p:sp>
        <p:nvSpPr>
          <p:cNvPr id="31" name="Flèche vers le haut 30"/>
          <p:cNvSpPr/>
          <p:nvPr/>
        </p:nvSpPr>
        <p:spPr>
          <a:xfrm>
            <a:off x="10853979" y="3067427"/>
            <a:ext cx="91448" cy="1107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a:blip r:embed="rId15"/>
          <a:stretch>
            <a:fillRect/>
          </a:stretch>
        </p:blipFill>
        <p:spPr>
          <a:xfrm>
            <a:off x="13055945" y="4919690"/>
            <a:ext cx="1675271" cy="638477"/>
          </a:xfrm>
          <a:prstGeom prst="rect">
            <a:avLst/>
          </a:prstGeom>
        </p:spPr>
      </p:pic>
    </p:spTree>
    <p:extLst>
      <p:ext uri="{BB962C8B-B14F-4D97-AF65-F5344CB8AC3E}">
        <p14:creationId xmlns:p14="http://schemas.microsoft.com/office/powerpoint/2010/main" val="3378832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3430" t="5749" r="12707" b="10001"/>
          <a:stretch/>
        </p:blipFill>
        <p:spPr>
          <a:xfrm>
            <a:off x="80962" y="7343978"/>
            <a:ext cx="4053840" cy="2876093"/>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3273" t="20937" r="23388" b="10938"/>
          <a:stretch/>
        </p:blipFill>
        <p:spPr>
          <a:xfrm>
            <a:off x="345452" y="4911331"/>
            <a:ext cx="3202610" cy="2432646"/>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19673" t="21250" r="23168" b="10312"/>
          <a:stretch/>
        </p:blipFill>
        <p:spPr>
          <a:xfrm>
            <a:off x="528160" y="2241646"/>
            <a:ext cx="3062288" cy="2589348"/>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14571" t="18959" r="30697" b="14792"/>
          <a:stretch/>
        </p:blipFill>
        <p:spPr>
          <a:xfrm>
            <a:off x="529784" y="36860"/>
            <a:ext cx="2610955" cy="2231946"/>
          </a:xfrm>
          <a:prstGeom prst="rect">
            <a:avLst/>
          </a:prstGeom>
        </p:spPr>
      </p:pic>
      <p:pic>
        <p:nvPicPr>
          <p:cNvPr id="8" name="Image 7"/>
          <p:cNvPicPr>
            <a:picLocks noChangeAspect="1"/>
          </p:cNvPicPr>
          <p:nvPr/>
        </p:nvPicPr>
        <p:blipFill>
          <a:blip r:embed="rId6"/>
          <a:stretch>
            <a:fillRect/>
          </a:stretch>
        </p:blipFill>
        <p:spPr>
          <a:xfrm>
            <a:off x="13068301" y="8328742"/>
            <a:ext cx="1893888" cy="2110658"/>
          </a:xfrm>
          <a:prstGeom prst="rect">
            <a:avLst/>
          </a:prstGeom>
        </p:spPr>
      </p:pic>
      <p:pic>
        <p:nvPicPr>
          <p:cNvPr id="9" name="Image 8"/>
          <p:cNvPicPr>
            <a:picLocks noChangeAspect="1"/>
          </p:cNvPicPr>
          <p:nvPr/>
        </p:nvPicPr>
        <p:blipFill>
          <a:blip r:embed="rId7"/>
          <a:stretch>
            <a:fillRect/>
          </a:stretch>
        </p:blipFill>
        <p:spPr>
          <a:xfrm>
            <a:off x="6484790" y="8328742"/>
            <a:ext cx="2735411" cy="2110658"/>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0200" y="8328742"/>
            <a:ext cx="3848100" cy="2138104"/>
          </a:xfrm>
          <a:prstGeom prst="rect">
            <a:avLst/>
          </a:prstGeom>
        </p:spPr>
      </p:pic>
      <p:pic>
        <p:nvPicPr>
          <p:cNvPr id="11" name="Image 10"/>
          <p:cNvPicPr>
            <a:picLocks noChangeAspect="1"/>
          </p:cNvPicPr>
          <p:nvPr/>
        </p:nvPicPr>
        <p:blipFill rotWithShape="1">
          <a:blip r:embed="rId9"/>
          <a:srcRect l="12321" t="57377" r="26114" b="13920"/>
          <a:stretch/>
        </p:blipFill>
        <p:spPr>
          <a:xfrm>
            <a:off x="5338243" y="5441024"/>
            <a:ext cx="3579779" cy="1178622"/>
          </a:xfrm>
          <a:prstGeom prst="rect">
            <a:avLst/>
          </a:prstGeom>
        </p:spPr>
      </p:pic>
      <p:pic>
        <p:nvPicPr>
          <p:cNvPr id="13" name="Image 12"/>
          <p:cNvPicPr>
            <a:picLocks noChangeAspect="1"/>
          </p:cNvPicPr>
          <p:nvPr/>
        </p:nvPicPr>
        <p:blipFill rotWithShape="1">
          <a:blip r:embed="rId10"/>
          <a:srcRect l="11908" t="13003" r="24186" b="12503"/>
          <a:stretch/>
        </p:blipFill>
        <p:spPr>
          <a:xfrm>
            <a:off x="9271508" y="5734796"/>
            <a:ext cx="2758440" cy="2270760"/>
          </a:xfrm>
          <a:prstGeom prst="rect">
            <a:avLst/>
          </a:prstGeom>
        </p:spPr>
      </p:pic>
      <p:pic>
        <p:nvPicPr>
          <p:cNvPr id="14" name="Image 13"/>
          <p:cNvPicPr>
            <a:picLocks noChangeAspect="1"/>
          </p:cNvPicPr>
          <p:nvPr/>
        </p:nvPicPr>
        <p:blipFill rotWithShape="1">
          <a:blip r:embed="rId11"/>
          <a:srcRect l="12791" t="11003" r="25597" b="15004"/>
          <a:stretch/>
        </p:blipFill>
        <p:spPr>
          <a:xfrm>
            <a:off x="12241178" y="5750036"/>
            <a:ext cx="2659380" cy="2255520"/>
          </a:xfrm>
          <a:prstGeom prst="rect">
            <a:avLst/>
          </a:prstGeom>
        </p:spPr>
      </p:pic>
      <p:pic>
        <p:nvPicPr>
          <p:cNvPr id="15" name="Image 14"/>
          <p:cNvPicPr>
            <a:picLocks noChangeAspect="1"/>
          </p:cNvPicPr>
          <p:nvPr/>
        </p:nvPicPr>
        <p:blipFill rotWithShape="1">
          <a:blip r:embed="rId12"/>
          <a:srcRect b="58764"/>
          <a:stretch/>
        </p:blipFill>
        <p:spPr>
          <a:xfrm>
            <a:off x="5387258" y="7041142"/>
            <a:ext cx="3578662" cy="1216766"/>
          </a:xfrm>
          <a:prstGeom prst="rect">
            <a:avLst/>
          </a:prstGeom>
        </p:spPr>
      </p:pic>
      <p:pic>
        <p:nvPicPr>
          <p:cNvPr id="2" name="Imag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81501" y="8328742"/>
            <a:ext cx="2134777" cy="2110659"/>
          </a:xfrm>
          <a:prstGeom prst="rect">
            <a:avLst/>
          </a:prstGeom>
        </p:spPr>
      </p:pic>
      <p:pic>
        <p:nvPicPr>
          <p:cNvPr id="3" name="Image 2"/>
          <p:cNvPicPr>
            <a:picLocks noChangeAspect="1"/>
          </p:cNvPicPr>
          <p:nvPr/>
        </p:nvPicPr>
        <p:blipFill rotWithShape="1">
          <a:blip r:embed="rId14" cstate="print">
            <a:extLst>
              <a:ext uri="{28A0092B-C50C-407E-A947-70E740481C1C}">
                <a14:useLocalDpi xmlns:a14="http://schemas.microsoft.com/office/drawing/2010/main" val="0"/>
              </a:ext>
            </a:extLst>
          </a:blip>
          <a:srcRect t="22287"/>
          <a:stretch/>
        </p:blipFill>
        <p:spPr>
          <a:xfrm>
            <a:off x="11998846" y="0"/>
            <a:ext cx="2963342" cy="1616429"/>
          </a:xfrm>
          <a:prstGeom prst="rect">
            <a:avLst/>
          </a:prstGeom>
        </p:spPr>
      </p:pic>
      <p:pic>
        <p:nvPicPr>
          <p:cNvPr id="12" name="Imag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50258" y="0"/>
            <a:ext cx="2887383" cy="1616429"/>
          </a:xfrm>
          <a:prstGeom prst="rect">
            <a:avLst/>
          </a:prstGeom>
        </p:spPr>
      </p:pic>
      <p:pic>
        <p:nvPicPr>
          <p:cNvPr id="16" name="Imag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33210" y="-27447"/>
            <a:ext cx="2210698" cy="1643875"/>
          </a:xfrm>
          <a:prstGeom prst="rect">
            <a:avLst/>
          </a:prstGeom>
        </p:spPr>
      </p:pic>
      <p:sp>
        <p:nvSpPr>
          <p:cNvPr id="17" name="Rectangle 16"/>
          <p:cNvSpPr/>
          <p:nvPr/>
        </p:nvSpPr>
        <p:spPr>
          <a:xfrm>
            <a:off x="6933210" y="1739593"/>
            <a:ext cx="7917820" cy="461665"/>
          </a:xfrm>
          <a:prstGeom prst="rect">
            <a:avLst/>
          </a:prstGeom>
          <a:ln>
            <a:solidFill>
              <a:srgbClr val="00B0F0"/>
            </a:solidFill>
          </a:ln>
        </p:spPr>
        <p:txBody>
          <a:bodyPr wrap="square">
            <a:spAutoFit/>
          </a:bodyPr>
          <a:lstStyle/>
          <a:p>
            <a:r>
              <a:rPr lang="fr-FR" sz="1200" b="1" dirty="0">
                <a:latin typeface="Bahnschrift Condensed" panose="020B0502040204020203" pitchFamily="34" charset="0"/>
              </a:rPr>
              <a:t>La structure à longue portée soutient l'utilisation de l'espace et permet de former un pont reliant les deux ailes de recherche. Ce pont sert également à dissimuler les systèmes mécaniques et électriques qui circulent entre les deux bâtiments.</a:t>
            </a:r>
          </a:p>
        </p:txBody>
      </p:sp>
      <p:sp>
        <p:nvSpPr>
          <p:cNvPr id="18" name="Rectangle 17"/>
          <p:cNvSpPr/>
          <p:nvPr/>
        </p:nvSpPr>
        <p:spPr>
          <a:xfrm>
            <a:off x="3229597" y="246524"/>
            <a:ext cx="3575831" cy="1384995"/>
          </a:xfrm>
          <a:prstGeom prst="rect">
            <a:avLst/>
          </a:prstGeom>
          <a:ln>
            <a:solidFill>
              <a:srgbClr val="00B0F0"/>
            </a:solidFill>
          </a:ln>
        </p:spPr>
        <p:txBody>
          <a:bodyPr wrap="square">
            <a:spAutoFit/>
          </a:bodyPr>
          <a:lstStyle/>
          <a:p>
            <a:r>
              <a:rPr lang="fr-FR" sz="1200" b="1" dirty="0">
                <a:latin typeface="Bahnschrift Condensed" panose="020B0502040204020203" pitchFamily="34" charset="0"/>
              </a:rPr>
              <a:t>Le complexe en forme de U, avec un espace central reliant les deux ailes de recherche, réduit la distance de marche entre les deux bâtiments et offre un espace de discussions et d'interactions impromptues. Les laboratoires sont orientés sur un axe est-ouest pour minimiser la quantité de lumière solaire pénétrant dans le bâtiment, tandis que la profondeur de 15 mètres permet une lumière naturelle suffisante dans les espaces intérieurs. </a:t>
            </a:r>
          </a:p>
        </p:txBody>
      </p:sp>
      <p:sp>
        <p:nvSpPr>
          <p:cNvPr id="19" name="Rectangle 18"/>
          <p:cNvSpPr/>
          <p:nvPr/>
        </p:nvSpPr>
        <p:spPr>
          <a:xfrm>
            <a:off x="6933210" y="2503633"/>
            <a:ext cx="7917820" cy="1384995"/>
          </a:xfrm>
          <a:prstGeom prst="rect">
            <a:avLst/>
          </a:prstGeom>
          <a:ln>
            <a:solidFill>
              <a:srgbClr val="00B0F0"/>
            </a:solidFill>
          </a:ln>
        </p:spPr>
        <p:txBody>
          <a:bodyPr wrap="square">
            <a:spAutoFit/>
          </a:bodyPr>
          <a:lstStyle/>
          <a:p>
            <a:r>
              <a:rPr lang="fr-FR" sz="1200" b="1" dirty="0">
                <a:solidFill>
                  <a:srgbClr val="0070C0"/>
                </a:solidFill>
                <a:latin typeface="Bahnschrift Condensed" panose="020B0502040204020203" pitchFamily="34" charset="0"/>
              </a:rPr>
              <a:t>Matériaux utilisés dans la construction :</a:t>
            </a:r>
          </a:p>
          <a:p>
            <a:r>
              <a:rPr lang="fr-FR" sz="1200" b="1" dirty="0">
                <a:latin typeface="Bahnschrift Condensed" panose="020B0502040204020203" pitchFamily="34" charset="0"/>
              </a:rPr>
              <a:t>L'acier est solide et relativement léger, il convient donc au cadre de construction et / ou au revêtement extérieur.</a:t>
            </a:r>
          </a:p>
          <a:p>
            <a:r>
              <a:rPr lang="fr-FR" sz="1200" b="1" dirty="0">
                <a:latin typeface="Bahnschrift Condensed" panose="020B0502040204020203" pitchFamily="34" charset="0"/>
              </a:rPr>
              <a:t>Le bois, en particulier les poutrelles en bois; Le tissu structurel est un choix commun pour les structures à longue portée parce que les structures de tissu sont légères, peuvent couvrir rapidement de grandes surfaces. </a:t>
            </a:r>
          </a:p>
          <a:p>
            <a:r>
              <a:rPr lang="fr-FR" sz="1200" b="1" dirty="0">
                <a:latin typeface="Bahnschrift Condensed" panose="020B0502040204020203" pitchFamily="34" charset="0"/>
              </a:rPr>
              <a:t>Les murs rideaux de verre sur les murs non porteurs offrent une apparence unique et unissent l'intérieur et l'extérieur du bâtiment. La construction de structures à longue portée est un processus long. Avant d'entreprendre un processus de construction longue portée, assurez-vous d'utiliser les bons matériaux et la bonne équipe d'installation.</a:t>
            </a:r>
          </a:p>
        </p:txBody>
      </p:sp>
      <p:sp>
        <p:nvSpPr>
          <p:cNvPr id="20" name="ZoneTexte 19"/>
          <p:cNvSpPr txBox="1"/>
          <p:nvPr/>
        </p:nvSpPr>
        <p:spPr>
          <a:xfrm>
            <a:off x="7022068" y="-39554"/>
            <a:ext cx="6867728" cy="369332"/>
          </a:xfrm>
          <a:prstGeom prst="rect">
            <a:avLst/>
          </a:prstGeom>
          <a:noFill/>
        </p:spPr>
        <p:txBody>
          <a:bodyPr wrap="square" rtlCol="0">
            <a:spAutoFit/>
          </a:bodyPr>
          <a:lstStyle/>
          <a:p>
            <a:r>
              <a:rPr lang="fr-FR" sz="1800" b="1" dirty="0">
                <a:solidFill>
                  <a:schemeClr val="bg1"/>
                </a:solidFill>
              </a:rPr>
              <a:t>Quelques Photos de la processus de construction </a:t>
            </a:r>
          </a:p>
        </p:txBody>
      </p:sp>
      <p:pic>
        <p:nvPicPr>
          <p:cNvPr id="21" name="Image 20"/>
          <p:cNvPicPr>
            <a:picLocks noChangeAspect="1"/>
          </p:cNvPicPr>
          <p:nvPr/>
        </p:nvPicPr>
        <p:blipFill>
          <a:blip r:embed="rId17"/>
          <a:stretch>
            <a:fillRect/>
          </a:stretch>
        </p:blipFill>
        <p:spPr>
          <a:xfrm flipH="1">
            <a:off x="12727994" y="4035793"/>
            <a:ext cx="2234194" cy="1069437"/>
          </a:xfrm>
          <a:prstGeom prst="rect">
            <a:avLst/>
          </a:prstGeom>
        </p:spPr>
      </p:pic>
      <p:pic>
        <p:nvPicPr>
          <p:cNvPr id="22" name="Image 21"/>
          <p:cNvPicPr>
            <a:picLocks noChangeAspect="1"/>
          </p:cNvPicPr>
          <p:nvPr/>
        </p:nvPicPr>
        <p:blipFill>
          <a:blip r:embed="rId18"/>
          <a:stretch>
            <a:fillRect/>
          </a:stretch>
        </p:blipFill>
        <p:spPr>
          <a:xfrm>
            <a:off x="10700863" y="4035793"/>
            <a:ext cx="2069517" cy="1069437"/>
          </a:xfrm>
          <a:prstGeom prst="rect">
            <a:avLst/>
          </a:prstGeom>
        </p:spPr>
      </p:pic>
      <p:pic>
        <p:nvPicPr>
          <p:cNvPr id="23" name="Image 22"/>
          <p:cNvPicPr>
            <a:picLocks noChangeAspect="1"/>
          </p:cNvPicPr>
          <p:nvPr/>
        </p:nvPicPr>
        <p:blipFill>
          <a:blip r:embed="rId19"/>
          <a:stretch>
            <a:fillRect/>
          </a:stretch>
        </p:blipFill>
        <p:spPr>
          <a:xfrm>
            <a:off x="8509055" y="4036378"/>
            <a:ext cx="2213886" cy="1068851"/>
          </a:xfrm>
          <a:prstGeom prst="rect">
            <a:avLst/>
          </a:prstGeom>
        </p:spPr>
      </p:pic>
      <p:pic>
        <p:nvPicPr>
          <p:cNvPr id="24" name="Image 23"/>
          <p:cNvPicPr>
            <a:picLocks noChangeAspect="1"/>
          </p:cNvPicPr>
          <p:nvPr/>
        </p:nvPicPr>
        <p:blipFill>
          <a:blip r:embed="rId20"/>
          <a:stretch>
            <a:fillRect/>
          </a:stretch>
        </p:blipFill>
        <p:spPr>
          <a:xfrm>
            <a:off x="6933210" y="4035793"/>
            <a:ext cx="1575845" cy="1069437"/>
          </a:xfrm>
          <a:prstGeom prst="rect">
            <a:avLst/>
          </a:prstGeom>
        </p:spPr>
      </p:pic>
      <p:pic>
        <p:nvPicPr>
          <p:cNvPr id="25" name="Image 24"/>
          <p:cNvPicPr>
            <a:picLocks noChangeAspect="1"/>
          </p:cNvPicPr>
          <p:nvPr/>
        </p:nvPicPr>
        <p:blipFill>
          <a:blip r:embed="rId21"/>
          <a:stretch>
            <a:fillRect/>
          </a:stretch>
        </p:blipFill>
        <p:spPr>
          <a:xfrm>
            <a:off x="3590449" y="4419239"/>
            <a:ext cx="2298391" cy="377985"/>
          </a:xfrm>
          <a:prstGeom prst="rect">
            <a:avLst/>
          </a:prstGeom>
        </p:spPr>
      </p:pic>
      <p:pic>
        <p:nvPicPr>
          <p:cNvPr id="28" name="Image 27"/>
          <p:cNvPicPr>
            <a:picLocks noChangeAspect="1"/>
          </p:cNvPicPr>
          <p:nvPr/>
        </p:nvPicPr>
        <p:blipFill>
          <a:blip r:embed="rId22"/>
          <a:stretch>
            <a:fillRect/>
          </a:stretch>
        </p:blipFill>
        <p:spPr>
          <a:xfrm>
            <a:off x="3538108" y="1922075"/>
            <a:ext cx="2182557" cy="384081"/>
          </a:xfrm>
          <a:prstGeom prst="rect">
            <a:avLst/>
          </a:prstGeom>
        </p:spPr>
      </p:pic>
      <p:pic>
        <p:nvPicPr>
          <p:cNvPr id="26" name="Image 25"/>
          <p:cNvPicPr>
            <a:picLocks noChangeAspect="1"/>
          </p:cNvPicPr>
          <p:nvPr/>
        </p:nvPicPr>
        <p:blipFill>
          <a:blip r:embed="rId23"/>
          <a:stretch>
            <a:fillRect/>
          </a:stretch>
        </p:blipFill>
        <p:spPr>
          <a:xfrm>
            <a:off x="80962" y="9695624"/>
            <a:ext cx="743776" cy="743776"/>
          </a:xfrm>
          <a:prstGeom prst="rect">
            <a:avLst/>
          </a:prstGeom>
        </p:spPr>
      </p:pic>
      <p:pic>
        <p:nvPicPr>
          <p:cNvPr id="29" name="Image 28"/>
          <p:cNvPicPr>
            <a:picLocks noChangeAspect="1"/>
          </p:cNvPicPr>
          <p:nvPr/>
        </p:nvPicPr>
        <p:blipFill>
          <a:blip r:embed="rId24"/>
          <a:stretch>
            <a:fillRect/>
          </a:stretch>
        </p:blipFill>
        <p:spPr>
          <a:xfrm>
            <a:off x="1444956" y="8544258"/>
            <a:ext cx="182896" cy="237765"/>
          </a:xfrm>
          <a:prstGeom prst="rect">
            <a:avLst/>
          </a:prstGeom>
        </p:spPr>
      </p:pic>
      <p:sp>
        <p:nvSpPr>
          <p:cNvPr id="30" name="ZoneTexte 29"/>
          <p:cNvSpPr txBox="1"/>
          <p:nvPr/>
        </p:nvSpPr>
        <p:spPr>
          <a:xfrm>
            <a:off x="1495129" y="8196635"/>
            <a:ext cx="82550" cy="215444"/>
          </a:xfrm>
          <a:prstGeom prst="rect">
            <a:avLst/>
          </a:prstGeom>
          <a:noFill/>
        </p:spPr>
        <p:txBody>
          <a:bodyPr wrap="square" rtlCol="0">
            <a:spAutoFit/>
          </a:bodyPr>
          <a:lstStyle/>
          <a:p>
            <a:r>
              <a:rPr lang="fr-FR" sz="800" b="1" dirty="0">
                <a:solidFill>
                  <a:srgbClr val="0070C0"/>
                </a:solidFill>
              </a:rPr>
              <a:t>4</a:t>
            </a:r>
          </a:p>
        </p:txBody>
      </p:sp>
      <p:pic>
        <p:nvPicPr>
          <p:cNvPr id="31" name="Image 30"/>
          <p:cNvPicPr>
            <a:picLocks noChangeAspect="1"/>
          </p:cNvPicPr>
          <p:nvPr/>
        </p:nvPicPr>
        <p:blipFill>
          <a:blip r:embed="rId25"/>
          <a:stretch>
            <a:fillRect/>
          </a:stretch>
        </p:blipFill>
        <p:spPr>
          <a:xfrm>
            <a:off x="2344881" y="8196635"/>
            <a:ext cx="182896" cy="237765"/>
          </a:xfrm>
          <a:prstGeom prst="rect">
            <a:avLst/>
          </a:prstGeom>
        </p:spPr>
      </p:pic>
      <p:pic>
        <p:nvPicPr>
          <p:cNvPr id="32" name="Image 31"/>
          <p:cNvPicPr>
            <a:picLocks noChangeAspect="1"/>
          </p:cNvPicPr>
          <p:nvPr/>
        </p:nvPicPr>
        <p:blipFill>
          <a:blip r:embed="rId25"/>
          <a:stretch>
            <a:fillRect/>
          </a:stretch>
        </p:blipFill>
        <p:spPr>
          <a:xfrm>
            <a:off x="2420223" y="9168173"/>
            <a:ext cx="182896" cy="237765"/>
          </a:xfrm>
          <a:prstGeom prst="rect">
            <a:avLst/>
          </a:prstGeom>
        </p:spPr>
      </p:pic>
      <p:sp>
        <p:nvSpPr>
          <p:cNvPr id="33" name="ZoneTexte 32"/>
          <p:cNvSpPr txBox="1"/>
          <p:nvPr/>
        </p:nvSpPr>
        <p:spPr>
          <a:xfrm>
            <a:off x="1576633" y="5690486"/>
            <a:ext cx="258629" cy="215444"/>
          </a:xfrm>
          <a:prstGeom prst="rect">
            <a:avLst/>
          </a:prstGeom>
          <a:noFill/>
        </p:spPr>
        <p:txBody>
          <a:bodyPr wrap="square" rtlCol="0">
            <a:spAutoFit/>
          </a:bodyPr>
          <a:lstStyle/>
          <a:p>
            <a:r>
              <a:rPr lang="fr-FR" sz="800" b="1" dirty="0">
                <a:solidFill>
                  <a:srgbClr val="0070C0"/>
                </a:solidFill>
              </a:rPr>
              <a:t>5</a:t>
            </a:r>
          </a:p>
        </p:txBody>
      </p:sp>
      <p:sp>
        <p:nvSpPr>
          <p:cNvPr id="34" name="ZoneTexte 33"/>
          <p:cNvSpPr txBox="1"/>
          <p:nvPr/>
        </p:nvSpPr>
        <p:spPr>
          <a:xfrm>
            <a:off x="619125" y="6448426"/>
            <a:ext cx="205613" cy="215444"/>
          </a:xfrm>
          <a:prstGeom prst="rect">
            <a:avLst/>
          </a:prstGeom>
          <a:noFill/>
        </p:spPr>
        <p:txBody>
          <a:bodyPr wrap="square" rtlCol="0">
            <a:spAutoFit/>
          </a:bodyPr>
          <a:lstStyle/>
          <a:p>
            <a:r>
              <a:rPr lang="fr-FR" sz="800" b="1" dirty="0">
                <a:solidFill>
                  <a:srgbClr val="0070C0"/>
                </a:solidFill>
              </a:rPr>
              <a:t>6</a:t>
            </a:r>
          </a:p>
        </p:txBody>
      </p:sp>
      <p:pic>
        <p:nvPicPr>
          <p:cNvPr id="35" name="Image 34"/>
          <p:cNvPicPr>
            <a:picLocks noChangeAspect="1"/>
          </p:cNvPicPr>
          <p:nvPr/>
        </p:nvPicPr>
        <p:blipFill>
          <a:blip r:embed="rId26"/>
          <a:stretch>
            <a:fillRect/>
          </a:stretch>
        </p:blipFill>
        <p:spPr>
          <a:xfrm>
            <a:off x="1420570" y="3064453"/>
            <a:ext cx="207282" cy="237765"/>
          </a:xfrm>
          <a:prstGeom prst="rect">
            <a:avLst/>
          </a:prstGeom>
        </p:spPr>
      </p:pic>
      <p:pic>
        <p:nvPicPr>
          <p:cNvPr id="36" name="Image 35"/>
          <p:cNvPicPr>
            <a:picLocks noChangeAspect="1"/>
          </p:cNvPicPr>
          <p:nvPr/>
        </p:nvPicPr>
        <p:blipFill>
          <a:blip r:embed="rId26"/>
          <a:stretch>
            <a:fillRect/>
          </a:stretch>
        </p:blipFill>
        <p:spPr>
          <a:xfrm>
            <a:off x="2304389" y="3121464"/>
            <a:ext cx="207282" cy="237765"/>
          </a:xfrm>
          <a:prstGeom prst="rect">
            <a:avLst/>
          </a:prstGeom>
        </p:spPr>
      </p:pic>
      <p:pic>
        <p:nvPicPr>
          <p:cNvPr id="37" name="Image 36"/>
          <p:cNvPicPr>
            <a:picLocks noChangeAspect="1"/>
          </p:cNvPicPr>
          <p:nvPr/>
        </p:nvPicPr>
        <p:blipFill>
          <a:blip r:embed="rId26"/>
          <a:stretch>
            <a:fillRect/>
          </a:stretch>
        </p:blipFill>
        <p:spPr>
          <a:xfrm>
            <a:off x="2523069" y="5827959"/>
            <a:ext cx="207282" cy="237765"/>
          </a:xfrm>
          <a:prstGeom prst="rect">
            <a:avLst/>
          </a:prstGeom>
        </p:spPr>
      </p:pic>
      <p:pic>
        <p:nvPicPr>
          <p:cNvPr id="38" name="Image 37"/>
          <p:cNvPicPr>
            <a:picLocks noChangeAspect="1"/>
          </p:cNvPicPr>
          <p:nvPr/>
        </p:nvPicPr>
        <p:blipFill>
          <a:blip r:embed="rId27"/>
          <a:stretch>
            <a:fillRect/>
          </a:stretch>
        </p:blipFill>
        <p:spPr>
          <a:xfrm>
            <a:off x="824739" y="3915557"/>
            <a:ext cx="256054" cy="237765"/>
          </a:xfrm>
          <a:prstGeom prst="rect">
            <a:avLst/>
          </a:prstGeom>
        </p:spPr>
      </p:pic>
      <p:pic>
        <p:nvPicPr>
          <p:cNvPr id="39" name="Image 38"/>
          <p:cNvPicPr>
            <a:picLocks noChangeAspect="1"/>
          </p:cNvPicPr>
          <p:nvPr/>
        </p:nvPicPr>
        <p:blipFill>
          <a:blip r:embed="rId27"/>
          <a:stretch>
            <a:fillRect/>
          </a:stretch>
        </p:blipFill>
        <p:spPr>
          <a:xfrm>
            <a:off x="1707234" y="2525036"/>
            <a:ext cx="256054" cy="237765"/>
          </a:xfrm>
          <a:prstGeom prst="rect">
            <a:avLst/>
          </a:prstGeom>
        </p:spPr>
      </p:pic>
      <p:pic>
        <p:nvPicPr>
          <p:cNvPr id="40" name="Image 39"/>
          <p:cNvPicPr>
            <a:picLocks noChangeAspect="1"/>
          </p:cNvPicPr>
          <p:nvPr/>
        </p:nvPicPr>
        <p:blipFill>
          <a:blip r:embed="rId27"/>
          <a:stretch>
            <a:fillRect/>
          </a:stretch>
        </p:blipFill>
        <p:spPr>
          <a:xfrm>
            <a:off x="2237062" y="3769745"/>
            <a:ext cx="256054" cy="237765"/>
          </a:xfrm>
          <a:prstGeom prst="rect">
            <a:avLst/>
          </a:prstGeom>
        </p:spPr>
      </p:pic>
      <p:pic>
        <p:nvPicPr>
          <p:cNvPr id="41" name="Image 40"/>
          <p:cNvPicPr>
            <a:picLocks noChangeAspect="1"/>
          </p:cNvPicPr>
          <p:nvPr/>
        </p:nvPicPr>
        <p:blipFill>
          <a:blip r:embed="rId27"/>
          <a:stretch>
            <a:fillRect/>
          </a:stretch>
        </p:blipFill>
        <p:spPr>
          <a:xfrm>
            <a:off x="1946758" y="5203258"/>
            <a:ext cx="256054" cy="237765"/>
          </a:xfrm>
          <a:prstGeom prst="rect">
            <a:avLst/>
          </a:prstGeom>
        </p:spPr>
      </p:pic>
      <p:pic>
        <p:nvPicPr>
          <p:cNvPr id="42" name="Image 41"/>
          <p:cNvPicPr>
            <a:picLocks noChangeAspect="1"/>
          </p:cNvPicPr>
          <p:nvPr/>
        </p:nvPicPr>
        <p:blipFill>
          <a:blip r:embed="rId27"/>
          <a:stretch>
            <a:fillRect/>
          </a:stretch>
        </p:blipFill>
        <p:spPr>
          <a:xfrm>
            <a:off x="2267016" y="6426104"/>
            <a:ext cx="256054" cy="237765"/>
          </a:xfrm>
          <a:prstGeom prst="rect">
            <a:avLst/>
          </a:prstGeom>
        </p:spPr>
      </p:pic>
      <p:pic>
        <p:nvPicPr>
          <p:cNvPr id="43" name="Image 42"/>
          <p:cNvPicPr>
            <a:picLocks noChangeAspect="1"/>
          </p:cNvPicPr>
          <p:nvPr/>
        </p:nvPicPr>
        <p:blipFill>
          <a:blip r:embed="rId28"/>
          <a:stretch>
            <a:fillRect/>
          </a:stretch>
        </p:blipFill>
        <p:spPr>
          <a:xfrm>
            <a:off x="4086015" y="7266642"/>
            <a:ext cx="1462954" cy="1001902"/>
          </a:xfrm>
          <a:prstGeom prst="rect">
            <a:avLst/>
          </a:prstGeom>
        </p:spPr>
      </p:pic>
      <p:pic>
        <p:nvPicPr>
          <p:cNvPr id="44" name="Image 43"/>
          <p:cNvPicPr>
            <a:picLocks noChangeAspect="1"/>
          </p:cNvPicPr>
          <p:nvPr/>
        </p:nvPicPr>
        <p:blipFill>
          <a:blip r:embed="rId29"/>
          <a:stretch>
            <a:fillRect/>
          </a:stretch>
        </p:blipFill>
        <p:spPr>
          <a:xfrm>
            <a:off x="3482186" y="4830993"/>
            <a:ext cx="2006490" cy="1985219"/>
          </a:xfrm>
          <a:prstGeom prst="rect">
            <a:avLst/>
          </a:prstGeom>
        </p:spPr>
      </p:pic>
      <p:pic>
        <p:nvPicPr>
          <p:cNvPr id="45" name="Image 44"/>
          <p:cNvPicPr>
            <a:picLocks noChangeAspect="1"/>
          </p:cNvPicPr>
          <p:nvPr/>
        </p:nvPicPr>
        <p:blipFill>
          <a:blip r:embed="rId30"/>
          <a:stretch>
            <a:fillRect/>
          </a:stretch>
        </p:blipFill>
        <p:spPr>
          <a:xfrm>
            <a:off x="5676891" y="4998207"/>
            <a:ext cx="954531" cy="418425"/>
          </a:xfrm>
          <a:prstGeom prst="rect">
            <a:avLst/>
          </a:prstGeom>
        </p:spPr>
      </p:pic>
      <p:pic>
        <p:nvPicPr>
          <p:cNvPr id="46" name="Image 45"/>
          <p:cNvPicPr>
            <a:picLocks noChangeAspect="1"/>
          </p:cNvPicPr>
          <p:nvPr/>
        </p:nvPicPr>
        <p:blipFill>
          <a:blip r:embed="rId31"/>
          <a:stretch>
            <a:fillRect/>
          </a:stretch>
        </p:blipFill>
        <p:spPr>
          <a:xfrm>
            <a:off x="3578763" y="2328515"/>
            <a:ext cx="2912437" cy="2088582"/>
          </a:xfrm>
          <a:prstGeom prst="rect">
            <a:avLst/>
          </a:prstGeom>
        </p:spPr>
      </p:pic>
    </p:spTree>
    <p:extLst>
      <p:ext uri="{BB962C8B-B14F-4D97-AF65-F5344CB8AC3E}">
        <p14:creationId xmlns:p14="http://schemas.microsoft.com/office/powerpoint/2010/main" val="4053403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20647" y="-22328"/>
            <a:ext cx="7841541" cy="13424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latin typeface="Agency FB" panose="020B0503020202020204" pitchFamily="34" charset="0"/>
              </a:rPr>
              <a:t>Synthèse des exemples</a:t>
            </a:r>
            <a:r>
              <a:rPr lang="fr-FR" sz="3600" b="1" dirty="0">
                <a:solidFill>
                  <a:schemeClr val="accent1"/>
                </a:solidFill>
                <a:latin typeface="Agency FB" panose="020B0503020202020204" pitchFamily="34" charset="0"/>
              </a:rPr>
              <a:t> </a:t>
            </a:r>
          </a:p>
        </p:txBody>
      </p:sp>
      <p:sp>
        <p:nvSpPr>
          <p:cNvPr id="12" name="Pentagone 11"/>
          <p:cNvSpPr/>
          <p:nvPr/>
        </p:nvSpPr>
        <p:spPr>
          <a:xfrm>
            <a:off x="1128409" y="2198452"/>
            <a:ext cx="12568136" cy="1439694"/>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latin typeface="Bahnschrift Condensed" panose="020B0502040204020203" pitchFamily="34" charset="0"/>
              </a:rPr>
              <a:t>Implantation :</a:t>
            </a:r>
          </a:p>
          <a:p>
            <a:r>
              <a:rPr lang="fr-FR" sz="2000" b="1" dirty="0">
                <a:solidFill>
                  <a:schemeClr val="tx1"/>
                </a:solidFill>
                <a:latin typeface="Bahnschrift Condensed" panose="020B0502040204020203" pitchFamily="34" charset="0"/>
              </a:rPr>
              <a:t>Un milieu semi-périphérique  Le concept était de créer un environnement propice à la recherche et ouvert aux visiteurs dans le but de promouvoir une meilleure compréhension de l'industrie.</a:t>
            </a:r>
          </a:p>
          <a:p>
            <a:r>
              <a:rPr lang="fr-FR" sz="2000" b="1" dirty="0">
                <a:solidFill>
                  <a:schemeClr val="tx1"/>
                </a:solidFill>
                <a:latin typeface="Bahnschrift Condensed" panose="020B0502040204020203" pitchFamily="34" charset="0"/>
              </a:rPr>
              <a:t>    </a:t>
            </a:r>
          </a:p>
        </p:txBody>
      </p:sp>
      <p:sp>
        <p:nvSpPr>
          <p:cNvPr id="2" name="Pentagone 1"/>
          <p:cNvSpPr/>
          <p:nvPr/>
        </p:nvSpPr>
        <p:spPr>
          <a:xfrm>
            <a:off x="2490280" y="4347438"/>
            <a:ext cx="11770468" cy="109773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latin typeface="Bahnschrift Condensed" panose="020B0502040204020203" pitchFamily="34" charset="0"/>
              </a:rPr>
              <a:t>Façade :</a:t>
            </a:r>
          </a:p>
          <a:p>
            <a:r>
              <a:rPr lang="fr-FR" sz="2000" b="1" dirty="0">
                <a:latin typeface="Bahnschrift Condensed" panose="020B0502040204020203" pitchFamily="34" charset="0"/>
              </a:rPr>
              <a:t>Façade moderne  transparente offrent des conditions de travail idéales en termes de lumière du jour donnant à l'extérieur une apparence dynamique</a:t>
            </a:r>
          </a:p>
        </p:txBody>
      </p:sp>
      <p:sp>
        <p:nvSpPr>
          <p:cNvPr id="3" name="Pentagone 2"/>
          <p:cNvSpPr/>
          <p:nvPr/>
        </p:nvSpPr>
        <p:spPr>
          <a:xfrm>
            <a:off x="3924679" y="6333794"/>
            <a:ext cx="10817157" cy="1015825"/>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a:solidFill>
                  <a:schemeClr val="tx1"/>
                </a:solidFill>
                <a:latin typeface="Bahnschrift Condensed" panose="020B0502040204020203" pitchFamily="34" charset="0"/>
              </a:rPr>
              <a:t>La structure :</a:t>
            </a:r>
          </a:p>
          <a:p>
            <a:r>
              <a:rPr lang="fr-FR" sz="2000" b="1">
                <a:solidFill>
                  <a:schemeClr val="tx1"/>
                </a:solidFill>
                <a:latin typeface="Bahnschrift Condensed" panose="020B0502040204020203" pitchFamily="34" charset="0"/>
              </a:rPr>
              <a:t>La structure à longue portée  et grand portée et permet de formé un espace ouvert pour la communication </a:t>
            </a:r>
            <a:endParaRPr lang="fr-FR" sz="2000" b="1" dirty="0">
              <a:solidFill>
                <a:schemeClr val="tx1"/>
              </a:solidFill>
              <a:latin typeface="Bahnschrift Condensed" panose="020B0502040204020203" pitchFamily="34" charset="0"/>
            </a:endParaRPr>
          </a:p>
        </p:txBody>
      </p:sp>
      <p:sp>
        <p:nvSpPr>
          <p:cNvPr id="5" name="Pentagone 4"/>
          <p:cNvSpPr/>
          <p:nvPr/>
        </p:nvSpPr>
        <p:spPr>
          <a:xfrm>
            <a:off x="6090562" y="8238237"/>
            <a:ext cx="8871626" cy="1011676"/>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bg1"/>
                </a:solidFill>
                <a:latin typeface="Bahnschrift Condensed" panose="020B0502040204020203" pitchFamily="34" charset="0"/>
              </a:rPr>
              <a:t>Les ambiances:</a:t>
            </a:r>
          </a:p>
          <a:p>
            <a:r>
              <a:rPr lang="fr-FR" sz="2000" b="1" dirty="0">
                <a:solidFill>
                  <a:schemeClr val="bg1"/>
                </a:solidFill>
                <a:latin typeface="Bahnschrift Condensed" panose="020B0502040204020203" pitchFamily="34" charset="0"/>
              </a:rPr>
              <a:t>-Utilisation des couleur claires qui favorisent le bien être à l’intérieur de bâti</a:t>
            </a:r>
          </a:p>
          <a:p>
            <a:r>
              <a:rPr lang="fr-FR" sz="2000" b="1" dirty="0">
                <a:solidFill>
                  <a:schemeClr val="bg1"/>
                </a:solidFill>
                <a:latin typeface="Bahnschrift Condensed" panose="020B0502040204020203" pitchFamily="34" charset="0"/>
              </a:rPr>
              <a:t>-utilisation des couleurs bruyantes pour contribue à la créativité </a:t>
            </a:r>
          </a:p>
        </p:txBody>
      </p:sp>
      <p:pic>
        <p:nvPicPr>
          <p:cNvPr id="1026" name="Picture 2" descr="Conclusion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4000"/>
            <a:ext cx="4068473" cy="4068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clusion Icon - Download in Colored Outline Sty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96" y="1359001"/>
            <a:ext cx="1560037" cy="156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316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167336" cy="968197"/>
          </a:xfrm>
          <a:prstGeom prst="rect">
            <a:avLst/>
          </a:pr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3094"/>
          </a:p>
        </p:txBody>
      </p:sp>
      <p:graphicFrame>
        <p:nvGraphicFramePr>
          <p:cNvPr id="66" name="Diagramme 65"/>
          <p:cNvGraphicFramePr/>
          <p:nvPr>
            <p:extLst>
              <p:ext uri="{D42A27DB-BD31-4B8C-83A1-F6EECF244321}">
                <p14:modId xmlns:p14="http://schemas.microsoft.com/office/powerpoint/2010/main" val="2566905451"/>
              </p:ext>
            </p:extLst>
          </p:nvPr>
        </p:nvGraphicFramePr>
        <p:xfrm>
          <a:off x="2351883" y="1295640"/>
          <a:ext cx="11698115" cy="8392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 name="Titre 1">
            <a:extLst>
              <a:ext uri="{FF2B5EF4-FFF2-40B4-BE49-F238E27FC236}">
                <a16:creationId xmlns:a16="http://schemas.microsoft.com/office/drawing/2014/main" xmlns="" id="{9CB1D87D-E475-451A-B36C-E4A4F63609C1}"/>
              </a:ext>
            </a:extLst>
          </p:cNvPr>
          <p:cNvSpPr txBox="1">
            <a:spLocks/>
          </p:cNvSpPr>
          <p:nvPr/>
        </p:nvSpPr>
        <p:spPr>
          <a:xfrm>
            <a:off x="189120" y="0"/>
            <a:ext cx="4589596" cy="876569"/>
          </a:xfrm>
          <a:prstGeom prst="rect">
            <a:avLst/>
          </a:prstGeom>
        </p:spPr>
        <p:txBody>
          <a:bodyPr vert="horz" lIns="112216" tIns="56109" rIns="112216" bIns="5610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155" dirty="0">
                <a:solidFill>
                  <a:schemeClr val="bg1"/>
                </a:solidFill>
                <a:latin typeface="Times New Roman" panose="02020603050405020304" pitchFamily="18" charset="0"/>
                <a:cs typeface="Times New Roman" panose="02020603050405020304" pitchFamily="18" charset="0"/>
              </a:rPr>
              <a:t>Plan de travail :</a:t>
            </a: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0" y="3638145"/>
            <a:ext cx="6962552" cy="6962552"/>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8710" y="0"/>
            <a:ext cx="6048375" cy="8686800"/>
          </a:xfrm>
          <a:prstGeom prst="rect">
            <a:avLst/>
          </a:prstGeom>
        </p:spPr>
      </p:pic>
    </p:spTree>
    <p:extLst>
      <p:ext uri="{BB962C8B-B14F-4D97-AF65-F5344CB8AC3E}">
        <p14:creationId xmlns:p14="http://schemas.microsoft.com/office/powerpoint/2010/main" val="94765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9355" y="1653702"/>
            <a:ext cx="13363660" cy="2017801"/>
          </a:xfrm>
        </p:spPr>
        <p:txBody>
          <a:bodyPr>
            <a:noAutofit/>
          </a:bodyPr>
          <a:lstStyle/>
          <a:p>
            <a:pPr algn="ctr"/>
            <a:r>
              <a:rPr lang="fr-FR" sz="10000" dirty="0">
                <a:solidFill>
                  <a:srgbClr val="0070C0"/>
                </a:solidFill>
                <a:latin typeface="Agency FB" panose="020B0503020202020204" pitchFamily="34" charset="0"/>
              </a:rPr>
              <a:t/>
            </a:r>
            <a:br>
              <a:rPr lang="fr-FR" sz="10000" dirty="0">
                <a:solidFill>
                  <a:srgbClr val="0070C0"/>
                </a:solidFill>
                <a:latin typeface="Agency FB" panose="020B0503020202020204" pitchFamily="34" charset="0"/>
              </a:rPr>
            </a:br>
            <a:endParaRPr lang="fr-FR" sz="6000" b="1" dirty="0">
              <a:solidFill>
                <a:srgbClr val="0070C0"/>
              </a:solidFill>
              <a:latin typeface="Agency FB" panose="020B0503020202020204" pitchFamily="34"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5227"/>
            <a:ext cx="9455895" cy="9455895"/>
          </a:xfrm>
          <a:prstGeom prst="rect">
            <a:avLst/>
          </a:prstGeom>
        </p:spPr>
      </p:pic>
      <p:sp>
        <p:nvSpPr>
          <p:cNvPr id="4" name="Rectangle 3"/>
          <p:cNvSpPr/>
          <p:nvPr/>
        </p:nvSpPr>
        <p:spPr>
          <a:xfrm>
            <a:off x="2101174" y="505228"/>
            <a:ext cx="12861014" cy="11484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chemeClr val="tx1"/>
                </a:solidFill>
                <a:latin typeface="Agency FB" panose="020B0503020202020204" pitchFamily="34" charset="0"/>
              </a:rPr>
              <a:t>Etude et analyse urbaine et de site</a:t>
            </a:r>
            <a:endParaRPr lang="fr-FR" sz="4800" dirty="0">
              <a:solidFill>
                <a:schemeClr val="tx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012" y="1809345"/>
            <a:ext cx="4898163" cy="4898163"/>
          </a:xfrm>
          <a:prstGeom prst="rect">
            <a:avLst/>
          </a:prstGeom>
        </p:spPr>
      </p:pic>
      <p:graphicFrame>
        <p:nvGraphicFramePr>
          <p:cNvPr id="6" name="Diagramme 5"/>
          <p:cNvGraphicFramePr/>
          <p:nvPr>
            <p:extLst>
              <p:ext uri="{D42A27DB-BD31-4B8C-83A1-F6EECF244321}">
                <p14:modId xmlns:p14="http://schemas.microsoft.com/office/powerpoint/2010/main" val="89659337"/>
              </p:ext>
            </p:extLst>
          </p:nvPr>
        </p:nvGraphicFramePr>
        <p:xfrm>
          <a:off x="1131823" y="9190513"/>
          <a:ext cx="12661997" cy="770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76867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776336104"/>
              </p:ext>
            </p:extLst>
          </p:nvPr>
        </p:nvGraphicFramePr>
        <p:xfrm>
          <a:off x="995636" y="241067"/>
          <a:ext cx="12661997" cy="117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2548648" y="3741355"/>
            <a:ext cx="9534154" cy="6698045"/>
          </a:xfrm>
          <a:prstGeom prst="rect">
            <a:avLst/>
          </a:prstGeom>
        </p:spPr>
      </p:pic>
      <p:sp>
        <p:nvSpPr>
          <p:cNvPr id="6" name="Rectangle 5"/>
          <p:cNvSpPr/>
          <p:nvPr/>
        </p:nvSpPr>
        <p:spPr>
          <a:xfrm>
            <a:off x="-1" y="2295729"/>
            <a:ext cx="13346349" cy="11284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a:solidFill>
                  <a:schemeClr val="tx1"/>
                </a:solidFill>
              </a:rPr>
              <a:t>Ain Témouchent par son caractère, sa nature, sa situation géographique, occupe une position Privilégiée. Elle est en effet située au carrefour de (03) grandes wilayas que sont Oran (70km au nord-est), Sidi bel abbés (70km au sud), et Tlemcen (75km au sud-ouest).</a:t>
            </a:r>
          </a:p>
        </p:txBody>
      </p:sp>
    </p:spTree>
    <p:extLst>
      <p:ext uri="{BB962C8B-B14F-4D97-AF65-F5344CB8AC3E}">
        <p14:creationId xmlns:p14="http://schemas.microsoft.com/office/powerpoint/2010/main" val="3578729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72" y="2554696"/>
            <a:ext cx="5816288" cy="3065134"/>
          </a:xfrm>
          <a:prstGeom prst="rect">
            <a:avLst/>
          </a:prstGeom>
          <a:solidFill>
            <a:schemeClr val="accent4">
              <a:lumMod val="40000"/>
              <a:lumOff val="60000"/>
            </a:schemeClr>
          </a:solidFill>
        </p:spPr>
        <p:txBody>
          <a:bodyPr wrap="square">
            <a:spAutoFit/>
          </a:bodyPr>
          <a:lstStyle/>
          <a:p>
            <a:r>
              <a:rPr lang="fr-FR" sz="2800" b="1" u="sng" dirty="0"/>
              <a:t>Choix de site </a:t>
            </a:r>
            <a:r>
              <a:rPr lang="fr-FR" sz="2800" b="1" u="sng" dirty="0" smtClean="0"/>
              <a:t>:</a:t>
            </a:r>
          </a:p>
          <a:p>
            <a:endParaRPr lang="fr-FR" sz="2800" b="1" dirty="0"/>
          </a:p>
          <a:p>
            <a:r>
              <a:rPr lang="fr-FR" sz="2400" b="1" dirty="0"/>
              <a:t>Le choix de site s'avère une étape décisive pour le bon fonctionnement du projet elle regroupe plusieurs facteurs géographique ; sociale et physique qui demandent une étude équitable  </a:t>
            </a:r>
          </a:p>
          <a:p>
            <a:endParaRPr lang="fr-FR" sz="1718" b="1" dirty="0"/>
          </a:p>
        </p:txBody>
      </p:sp>
      <p:pic>
        <p:nvPicPr>
          <p:cNvPr id="6" name="Image 5"/>
          <p:cNvPicPr>
            <a:picLocks noChangeAspect="1"/>
          </p:cNvPicPr>
          <p:nvPr/>
        </p:nvPicPr>
        <p:blipFill rotWithShape="1">
          <a:blip r:embed="rId2"/>
          <a:srcRect l="11077" t="2805" r="26517" b="4038"/>
          <a:stretch/>
        </p:blipFill>
        <p:spPr>
          <a:xfrm>
            <a:off x="6342718" y="1866177"/>
            <a:ext cx="8155446" cy="8010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342718" y="1866178"/>
            <a:ext cx="3609339" cy="600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904"/>
          </a:p>
        </p:txBody>
      </p:sp>
      <p:sp>
        <p:nvSpPr>
          <p:cNvPr id="8" name="Forme libre 7"/>
          <p:cNvSpPr/>
          <p:nvPr/>
        </p:nvSpPr>
        <p:spPr>
          <a:xfrm>
            <a:off x="10781427" y="3344597"/>
            <a:ext cx="1722210" cy="1052029"/>
          </a:xfrm>
          <a:custGeom>
            <a:avLst/>
            <a:gdLst>
              <a:gd name="connsiteX0" fmla="*/ 1238250 w 1403350"/>
              <a:gd name="connsiteY0" fmla="*/ 0 h 857250"/>
              <a:gd name="connsiteX1" fmla="*/ 1403350 w 1403350"/>
              <a:gd name="connsiteY1" fmla="*/ 63500 h 857250"/>
              <a:gd name="connsiteX2" fmla="*/ 1295400 w 1403350"/>
              <a:gd name="connsiteY2" fmla="*/ 311150 h 857250"/>
              <a:gd name="connsiteX3" fmla="*/ 730250 w 1403350"/>
              <a:gd name="connsiteY3" fmla="*/ 857250 h 857250"/>
              <a:gd name="connsiteX4" fmla="*/ 0 w 1403350"/>
              <a:gd name="connsiteY4" fmla="*/ 615950 h 857250"/>
              <a:gd name="connsiteX5" fmla="*/ 190500 w 1403350"/>
              <a:gd name="connsiteY5" fmla="*/ 469900 h 857250"/>
              <a:gd name="connsiteX6" fmla="*/ 298450 w 1403350"/>
              <a:gd name="connsiteY6" fmla="*/ 273050 h 857250"/>
              <a:gd name="connsiteX7" fmla="*/ 1238250 w 1403350"/>
              <a:gd name="connsiteY7"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350" h="857250">
                <a:moveTo>
                  <a:pt x="1238250" y="0"/>
                </a:moveTo>
                <a:lnTo>
                  <a:pt x="1403350" y="63500"/>
                </a:lnTo>
                <a:lnTo>
                  <a:pt x="1295400" y="311150"/>
                </a:lnTo>
                <a:lnTo>
                  <a:pt x="730250" y="857250"/>
                </a:lnTo>
                <a:lnTo>
                  <a:pt x="0" y="615950"/>
                </a:lnTo>
                <a:lnTo>
                  <a:pt x="190500" y="469900"/>
                </a:lnTo>
                <a:lnTo>
                  <a:pt x="298450" y="273050"/>
                </a:lnTo>
                <a:lnTo>
                  <a:pt x="1238250" y="0"/>
                </a:lnTo>
                <a:close/>
              </a:path>
            </a:pathLst>
          </a:custGeom>
          <a:solidFill>
            <a:schemeClr val="accent4">
              <a:alpha val="7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fr-FR" sz="1964" b="1" dirty="0">
                <a:solidFill>
                  <a:schemeClr val="tx1"/>
                </a:solidFill>
              </a:rPr>
              <a:t>Terrain 01</a:t>
            </a:r>
          </a:p>
        </p:txBody>
      </p:sp>
      <p:sp>
        <p:nvSpPr>
          <p:cNvPr id="9" name="Forme libre 8"/>
          <p:cNvSpPr/>
          <p:nvPr/>
        </p:nvSpPr>
        <p:spPr>
          <a:xfrm>
            <a:off x="12191931" y="5596717"/>
            <a:ext cx="970204" cy="2454734"/>
          </a:xfrm>
          <a:custGeom>
            <a:avLst/>
            <a:gdLst>
              <a:gd name="connsiteX0" fmla="*/ 0 w 790575"/>
              <a:gd name="connsiteY0" fmla="*/ 200025 h 2000250"/>
              <a:gd name="connsiteX1" fmla="*/ 361950 w 790575"/>
              <a:gd name="connsiteY1" fmla="*/ 0 h 2000250"/>
              <a:gd name="connsiteX2" fmla="*/ 790575 w 790575"/>
              <a:gd name="connsiteY2" fmla="*/ 1943100 h 2000250"/>
              <a:gd name="connsiteX3" fmla="*/ 371475 w 790575"/>
              <a:gd name="connsiteY3" fmla="*/ 2000250 h 2000250"/>
              <a:gd name="connsiteX4" fmla="*/ 447675 w 790575"/>
              <a:gd name="connsiteY4" fmla="*/ 1800225 h 2000250"/>
              <a:gd name="connsiteX5" fmla="*/ 333375 w 790575"/>
              <a:gd name="connsiteY5" fmla="*/ 828675 h 2000250"/>
              <a:gd name="connsiteX6" fmla="*/ 76200 w 790575"/>
              <a:gd name="connsiteY6" fmla="*/ 523875 h 2000250"/>
              <a:gd name="connsiteX7" fmla="*/ 0 w 790575"/>
              <a:gd name="connsiteY7" fmla="*/ 200025 h 2000250"/>
              <a:gd name="connsiteX0" fmla="*/ 0 w 790575"/>
              <a:gd name="connsiteY0" fmla="*/ 200025 h 2000250"/>
              <a:gd name="connsiteX1" fmla="*/ 361950 w 790575"/>
              <a:gd name="connsiteY1" fmla="*/ 0 h 2000250"/>
              <a:gd name="connsiteX2" fmla="*/ 790575 w 790575"/>
              <a:gd name="connsiteY2" fmla="*/ 1943100 h 2000250"/>
              <a:gd name="connsiteX3" fmla="*/ 371475 w 790575"/>
              <a:gd name="connsiteY3" fmla="*/ 2000250 h 2000250"/>
              <a:gd name="connsiteX4" fmla="*/ 447675 w 790575"/>
              <a:gd name="connsiteY4" fmla="*/ 1800225 h 2000250"/>
              <a:gd name="connsiteX5" fmla="*/ 333375 w 790575"/>
              <a:gd name="connsiteY5" fmla="*/ 828675 h 2000250"/>
              <a:gd name="connsiteX6" fmla="*/ 76200 w 790575"/>
              <a:gd name="connsiteY6" fmla="*/ 523875 h 2000250"/>
              <a:gd name="connsiteX7" fmla="*/ 26194 w 790575"/>
              <a:gd name="connsiteY7" fmla="*/ 433388 h 2000250"/>
              <a:gd name="connsiteX8" fmla="*/ 0 w 790575"/>
              <a:gd name="connsiteY8" fmla="*/ 200025 h 2000250"/>
              <a:gd name="connsiteX0" fmla="*/ 0 w 790575"/>
              <a:gd name="connsiteY0" fmla="*/ 200025 h 2000250"/>
              <a:gd name="connsiteX1" fmla="*/ 361950 w 790575"/>
              <a:gd name="connsiteY1" fmla="*/ 0 h 2000250"/>
              <a:gd name="connsiteX2" fmla="*/ 790575 w 790575"/>
              <a:gd name="connsiteY2" fmla="*/ 1943100 h 2000250"/>
              <a:gd name="connsiteX3" fmla="*/ 371475 w 790575"/>
              <a:gd name="connsiteY3" fmla="*/ 2000250 h 2000250"/>
              <a:gd name="connsiteX4" fmla="*/ 388144 w 790575"/>
              <a:gd name="connsiteY4" fmla="*/ 1909763 h 2000250"/>
              <a:gd name="connsiteX5" fmla="*/ 447675 w 790575"/>
              <a:gd name="connsiteY5" fmla="*/ 1800225 h 2000250"/>
              <a:gd name="connsiteX6" fmla="*/ 333375 w 790575"/>
              <a:gd name="connsiteY6" fmla="*/ 828675 h 2000250"/>
              <a:gd name="connsiteX7" fmla="*/ 76200 w 790575"/>
              <a:gd name="connsiteY7" fmla="*/ 523875 h 2000250"/>
              <a:gd name="connsiteX8" fmla="*/ 26194 w 790575"/>
              <a:gd name="connsiteY8" fmla="*/ 433388 h 2000250"/>
              <a:gd name="connsiteX9" fmla="*/ 0 w 790575"/>
              <a:gd name="connsiteY9" fmla="*/ 200025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5" h="2000250">
                <a:moveTo>
                  <a:pt x="0" y="200025"/>
                </a:moveTo>
                <a:lnTo>
                  <a:pt x="361950" y="0"/>
                </a:lnTo>
                <a:lnTo>
                  <a:pt x="790575" y="1943100"/>
                </a:lnTo>
                <a:lnTo>
                  <a:pt x="371475" y="2000250"/>
                </a:lnTo>
                <a:cubicBezTo>
                  <a:pt x="384175" y="1970088"/>
                  <a:pt x="375444" y="1939925"/>
                  <a:pt x="388144" y="1909763"/>
                </a:cubicBezTo>
                <a:lnTo>
                  <a:pt x="447675" y="1800225"/>
                </a:lnTo>
                <a:lnTo>
                  <a:pt x="333375" y="828675"/>
                </a:lnTo>
                <a:lnTo>
                  <a:pt x="76200" y="523875"/>
                </a:lnTo>
                <a:cubicBezTo>
                  <a:pt x="69056" y="487363"/>
                  <a:pt x="33338" y="469900"/>
                  <a:pt x="26194" y="433388"/>
                </a:cubicBezTo>
                <a:lnTo>
                  <a:pt x="0" y="200025"/>
                </a:lnTo>
                <a:close/>
              </a:path>
            </a:pathLst>
          </a:cu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904"/>
          </a:p>
        </p:txBody>
      </p:sp>
      <p:sp>
        <p:nvSpPr>
          <p:cNvPr id="10" name="ZoneTexte 9"/>
          <p:cNvSpPr txBox="1"/>
          <p:nvPr/>
        </p:nvSpPr>
        <p:spPr>
          <a:xfrm>
            <a:off x="12045810" y="6408607"/>
            <a:ext cx="1262435" cy="394595"/>
          </a:xfrm>
          <a:prstGeom prst="rect">
            <a:avLst/>
          </a:prstGeom>
          <a:solidFill>
            <a:srgbClr val="FF0000"/>
          </a:solidFill>
        </p:spPr>
        <p:txBody>
          <a:bodyPr wrap="square" rtlCol="0">
            <a:spAutoFit/>
          </a:bodyPr>
          <a:lstStyle/>
          <a:p>
            <a:r>
              <a:rPr lang="fr-FR" sz="1964" b="1" dirty="0"/>
              <a:t>Terrain 02</a:t>
            </a:r>
          </a:p>
        </p:txBody>
      </p:sp>
      <p:pic>
        <p:nvPicPr>
          <p:cNvPr id="11" name="Image 10"/>
          <p:cNvPicPr>
            <a:picLocks noChangeAspect="1"/>
          </p:cNvPicPr>
          <p:nvPr/>
        </p:nvPicPr>
        <p:blipFill>
          <a:blip r:embed="rId3"/>
          <a:stretch>
            <a:fillRect/>
          </a:stretch>
        </p:blipFill>
        <p:spPr>
          <a:xfrm>
            <a:off x="6748528" y="2126553"/>
            <a:ext cx="680838" cy="680838"/>
          </a:xfrm>
          <a:prstGeom prst="rect">
            <a:avLst/>
          </a:prstGeom>
        </p:spPr>
      </p:pic>
      <p:pic>
        <p:nvPicPr>
          <p:cNvPr id="12" name="Image 11"/>
          <p:cNvPicPr>
            <a:picLocks noChangeAspect="1"/>
          </p:cNvPicPr>
          <p:nvPr/>
        </p:nvPicPr>
        <p:blipFill>
          <a:blip r:embed="rId4"/>
          <a:stretch>
            <a:fillRect/>
          </a:stretch>
        </p:blipFill>
        <p:spPr>
          <a:xfrm>
            <a:off x="6342711" y="9261469"/>
            <a:ext cx="1685514" cy="426009"/>
          </a:xfrm>
          <a:prstGeom prst="rect">
            <a:avLst/>
          </a:prstGeom>
        </p:spPr>
      </p:pic>
      <p:graphicFrame>
        <p:nvGraphicFramePr>
          <p:cNvPr id="13" name="Diagramme 12"/>
          <p:cNvGraphicFramePr/>
          <p:nvPr>
            <p:extLst>
              <p:ext uri="{D42A27DB-BD31-4B8C-83A1-F6EECF244321}">
                <p14:modId xmlns:p14="http://schemas.microsoft.com/office/powerpoint/2010/main" val="2204645587"/>
              </p:ext>
            </p:extLst>
          </p:nvPr>
        </p:nvGraphicFramePr>
        <p:xfrm>
          <a:off x="995636" y="241067"/>
          <a:ext cx="12661997" cy="11791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92545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9358676" y="4648412"/>
            <a:ext cx="5439380" cy="2849754"/>
          </a:xfrm>
          <a:prstGeom prst="rect">
            <a:avLst/>
          </a:prstGeom>
          <a:solidFill>
            <a:schemeClr val="accent6">
              <a:lumMod val="40000"/>
              <a:lumOff val="60000"/>
            </a:schemeClr>
          </a:solidFill>
        </p:spPr>
        <p:txBody>
          <a:bodyPr wrap="square" rtlCol="0">
            <a:spAutoFit/>
          </a:bodyPr>
          <a:lstStyle/>
          <a:p>
            <a:pPr defTabSz="1121911"/>
            <a:r>
              <a:rPr lang="fr-FR" sz="2454" b="1" u="sng" dirty="0"/>
              <a:t>La situation :</a:t>
            </a:r>
          </a:p>
          <a:p>
            <a:pPr defTabSz="1121911"/>
            <a:endParaRPr lang="fr-FR" sz="2209" dirty="0">
              <a:solidFill>
                <a:prstClr val="black"/>
              </a:solidFill>
            </a:endParaRPr>
          </a:p>
          <a:p>
            <a:pPr defTabSz="1121911"/>
            <a:r>
              <a:rPr lang="fr-FR" sz="2209" b="1" dirty="0">
                <a:solidFill>
                  <a:prstClr val="black"/>
                </a:solidFill>
              </a:rPr>
              <a:t>Notre zone d’étude est située au Sud-est  d’Ain Temouchent. Délimitée au nord par la zone Les secteurs sur urbanisé  , a l’est par Les secteurs non urbanisables  sont les différentes terres agricoles de la ville, au sud par Les secteurs à urbanisation futur.</a:t>
            </a:r>
          </a:p>
        </p:txBody>
      </p:sp>
      <p:sp>
        <p:nvSpPr>
          <p:cNvPr id="11" name="Rectangle 10"/>
          <p:cNvSpPr/>
          <p:nvPr/>
        </p:nvSpPr>
        <p:spPr>
          <a:xfrm>
            <a:off x="0" y="2047268"/>
            <a:ext cx="6401945" cy="646331"/>
          </a:xfrm>
          <a:prstGeom prst="rect">
            <a:avLst/>
          </a:prstGeom>
          <a:solidFill>
            <a:schemeClr val="accent6"/>
          </a:solidFill>
        </p:spPr>
        <p:txBody>
          <a:bodyPr wrap="none">
            <a:spAutoFit/>
          </a:bodyPr>
          <a:lstStyle/>
          <a:p>
            <a:pPr algn="ctr" defTabSz="1121911"/>
            <a:r>
              <a:rPr lang="fr-FR" sz="3600" b="1" dirty="0">
                <a:solidFill>
                  <a:schemeClr val="bg1"/>
                </a:solidFill>
              </a:rPr>
              <a:t>Délimitation de la zone d’étude </a:t>
            </a:r>
            <a:endParaRPr lang="fr-FR" sz="3600" dirty="0">
              <a:solidFill>
                <a:schemeClr val="bg1"/>
              </a:solidFill>
            </a:endParaRPr>
          </a:p>
        </p:txBody>
      </p:sp>
      <p:pic>
        <p:nvPicPr>
          <p:cNvPr id="16" name="Image 15"/>
          <p:cNvPicPr>
            <a:picLocks noChangeAspect="1"/>
          </p:cNvPicPr>
          <p:nvPr/>
        </p:nvPicPr>
        <p:blipFill rotWithShape="1">
          <a:blip r:embed="rId2">
            <a:extLst>
              <a:ext uri="{28A0092B-C50C-407E-A947-70E740481C1C}">
                <a14:useLocalDpi xmlns:a14="http://schemas.microsoft.com/office/drawing/2010/main" val="0"/>
              </a:ext>
            </a:extLst>
          </a:blip>
          <a:srcRect r="17073"/>
          <a:stretch/>
        </p:blipFill>
        <p:spPr>
          <a:xfrm>
            <a:off x="178553" y="3297856"/>
            <a:ext cx="8991628" cy="6054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a:picLocks noChangeAspect="1"/>
          </p:cNvPicPr>
          <p:nvPr/>
        </p:nvPicPr>
        <p:blipFill>
          <a:blip r:embed="rId3"/>
          <a:stretch>
            <a:fillRect/>
          </a:stretch>
        </p:blipFill>
        <p:spPr>
          <a:xfrm>
            <a:off x="6841700" y="4912093"/>
            <a:ext cx="982529" cy="1140636"/>
          </a:xfrm>
          <a:prstGeom prst="rect">
            <a:avLst/>
          </a:prstGeom>
        </p:spPr>
      </p:pic>
      <p:pic>
        <p:nvPicPr>
          <p:cNvPr id="18" name="Image 17"/>
          <p:cNvPicPr>
            <a:picLocks noChangeAspect="1"/>
          </p:cNvPicPr>
          <p:nvPr/>
        </p:nvPicPr>
        <p:blipFill>
          <a:blip r:embed="rId4"/>
          <a:stretch>
            <a:fillRect/>
          </a:stretch>
        </p:blipFill>
        <p:spPr>
          <a:xfrm>
            <a:off x="7246817" y="3697502"/>
            <a:ext cx="935218" cy="658393"/>
          </a:xfrm>
          <a:prstGeom prst="rect">
            <a:avLst/>
          </a:prstGeom>
        </p:spPr>
      </p:pic>
      <p:pic>
        <p:nvPicPr>
          <p:cNvPr id="19" name="Image 18"/>
          <p:cNvPicPr>
            <a:picLocks noChangeAspect="1"/>
          </p:cNvPicPr>
          <p:nvPr/>
        </p:nvPicPr>
        <p:blipFill>
          <a:blip r:embed="rId5"/>
          <a:stretch>
            <a:fillRect/>
          </a:stretch>
        </p:blipFill>
        <p:spPr>
          <a:xfrm>
            <a:off x="4947351" y="7943988"/>
            <a:ext cx="830474" cy="606021"/>
          </a:xfrm>
          <a:prstGeom prst="rect">
            <a:avLst/>
          </a:prstGeom>
        </p:spPr>
      </p:pic>
      <p:sp>
        <p:nvSpPr>
          <p:cNvPr id="21" name="Forme libre 20"/>
          <p:cNvSpPr/>
          <p:nvPr/>
        </p:nvSpPr>
        <p:spPr>
          <a:xfrm>
            <a:off x="842756" y="4431826"/>
            <a:ext cx="6499200" cy="4722440"/>
          </a:xfrm>
          <a:custGeom>
            <a:avLst/>
            <a:gdLst>
              <a:gd name="connsiteX0" fmla="*/ 4673600 w 5295900"/>
              <a:gd name="connsiteY0" fmla="*/ 152400 h 3848100"/>
              <a:gd name="connsiteX1" fmla="*/ 469900 w 5295900"/>
              <a:gd name="connsiteY1" fmla="*/ 0 h 3848100"/>
              <a:gd name="connsiteX2" fmla="*/ 0 w 5295900"/>
              <a:gd name="connsiteY2" fmla="*/ 139700 h 3848100"/>
              <a:gd name="connsiteX3" fmla="*/ 406400 w 5295900"/>
              <a:gd name="connsiteY3" fmla="*/ 1257300 h 3848100"/>
              <a:gd name="connsiteX4" fmla="*/ 635000 w 5295900"/>
              <a:gd name="connsiteY4" fmla="*/ 1752600 h 3848100"/>
              <a:gd name="connsiteX5" fmla="*/ 965200 w 5295900"/>
              <a:gd name="connsiteY5" fmla="*/ 2387600 h 3848100"/>
              <a:gd name="connsiteX6" fmla="*/ 1866900 w 5295900"/>
              <a:gd name="connsiteY6" fmla="*/ 3848100 h 3848100"/>
              <a:gd name="connsiteX7" fmla="*/ 4724400 w 5295900"/>
              <a:gd name="connsiteY7" fmla="*/ 3124200 h 3848100"/>
              <a:gd name="connsiteX8" fmla="*/ 5295900 w 5295900"/>
              <a:gd name="connsiteY8" fmla="*/ 3035300 h 3848100"/>
              <a:gd name="connsiteX9" fmla="*/ 5041900 w 5295900"/>
              <a:gd name="connsiteY9" fmla="*/ 2374900 h 3848100"/>
              <a:gd name="connsiteX10" fmla="*/ 4673600 w 5295900"/>
              <a:gd name="connsiteY10" fmla="*/ 152400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900" h="3848100">
                <a:moveTo>
                  <a:pt x="4673600" y="152400"/>
                </a:moveTo>
                <a:lnTo>
                  <a:pt x="469900" y="0"/>
                </a:lnTo>
                <a:lnTo>
                  <a:pt x="0" y="139700"/>
                </a:lnTo>
                <a:lnTo>
                  <a:pt x="406400" y="1257300"/>
                </a:lnTo>
                <a:lnTo>
                  <a:pt x="635000" y="1752600"/>
                </a:lnTo>
                <a:lnTo>
                  <a:pt x="965200" y="2387600"/>
                </a:lnTo>
                <a:lnTo>
                  <a:pt x="1866900" y="3848100"/>
                </a:lnTo>
                <a:lnTo>
                  <a:pt x="4724400" y="3124200"/>
                </a:lnTo>
                <a:lnTo>
                  <a:pt x="5295900" y="3035300"/>
                </a:lnTo>
                <a:lnTo>
                  <a:pt x="5041900" y="2374900"/>
                </a:lnTo>
                <a:lnTo>
                  <a:pt x="4673600" y="15240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cxnSp>
        <p:nvCxnSpPr>
          <p:cNvPr id="23" name="Connecteur droit avec flèche 22"/>
          <p:cNvCxnSpPr/>
          <p:nvPr/>
        </p:nvCxnSpPr>
        <p:spPr>
          <a:xfrm flipV="1">
            <a:off x="8506981" y="6481333"/>
            <a:ext cx="490947" cy="2337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864074" y="6514230"/>
            <a:ext cx="888380" cy="205569"/>
          </a:xfrm>
          <a:prstGeom prst="rect">
            <a:avLst/>
          </a:prstGeom>
          <a:noFill/>
        </p:spPr>
        <p:txBody>
          <a:bodyPr wrap="square" rtlCol="0">
            <a:spAutoFit/>
          </a:bodyPr>
          <a:lstStyle/>
          <a:p>
            <a:pPr defTabSz="1121911"/>
            <a:r>
              <a:rPr lang="fr-FR" sz="736" b="1" dirty="0">
                <a:solidFill>
                  <a:srgbClr val="0070C0"/>
                </a:solidFill>
              </a:rPr>
              <a:t>VERS CHENTOUF</a:t>
            </a:r>
          </a:p>
        </p:txBody>
      </p:sp>
      <p:sp>
        <p:nvSpPr>
          <p:cNvPr id="25" name="ZoneTexte 24"/>
          <p:cNvSpPr txBox="1"/>
          <p:nvPr/>
        </p:nvSpPr>
        <p:spPr>
          <a:xfrm>
            <a:off x="5940719" y="5482417"/>
            <a:ext cx="720124" cy="356701"/>
          </a:xfrm>
          <a:prstGeom prst="rect">
            <a:avLst/>
          </a:prstGeom>
          <a:solidFill>
            <a:schemeClr val="accent5"/>
          </a:solidFill>
        </p:spPr>
        <p:txBody>
          <a:bodyPr wrap="square" rtlCol="0">
            <a:spAutoFit/>
          </a:bodyPr>
          <a:lstStyle/>
          <a:p>
            <a:pPr defTabSz="1121911"/>
            <a:r>
              <a:rPr lang="fr-FR" sz="1718" b="1" dirty="0">
                <a:solidFill>
                  <a:prstClr val="black"/>
                </a:solidFill>
                <a:latin typeface="Agency FB" panose="020B0503020202020204" pitchFamily="34" charset="0"/>
              </a:rPr>
              <a:t>S.A.U</a:t>
            </a:r>
          </a:p>
        </p:txBody>
      </p:sp>
      <p:sp>
        <p:nvSpPr>
          <p:cNvPr id="2" name="Forme libre 1"/>
          <p:cNvSpPr/>
          <p:nvPr/>
        </p:nvSpPr>
        <p:spPr>
          <a:xfrm>
            <a:off x="5752224" y="3247319"/>
            <a:ext cx="218324" cy="4893882"/>
          </a:xfrm>
          <a:custGeom>
            <a:avLst/>
            <a:gdLst>
              <a:gd name="connsiteX0" fmla="*/ 139700 w 177902"/>
              <a:gd name="connsiteY0" fmla="*/ 3987800 h 3987800"/>
              <a:gd name="connsiteX1" fmla="*/ 139700 w 177902"/>
              <a:gd name="connsiteY1" fmla="*/ 3987800 h 3987800"/>
              <a:gd name="connsiteX2" fmla="*/ 127000 w 177902"/>
              <a:gd name="connsiteY2" fmla="*/ 3733800 h 3987800"/>
              <a:gd name="connsiteX3" fmla="*/ 152400 w 177902"/>
              <a:gd name="connsiteY3" fmla="*/ 2794000 h 3987800"/>
              <a:gd name="connsiteX4" fmla="*/ 165100 w 177902"/>
              <a:gd name="connsiteY4" fmla="*/ 2755900 h 3987800"/>
              <a:gd name="connsiteX5" fmla="*/ 177800 w 177902"/>
              <a:gd name="connsiteY5" fmla="*/ 2603500 h 3987800"/>
              <a:gd name="connsiteX6" fmla="*/ 88900 w 177902"/>
              <a:gd name="connsiteY6" fmla="*/ 1219200 h 3987800"/>
              <a:gd name="connsiteX7" fmla="*/ 0 w 177902"/>
              <a:gd name="connsiteY7" fmla="*/ 63500 h 3987800"/>
              <a:gd name="connsiteX8" fmla="*/ 12700 w 177902"/>
              <a:gd name="connsiteY8" fmla="*/ 0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902" h="3987800">
                <a:moveTo>
                  <a:pt x="139700" y="3987800"/>
                </a:moveTo>
                <a:lnTo>
                  <a:pt x="139700" y="3987800"/>
                </a:lnTo>
                <a:cubicBezTo>
                  <a:pt x="135467" y="3903133"/>
                  <a:pt x="127000" y="3818572"/>
                  <a:pt x="127000" y="3733800"/>
                </a:cubicBezTo>
                <a:cubicBezTo>
                  <a:pt x="127000" y="3590711"/>
                  <a:pt x="68584" y="3087356"/>
                  <a:pt x="152400" y="2794000"/>
                </a:cubicBezTo>
                <a:cubicBezTo>
                  <a:pt x="156078" y="2781128"/>
                  <a:pt x="160867" y="2768600"/>
                  <a:pt x="165100" y="2755900"/>
                </a:cubicBezTo>
                <a:cubicBezTo>
                  <a:pt x="179900" y="2637497"/>
                  <a:pt x="177800" y="2688430"/>
                  <a:pt x="177800" y="2603500"/>
                </a:cubicBezTo>
                <a:lnTo>
                  <a:pt x="88900" y="1219200"/>
                </a:lnTo>
                <a:lnTo>
                  <a:pt x="0" y="63500"/>
                </a:lnTo>
                <a:lnTo>
                  <a:pt x="12700" y="0"/>
                </a:lnTo>
              </a:path>
            </a:pathLst>
          </a:custGeom>
          <a:noFill/>
          <a:ln w="38100">
            <a:solidFill>
              <a:srgbClr val="5B9BD5"/>
            </a:solidFill>
          </a:ln>
        </p:spPr>
        <p:style>
          <a:lnRef idx="3">
            <a:schemeClr val="accent1"/>
          </a:lnRef>
          <a:fillRef idx="0">
            <a:schemeClr val="accent1"/>
          </a:fillRef>
          <a:effectRef idx="2">
            <a:schemeClr val="accent1"/>
          </a:effectRef>
          <a:fontRef idx="minor">
            <a:schemeClr val="tx1"/>
          </a:fontRef>
        </p:style>
        <p:txBody>
          <a:bodyPr rtlCol="0" anchor="ctr"/>
          <a:lstStyle/>
          <a:p>
            <a:pPr algn="ctr" defTabSz="1121911"/>
            <a:endParaRPr lang="fr-FR" sz="2209">
              <a:solidFill>
                <a:prstClr val="black"/>
              </a:solidFill>
            </a:endParaRPr>
          </a:p>
        </p:txBody>
      </p:sp>
      <p:pic>
        <p:nvPicPr>
          <p:cNvPr id="3" name="Image 2"/>
          <p:cNvPicPr>
            <a:picLocks noChangeAspect="1"/>
          </p:cNvPicPr>
          <p:nvPr/>
        </p:nvPicPr>
        <p:blipFill>
          <a:blip r:embed="rId6"/>
          <a:stretch>
            <a:fillRect/>
          </a:stretch>
        </p:blipFill>
        <p:spPr>
          <a:xfrm>
            <a:off x="8302017" y="3442696"/>
            <a:ext cx="680838" cy="680838"/>
          </a:xfrm>
          <a:prstGeom prst="rect">
            <a:avLst/>
          </a:prstGeom>
        </p:spPr>
      </p:pic>
      <p:sp>
        <p:nvSpPr>
          <p:cNvPr id="4" name="Rectangle 3"/>
          <p:cNvSpPr/>
          <p:nvPr/>
        </p:nvSpPr>
        <p:spPr>
          <a:xfrm>
            <a:off x="1830115" y="5753266"/>
            <a:ext cx="3439842" cy="640047"/>
          </a:xfrm>
          <a:prstGeom prst="rect">
            <a:avLst/>
          </a:prstGeom>
          <a:solidFill>
            <a:schemeClr val="accent6"/>
          </a:solidFill>
        </p:spPr>
        <p:txBody>
          <a:bodyPr wrap="square">
            <a:spAutoFit/>
          </a:bodyPr>
          <a:lstStyle/>
          <a:p>
            <a:pPr defTabSz="1121911"/>
            <a:endParaRPr lang="fr-FR" sz="2209" dirty="0">
              <a:solidFill>
                <a:prstClr val="black"/>
              </a:solidFill>
            </a:endParaRPr>
          </a:p>
          <a:p>
            <a:pPr algn="ctr" defTabSz="1121911"/>
            <a:r>
              <a:rPr lang="fr-FR" sz="1350" b="1" dirty="0">
                <a:solidFill>
                  <a:prstClr val="black"/>
                </a:solidFill>
                <a:latin typeface="Agency FB" panose="020B0503020202020204" pitchFamily="34" charset="0"/>
              </a:rPr>
              <a:t>Université de Ain Témouchent Belhadj Bouchaib</a:t>
            </a:r>
          </a:p>
        </p:txBody>
      </p:sp>
      <p:pic>
        <p:nvPicPr>
          <p:cNvPr id="15" name="Image 14"/>
          <p:cNvPicPr>
            <a:picLocks noChangeAspect="1"/>
          </p:cNvPicPr>
          <p:nvPr/>
        </p:nvPicPr>
        <p:blipFill>
          <a:blip r:embed="rId7"/>
          <a:stretch>
            <a:fillRect/>
          </a:stretch>
        </p:blipFill>
        <p:spPr>
          <a:xfrm>
            <a:off x="0" y="9478296"/>
            <a:ext cx="1685514" cy="426009"/>
          </a:xfrm>
          <a:prstGeom prst="rect">
            <a:avLst/>
          </a:prstGeom>
        </p:spPr>
      </p:pic>
      <p:sp>
        <p:nvSpPr>
          <p:cNvPr id="5" name="ZoneTexte 4"/>
          <p:cNvSpPr txBox="1"/>
          <p:nvPr/>
        </p:nvSpPr>
        <p:spPr>
          <a:xfrm>
            <a:off x="3106893" y="9444309"/>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graphicFrame>
        <p:nvGraphicFramePr>
          <p:cNvPr id="20" name="Diagramme 19"/>
          <p:cNvGraphicFramePr/>
          <p:nvPr>
            <p:extLst>
              <p:ext uri="{D42A27DB-BD31-4B8C-83A1-F6EECF244321}">
                <p14:modId xmlns:p14="http://schemas.microsoft.com/office/powerpoint/2010/main" val="1258430216"/>
              </p:ext>
            </p:extLst>
          </p:nvPr>
        </p:nvGraphicFramePr>
        <p:xfrm>
          <a:off x="1118924" y="182700"/>
          <a:ext cx="12661997" cy="12244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34555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3841" t="14395" r="32204" b="5265"/>
          <a:stretch/>
        </p:blipFill>
        <p:spPr>
          <a:xfrm>
            <a:off x="249458" y="3518102"/>
            <a:ext cx="8051083" cy="5647427"/>
          </a:xfrm>
          <a:prstGeom prst="rect">
            <a:avLst/>
          </a:prstGeom>
        </p:spPr>
      </p:pic>
      <p:sp>
        <p:nvSpPr>
          <p:cNvPr id="5" name="ZoneTexte 4"/>
          <p:cNvSpPr txBox="1"/>
          <p:nvPr/>
        </p:nvSpPr>
        <p:spPr>
          <a:xfrm>
            <a:off x="-24369" y="2037876"/>
            <a:ext cx="5595235" cy="646331"/>
          </a:xfrm>
          <a:prstGeom prst="rect">
            <a:avLst/>
          </a:prstGeom>
          <a:solidFill>
            <a:schemeClr val="accent6"/>
          </a:solidFill>
        </p:spPr>
        <p:txBody>
          <a:bodyPr wrap="square" rtlCol="0">
            <a:spAutoFit/>
          </a:bodyPr>
          <a:lstStyle/>
          <a:p>
            <a:pPr algn="ctr" defTabSz="1121911"/>
            <a:r>
              <a:rPr lang="fr-FR" sz="3600" b="1" dirty="0">
                <a:solidFill>
                  <a:schemeClr val="bg1"/>
                </a:solidFill>
              </a:rPr>
              <a:t>La forme urbaine </a:t>
            </a:r>
          </a:p>
        </p:txBody>
      </p:sp>
      <p:sp>
        <p:nvSpPr>
          <p:cNvPr id="7" name="Forme libre 6"/>
          <p:cNvSpPr/>
          <p:nvPr/>
        </p:nvSpPr>
        <p:spPr>
          <a:xfrm>
            <a:off x="322935" y="3570321"/>
            <a:ext cx="7823977" cy="5751091"/>
          </a:xfrm>
          <a:custGeom>
            <a:avLst/>
            <a:gdLst>
              <a:gd name="connsiteX0" fmla="*/ 0 w 6375400"/>
              <a:gd name="connsiteY0" fmla="*/ 0 h 4686300"/>
              <a:gd name="connsiteX1" fmla="*/ 5600700 w 6375400"/>
              <a:gd name="connsiteY1" fmla="*/ 304800 h 4686300"/>
              <a:gd name="connsiteX2" fmla="*/ 6134100 w 6375400"/>
              <a:gd name="connsiteY2" fmla="*/ 2959100 h 4686300"/>
              <a:gd name="connsiteX3" fmla="*/ 6375400 w 6375400"/>
              <a:gd name="connsiteY3" fmla="*/ 3797300 h 4686300"/>
              <a:gd name="connsiteX4" fmla="*/ 5207000 w 6375400"/>
              <a:gd name="connsiteY4" fmla="*/ 3987800 h 4686300"/>
              <a:gd name="connsiteX5" fmla="*/ 2349500 w 6375400"/>
              <a:gd name="connsiteY5" fmla="*/ 4686300 h 4686300"/>
              <a:gd name="connsiteX6" fmla="*/ 1193800 w 6375400"/>
              <a:gd name="connsiteY6" fmla="*/ 2959100 h 4686300"/>
              <a:gd name="connsiteX7" fmla="*/ 876300 w 6375400"/>
              <a:gd name="connsiteY7" fmla="*/ 2286000 h 4686300"/>
              <a:gd name="connsiteX8" fmla="*/ 0 w 6375400"/>
              <a:gd name="connsiteY8"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400" h="4686300">
                <a:moveTo>
                  <a:pt x="0" y="0"/>
                </a:moveTo>
                <a:lnTo>
                  <a:pt x="5600700" y="304800"/>
                </a:lnTo>
                <a:lnTo>
                  <a:pt x="6134100" y="2959100"/>
                </a:lnTo>
                <a:lnTo>
                  <a:pt x="6375400" y="3797300"/>
                </a:lnTo>
                <a:lnTo>
                  <a:pt x="5207000" y="3987800"/>
                </a:lnTo>
                <a:lnTo>
                  <a:pt x="2349500" y="4686300"/>
                </a:lnTo>
                <a:lnTo>
                  <a:pt x="1193800" y="2959100"/>
                </a:lnTo>
                <a:lnTo>
                  <a:pt x="876300" y="2286000"/>
                </a:lnTo>
                <a:lnTo>
                  <a:pt x="0" y="0"/>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1" name="Forme libre 10"/>
          <p:cNvSpPr/>
          <p:nvPr/>
        </p:nvSpPr>
        <p:spPr>
          <a:xfrm>
            <a:off x="4457019" y="6223776"/>
            <a:ext cx="1870273" cy="853312"/>
          </a:xfrm>
          <a:custGeom>
            <a:avLst/>
            <a:gdLst>
              <a:gd name="connsiteX0" fmla="*/ 0 w 1524000"/>
              <a:gd name="connsiteY0" fmla="*/ 228600 h 695325"/>
              <a:gd name="connsiteX1" fmla="*/ 1524000 w 1524000"/>
              <a:gd name="connsiteY1" fmla="*/ 0 h 695325"/>
              <a:gd name="connsiteX2" fmla="*/ 1524000 w 1524000"/>
              <a:gd name="connsiteY2" fmla="*/ 504825 h 695325"/>
              <a:gd name="connsiteX3" fmla="*/ 0 w 1524000"/>
              <a:gd name="connsiteY3" fmla="*/ 695325 h 695325"/>
              <a:gd name="connsiteX4" fmla="*/ 0 w 1524000"/>
              <a:gd name="connsiteY4" fmla="*/ 228600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695325">
                <a:moveTo>
                  <a:pt x="0" y="228600"/>
                </a:moveTo>
                <a:lnTo>
                  <a:pt x="1524000" y="0"/>
                </a:lnTo>
                <a:lnTo>
                  <a:pt x="1524000" y="504825"/>
                </a:lnTo>
                <a:lnTo>
                  <a:pt x="0" y="695325"/>
                </a:lnTo>
                <a:lnTo>
                  <a:pt x="0" y="228600"/>
                </a:lnTo>
                <a:close/>
              </a:path>
            </a:pathLst>
          </a:custGeom>
          <a:solidFill>
            <a:srgbClr val="7030A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2" name="Forme libre 11"/>
          <p:cNvSpPr/>
          <p:nvPr/>
        </p:nvSpPr>
        <p:spPr>
          <a:xfrm>
            <a:off x="3416684" y="6516001"/>
            <a:ext cx="1157232" cy="1379327"/>
          </a:xfrm>
          <a:custGeom>
            <a:avLst/>
            <a:gdLst>
              <a:gd name="connsiteX0" fmla="*/ 0 w 942975"/>
              <a:gd name="connsiteY0" fmla="*/ 219075 h 1123950"/>
              <a:gd name="connsiteX1" fmla="*/ 590550 w 942975"/>
              <a:gd name="connsiteY1" fmla="*/ 0 h 1123950"/>
              <a:gd name="connsiteX2" fmla="*/ 942975 w 942975"/>
              <a:gd name="connsiteY2" fmla="*/ 809625 h 1123950"/>
              <a:gd name="connsiteX3" fmla="*/ 333375 w 942975"/>
              <a:gd name="connsiteY3" fmla="*/ 1123950 h 1123950"/>
              <a:gd name="connsiteX4" fmla="*/ 0 w 942975"/>
              <a:gd name="connsiteY4" fmla="*/ 219075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1123950">
                <a:moveTo>
                  <a:pt x="0" y="219075"/>
                </a:moveTo>
                <a:lnTo>
                  <a:pt x="590550" y="0"/>
                </a:lnTo>
                <a:lnTo>
                  <a:pt x="942975" y="809625"/>
                </a:lnTo>
                <a:lnTo>
                  <a:pt x="333375" y="1123950"/>
                </a:lnTo>
                <a:lnTo>
                  <a:pt x="0" y="219075"/>
                </a:lnTo>
                <a:close/>
              </a:path>
            </a:pathLst>
          </a:custGeom>
          <a:solidFill>
            <a:srgbClr val="7030A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3" name="Forme libre 12"/>
          <p:cNvSpPr/>
          <p:nvPr/>
        </p:nvSpPr>
        <p:spPr>
          <a:xfrm>
            <a:off x="6257157" y="4131407"/>
            <a:ext cx="1192299" cy="1952098"/>
          </a:xfrm>
          <a:custGeom>
            <a:avLst/>
            <a:gdLst>
              <a:gd name="connsiteX0" fmla="*/ 0 w 971550"/>
              <a:gd name="connsiteY0" fmla="*/ 0 h 1590675"/>
              <a:gd name="connsiteX1" fmla="*/ 752475 w 971550"/>
              <a:gd name="connsiteY1" fmla="*/ 9525 h 1590675"/>
              <a:gd name="connsiteX2" fmla="*/ 971550 w 971550"/>
              <a:gd name="connsiteY2" fmla="*/ 1466850 h 1590675"/>
              <a:gd name="connsiteX3" fmla="*/ 123825 w 971550"/>
              <a:gd name="connsiteY3" fmla="*/ 1590675 h 1590675"/>
              <a:gd name="connsiteX4" fmla="*/ 104775 w 971550"/>
              <a:gd name="connsiteY4" fmla="*/ 914400 h 1590675"/>
              <a:gd name="connsiteX5" fmla="*/ 0 w 971550"/>
              <a:gd name="connsiteY5"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0" h="1590675">
                <a:moveTo>
                  <a:pt x="0" y="0"/>
                </a:moveTo>
                <a:lnTo>
                  <a:pt x="752475" y="9525"/>
                </a:lnTo>
                <a:lnTo>
                  <a:pt x="971550" y="1466850"/>
                </a:lnTo>
                <a:lnTo>
                  <a:pt x="123825" y="1590675"/>
                </a:lnTo>
                <a:lnTo>
                  <a:pt x="104775" y="914400"/>
                </a:lnTo>
                <a:lnTo>
                  <a:pt x="0" y="0"/>
                </a:lnTo>
                <a:close/>
              </a:path>
            </a:pathLst>
          </a:custGeom>
          <a:solidFill>
            <a:schemeClr val="accent4">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4" name="Forme libre 13"/>
          <p:cNvSpPr/>
          <p:nvPr/>
        </p:nvSpPr>
        <p:spPr>
          <a:xfrm>
            <a:off x="6140270" y="6048432"/>
            <a:ext cx="1554665" cy="1426083"/>
          </a:xfrm>
          <a:custGeom>
            <a:avLst/>
            <a:gdLst>
              <a:gd name="connsiteX0" fmla="*/ 200025 w 1266825"/>
              <a:gd name="connsiteY0" fmla="*/ 133350 h 1162050"/>
              <a:gd name="connsiteX1" fmla="*/ 1076325 w 1266825"/>
              <a:gd name="connsiteY1" fmla="*/ 0 h 1162050"/>
              <a:gd name="connsiteX2" fmla="*/ 1266825 w 1266825"/>
              <a:gd name="connsiteY2" fmla="*/ 962025 h 1162050"/>
              <a:gd name="connsiteX3" fmla="*/ 9525 w 1266825"/>
              <a:gd name="connsiteY3" fmla="*/ 1162050 h 1162050"/>
              <a:gd name="connsiteX4" fmla="*/ 0 w 1266825"/>
              <a:gd name="connsiteY4" fmla="*/ 1057275 h 1162050"/>
              <a:gd name="connsiteX5" fmla="*/ 142875 w 1266825"/>
              <a:gd name="connsiteY5" fmla="*/ 600075 h 1162050"/>
              <a:gd name="connsiteX6" fmla="*/ 200025 w 1266825"/>
              <a:gd name="connsiteY6" fmla="*/ 13335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825" h="1162050">
                <a:moveTo>
                  <a:pt x="200025" y="133350"/>
                </a:moveTo>
                <a:lnTo>
                  <a:pt x="1076325" y="0"/>
                </a:lnTo>
                <a:lnTo>
                  <a:pt x="1266825" y="962025"/>
                </a:lnTo>
                <a:lnTo>
                  <a:pt x="9525" y="1162050"/>
                </a:lnTo>
                <a:lnTo>
                  <a:pt x="0" y="1057275"/>
                </a:lnTo>
                <a:lnTo>
                  <a:pt x="142875" y="600075"/>
                </a:lnTo>
                <a:lnTo>
                  <a:pt x="200025" y="133350"/>
                </a:lnTo>
                <a:close/>
              </a:path>
            </a:pathLst>
          </a:custGeom>
          <a:solidFill>
            <a:schemeClr val="accent4">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5" name="Forme libre 14"/>
          <p:cNvSpPr/>
          <p:nvPr/>
        </p:nvSpPr>
        <p:spPr>
          <a:xfrm>
            <a:off x="3942692" y="7240732"/>
            <a:ext cx="4067845" cy="1753381"/>
          </a:xfrm>
          <a:custGeom>
            <a:avLst/>
            <a:gdLst>
              <a:gd name="connsiteX0" fmla="*/ 247650 w 3314700"/>
              <a:gd name="connsiteY0" fmla="*/ 1428750 h 1428750"/>
              <a:gd name="connsiteX1" fmla="*/ 0 w 3314700"/>
              <a:gd name="connsiteY1" fmla="*/ 971550 h 1428750"/>
              <a:gd name="connsiteX2" fmla="*/ 638175 w 3314700"/>
              <a:gd name="connsiteY2" fmla="*/ 666750 h 1428750"/>
              <a:gd name="connsiteX3" fmla="*/ 619125 w 3314700"/>
              <a:gd name="connsiteY3" fmla="*/ 361950 h 1428750"/>
              <a:gd name="connsiteX4" fmla="*/ 3067050 w 3314700"/>
              <a:gd name="connsiteY4" fmla="*/ 0 h 1428750"/>
              <a:gd name="connsiteX5" fmla="*/ 3314700 w 3314700"/>
              <a:gd name="connsiteY5" fmla="*/ 790575 h 1428750"/>
              <a:gd name="connsiteX6" fmla="*/ 2152650 w 3314700"/>
              <a:gd name="connsiteY6" fmla="*/ 990600 h 1428750"/>
              <a:gd name="connsiteX7" fmla="*/ 247650 w 3314700"/>
              <a:gd name="connsiteY7" fmla="*/ 142875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1428750">
                <a:moveTo>
                  <a:pt x="247650" y="1428750"/>
                </a:moveTo>
                <a:lnTo>
                  <a:pt x="0" y="971550"/>
                </a:lnTo>
                <a:lnTo>
                  <a:pt x="638175" y="666750"/>
                </a:lnTo>
                <a:lnTo>
                  <a:pt x="619125" y="361950"/>
                </a:lnTo>
                <a:lnTo>
                  <a:pt x="3067050" y="0"/>
                </a:lnTo>
                <a:lnTo>
                  <a:pt x="3314700" y="790575"/>
                </a:lnTo>
                <a:lnTo>
                  <a:pt x="2152650" y="990600"/>
                </a:lnTo>
                <a:lnTo>
                  <a:pt x="247650" y="1428750"/>
                </a:lnTo>
                <a:close/>
              </a:path>
            </a:pathLst>
          </a:custGeom>
          <a:solidFill>
            <a:schemeClr val="accent2">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9" name="Forme libre 18"/>
          <p:cNvSpPr/>
          <p:nvPr/>
        </p:nvSpPr>
        <p:spPr>
          <a:xfrm>
            <a:off x="2797157" y="7568036"/>
            <a:ext cx="1811827" cy="1133853"/>
          </a:xfrm>
          <a:custGeom>
            <a:avLst/>
            <a:gdLst>
              <a:gd name="connsiteX0" fmla="*/ 0 w 1476375"/>
              <a:gd name="connsiteY0" fmla="*/ 800100 h 923925"/>
              <a:gd name="connsiteX1" fmla="*/ 819150 w 1476375"/>
              <a:gd name="connsiteY1" fmla="*/ 333375 h 923925"/>
              <a:gd name="connsiteX2" fmla="*/ 1428750 w 1476375"/>
              <a:gd name="connsiteY2" fmla="*/ 0 h 923925"/>
              <a:gd name="connsiteX3" fmla="*/ 1476375 w 1476375"/>
              <a:gd name="connsiteY3" fmla="*/ 152400 h 923925"/>
              <a:gd name="connsiteX4" fmla="*/ 790575 w 1476375"/>
              <a:gd name="connsiteY4" fmla="*/ 514350 h 923925"/>
              <a:gd name="connsiteX5" fmla="*/ 733425 w 1476375"/>
              <a:gd name="connsiteY5" fmla="*/ 647700 h 923925"/>
              <a:gd name="connsiteX6" fmla="*/ 76200 w 1476375"/>
              <a:gd name="connsiteY6" fmla="*/ 923925 h 923925"/>
              <a:gd name="connsiteX7" fmla="*/ 0 w 1476375"/>
              <a:gd name="connsiteY7" fmla="*/ 80010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375" h="923925">
                <a:moveTo>
                  <a:pt x="0" y="800100"/>
                </a:moveTo>
                <a:lnTo>
                  <a:pt x="819150" y="333375"/>
                </a:lnTo>
                <a:lnTo>
                  <a:pt x="1428750" y="0"/>
                </a:lnTo>
                <a:lnTo>
                  <a:pt x="1476375" y="152400"/>
                </a:lnTo>
                <a:lnTo>
                  <a:pt x="790575" y="514350"/>
                </a:lnTo>
                <a:lnTo>
                  <a:pt x="733425" y="647700"/>
                </a:lnTo>
                <a:lnTo>
                  <a:pt x="76200" y="923925"/>
                </a:lnTo>
                <a:lnTo>
                  <a:pt x="0" y="800100"/>
                </a:lnTo>
                <a:close/>
              </a:path>
            </a:pathLst>
          </a:cu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5" name="Forme libre 24"/>
          <p:cNvSpPr/>
          <p:nvPr/>
        </p:nvSpPr>
        <p:spPr>
          <a:xfrm>
            <a:off x="4234928" y="5206816"/>
            <a:ext cx="2045612" cy="1110475"/>
          </a:xfrm>
          <a:custGeom>
            <a:avLst/>
            <a:gdLst>
              <a:gd name="connsiteX0" fmla="*/ 838200 w 1666875"/>
              <a:gd name="connsiteY0" fmla="*/ 781050 h 904875"/>
              <a:gd name="connsiteX1" fmla="*/ 142875 w 1666875"/>
              <a:gd name="connsiteY1" fmla="*/ 904875 h 904875"/>
              <a:gd name="connsiteX2" fmla="*/ 0 w 1666875"/>
              <a:gd name="connsiteY2" fmla="*/ 0 h 904875"/>
              <a:gd name="connsiteX3" fmla="*/ 1657350 w 1666875"/>
              <a:gd name="connsiteY3" fmla="*/ 38100 h 904875"/>
              <a:gd name="connsiteX4" fmla="*/ 1666875 w 1666875"/>
              <a:gd name="connsiteY4" fmla="*/ 666750 h 904875"/>
              <a:gd name="connsiteX5" fmla="*/ 1476375 w 1666875"/>
              <a:gd name="connsiteY5" fmla="*/ 723900 h 904875"/>
              <a:gd name="connsiteX6" fmla="*/ 1409700 w 1666875"/>
              <a:gd name="connsiteY6" fmla="*/ 390525 h 904875"/>
              <a:gd name="connsiteX7" fmla="*/ 800100 w 1666875"/>
              <a:gd name="connsiteY7" fmla="*/ 504825 h 904875"/>
              <a:gd name="connsiteX8" fmla="*/ 838200 w 1666875"/>
              <a:gd name="connsiteY8" fmla="*/ 78105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5" h="904875">
                <a:moveTo>
                  <a:pt x="838200" y="781050"/>
                </a:moveTo>
                <a:lnTo>
                  <a:pt x="142875" y="904875"/>
                </a:lnTo>
                <a:lnTo>
                  <a:pt x="0" y="0"/>
                </a:lnTo>
                <a:lnTo>
                  <a:pt x="1657350" y="38100"/>
                </a:lnTo>
                <a:lnTo>
                  <a:pt x="1666875" y="666750"/>
                </a:lnTo>
                <a:lnTo>
                  <a:pt x="1476375" y="723900"/>
                </a:lnTo>
                <a:lnTo>
                  <a:pt x="1409700" y="390525"/>
                </a:lnTo>
                <a:lnTo>
                  <a:pt x="800100" y="504825"/>
                </a:lnTo>
                <a:lnTo>
                  <a:pt x="838200" y="781050"/>
                </a:lnTo>
                <a:close/>
              </a:path>
            </a:pathLst>
          </a:custGeom>
          <a:solidFill>
            <a:srgbClr val="7030A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6" name="Forme libre 25"/>
          <p:cNvSpPr/>
          <p:nvPr/>
        </p:nvSpPr>
        <p:spPr>
          <a:xfrm>
            <a:off x="5333714" y="5732829"/>
            <a:ext cx="666285" cy="385744"/>
          </a:xfrm>
          <a:custGeom>
            <a:avLst/>
            <a:gdLst>
              <a:gd name="connsiteX0" fmla="*/ 0 w 542925"/>
              <a:gd name="connsiteY0" fmla="*/ 104775 h 314325"/>
              <a:gd name="connsiteX1" fmla="*/ 514350 w 542925"/>
              <a:gd name="connsiteY1" fmla="*/ 0 h 314325"/>
              <a:gd name="connsiteX2" fmla="*/ 542925 w 542925"/>
              <a:gd name="connsiteY2" fmla="*/ 276225 h 314325"/>
              <a:gd name="connsiteX3" fmla="*/ 28575 w 542925"/>
              <a:gd name="connsiteY3" fmla="*/ 314325 h 314325"/>
              <a:gd name="connsiteX4" fmla="*/ 0 w 542925"/>
              <a:gd name="connsiteY4" fmla="*/ 1047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314325">
                <a:moveTo>
                  <a:pt x="0" y="104775"/>
                </a:moveTo>
                <a:lnTo>
                  <a:pt x="514350" y="0"/>
                </a:lnTo>
                <a:lnTo>
                  <a:pt x="542925" y="276225"/>
                </a:lnTo>
                <a:lnTo>
                  <a:pt x="28575" y="314325"/>
                </a:lnTo>
                <a:lnTo>
                  <a:pt x="0" y="104775"/>
                </a:lnTo>
                <a:close/>
              </a:path>
            </a:pathLst>
          </a:custGeom>
          <a:solidFill>
            <a:srgbClr val="92D05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7" name="Forme libre 26"/>
          <p:cNvSpPr/>
          <p:nvPr/>
        </p:nvSpPr>
        <p:spPr>
          <a:xfrm>
            <a:off x="5170060" y="4711188"/>
            <a:ext cx="551731" cy="486271"/>
          </a:xfrm>
          <a:custGeom>
            <a:avLst/>
            <a:gdLst>
              <a:gd name="connsiteX0" fmla="*/ 0 w 449580"/>
              <a:gd name="connsiteY0" fmla="*/ 0 h 396240"/>
              <a:gd name="connsiteX1" fmla="*/ 449580 w 449580"/>
              <a:gd name="connsiteY1" fmla="*/ 15240 h 396240"/>
              <a:gd name="connsiteX2" fmla="*/ 419100 w 449580"/>
              <a:gd name="connsiteY2" fmla="*/ 396240 h 396240"/>
              <a:gd name="connsiteX3" fmla="*/ 76200 w 449580"/>
              <a:gd name="connsiteY3" fmla="*/ 381000 h 396240"/>
              <a:gd name="connsiteX4" fmla="*/ 0 w 449580"/>
              <a:gd name="connsiteY4" fmla="*/ 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 h="396240">
                <a:moveTo>
                  <a:pt x="0" y="0"/>
                </a:moveTo>
                <a:lnTo>
                  <a:pt x="449580" y="15240"/>
                </a:lnTo>
                <a:lnTo>
                  <a:pt x="419100" y="396240"/>
                </a:lnTo>
                <a:lnTo>
                  <a:pt x="76200" y="381000"/>
                </a:lnTo>
                <a:lnTo>
                  <a:pt x="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8" name="Forme libre 27"/>
          <p:cNvSpPr/>
          <p:nvPr/>
        </p:nvSpPr>
        <p:spPr>
          <a:xfrm>
            <a:off x="5749845" y="4720538"/>
            <a:ext cx="514325" cy="467568"/>
          </a:xfrm>
          <a:custGeom>
            <a:avLst/>
            <a:gdLst>
              <a:gd name="connsiteX0" fmla="*/ 15240 w 419100"/>
              <a:gd name="connsiteY0" fmla="*/ 0 h 381000"/>
              <a:gd name="connsiteX1" fmla="*/ 373380 w 419100"/>
              <a:gd name="connsiteY1" fmla="*/ 15240 h 381000"/>
              <a:gd name="connsiteX2" fmla="*/ 419100 w 419100"/>
              <a:gd name="connsiteY2" fmla="*/ 381000 h 381000"/>
              <a:gd name="connsiteX3" fmla="*/ 0 w 419100"/>
              <a:gd name="connsiteY3" fmla="*/ 381000 h 381000"/>
              <a:gd name="connsiteX4" fmla="*/ 15240 w 4191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381000">
                <a:moveTo>
                  <a:pt x="15240" y="0"/>
                </a:moveTo>
                <a:lnTo>
                  <a:pt x="373380" y="15240"/>
                </a:lnTo>
                <a:lnTo>
                  <a:pt x="419100" y="381000"/>
                </a:lnTo>
                <a:lnTo>
                  <a:pt x="0" y="381000"/>
                </a:lnTo>
                <a:lnTo>
                  <a:pt x="15240"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9" name="Forme libre 28"/>
          <p:cNvSpPr/>
          <p:nvPr/>
        </p:nvSpPr>
        <p:spPr>
          <a:xfrm>
            <a:off x="5160708" y="4037889"/>
            <a:ext cx="589136" cy="617190"/>
          </a:xfrm>
          <a:custGeom>
            <a:avLst/>
            <a:gdLst>
              <a:gd name="connsiteX0" fmla="*/ 15240 w 480060"/>
              <a:gd name="connsiteY0" fmla="*/ 0 h 502920"/>
              <a:gd name="connsiteX1" fmla="*/ 480060 w 480060"/>
              <a:gd name="connsiteY1" fmla="*/ 15240 h 502920"/>
              <a:gd name="connsiteX2" fmla="*/ 449580 w 480060"/>
              <a:gd name="connsiteY2" fmla="*/ 502920 h 502920"/>
              <a:gd name="connsiteX3" fmla="*/ 0 w 480060"/>
              <a:gd name="connsiteY3" fmla="*/ 480060 h 502920"/>
              <a:gd name="connsiteX4" fmla="*/ 15240 w 480060"/>
              <a:gd name="connsiteY4" fmla="*/ 0 h 50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 h="502920">
                <a:moveTo>
                  <a:pt x="15240" y="0"/>
                </a:moveTo>
                <a:lnTo>
                  <a:pt x="480060" y="15240"/>
                </a:lnTo>
                <a:lnTo>
                  <a:pt x="449580" y="502920"/>
                </a:lnTo>
                <a:lnTo>
                  <a:pt x="0" y="480060"/>
                </a:lnTo>
                <a:lnTo>
                  <a:pt x="1524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0" name="Forme libre 29"/>
          <p:cNvSpPr/>
          <p:nvPr/>
        </p:nvSpPr>
        <p:spPr>
          <a:xfrm>
            <a:off x="5759196" y="4065943"/>
            <a:ext cx="439514" cy="607839"/>
          </a:xfrm>
          <a:custGeom>
            <a:avLst/>
            <a:gdLst>
              <a:gd name="connsiteX0" fmla="*/ 22860 w 358140"/>
              <a:gd name="connsiteY0" fmla="*/ 0 h 495300"/>
              <a:gd name="connsiteX1" fmla="*/ 304800 w 358140"/>
              <a:gd name="connsiteY1" fmla="*/ 22860 h 495300"/>
              <a:gd name="connsiteX2" fmla="*/ 358140 w 358140"/>
              <a:gd name="connsiteY2" fmla="*/ 495300 h 495300"/>
              <a:gd name="connsiteX3" fmla="*/ 0 w 358140"/>
              <a:gd name="connsiteY3" fmla="*/ 487680 h 495300"/>
              <a:gd name="connsiteX4" fmla="*/ 22860 w 358140"/>
              <a:gd name="connsiteY4" fmla="*/ 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40" h="495300">
                <a:moveTo>
                  <a:pt x="22860" y="0"/>
                </a:moveTo>
                <a:lnTo>
                  <a:pt x="304800" y="22860"/>
                </a:lnTo>
                <a:lnTo>
                  <a:pt x="358140" y="495300"/>
                </a:lnTo>
                <a:lnTo>
                  <a:pt x="0" y="487680"/>
                </a:lnTo>
                <a:lnTo>
                  <a:pt x="2286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2" name="Forme libre 31"/>
          <p:cNvSpPr/>
          <p:nvPr/>
        </p:nvSpPr>
        <p:spPr>
          <a:xfrm>
            <a:off x="4113355" y="4019185"/>
            <a:ext cx="981894" cy="579785"/>
          </a:xfrm>
          <a:custGeom>
            <a:avLst/>
            <a:gdLst>
              <a:gd name="connsiteX0" fmla="*/ 0 w 800100"/>
              <a:gd name="connsiteY0" fmla="*/ 0 h 472440"/>
              <a:gd name="connsiteX1" fmla="*/ 800100 w 800100"/>
              <a:gd name="connsiteY1" fmla="*/ 7620 h 472440"/>
              <a:gd name="connsiteX2" fmla="*/ 792480 w 800100"/>
              <a:gd name="connsiteY2" fmla="*/ 472440 h 472440"/>
              <a:gd name="connsiteX3" fmla="*/ 68580 w 800100"/>
              <a:gd name="connsiteY3" fmla="*/ 472440 h 472440"/>
              <a:gd name="connsiteX4" fmla="*/ 0 w 800100"/>
              <a:gd name="connsiteY4" fmla="*/ 0 h 47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472440">
                <a:moveTo>
                  <a:pt x="0" y="0"/>
                </a:moveTo>
                <a:lnTo>
                  <a:pt x="800100" y="7620"/>
                </a:lnTo>
                <a:lnTo>
                  <a:pt x="792480" y="472440"/>
                </a:lnTo>
                <a:lnTo>
                  <a:pt x="68580" y="472440"/>
                </a:lnTo>
                <a:lnTo>
                  <a:pt x="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3" name="Forme libre 32"/>
          <p:cNvSpPr/>
          <p:nvPr/>
        </p:nvSpPr>
        <p:spPr>
          <a:xfrm>
            <a:off x="4216220" y="4655080"/>
            <a:ext cx="411460" cy="486271"/>
          </a:xfrm>
          <a:custGeom>
            <a:avLst/>
            <a:gdLst>
              <a:gd name="connsiteX0" fmla="*/ 0 w 335280"/>
              <a:gd name="connsiteY0" fmla="*/ 0 h 396240"/>
              <a:gd name="connsiteX1" fmla="*/ 320040 w 335280"/>
              <a:gd name="connsiteY1" fmla="*/ 38100 h 396240"/>
              <a:gd name="connsiteX2" fmla="*/ 335280 w 335280"/>
              <a:gd name="connsiteY2" fmla="*/ 396240 h 396240"/>
              <a:gd name="connsiteX3" fmla="*/ 30480 w 335280"/>
              <a:gd name="connsiteY3" fmla="*/ 388620 h 396240"/>
              <a:gd name="connsiteX4" fmla="*/ 0 w 335280"/>
              <a:gd name="connsiteY4" fmla="*/ 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396240">
                <a:moveTo>
                  <a:pt x="0" y="0"/>
                </a:moveTo>
                <a:lnTo>
                  <a:pt x="320040" y="38100"/>
                </a:lnTo>
                <a:lnTo>
                  <a:pt x="335280" y="396240"/>
                </a:lnTo>
                <a:lnTo>
                  <a:pt x="30480" y="388620"/>
                </a:lnTo>
                <a:lnTo>
                  <a:pt x="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4" name="Forme libre 33"/>
          <p:cNvSpPr/>
          <p:nvPr/>
        </p:nvSpPr>
        <p:spPr>
          <a:xfrm>
            <a:off x="4655734" y="4673781"/>
            <a:ext cx="504974" cy="467568"/>
          </a:xfrm>
          <a:custGeom>
            <a:avLst/>
            <a:gdLst>
              <a:gd name="connsiteX0" fmla="*/ 0 w 411480"/>
              <a:gd name="connsiteY0" fmla="*/ 0 h 381000"/>
              <a:gd name="connsiteX1" fmla="*/ 335280 w 411480"/>
              <a:gd name="connsiteY1" fmla="*/ 0 h 381000"/>
              <a:gd name="connsiteX2" fmla="*/ 411480 w 411480"/>
              <a:gd name="connsiteY2" fmla="*/ 381000 h 381000"/>
              <a:gd name="connsiteX3" fmla="*/ 15240 w 411480"/>
              <a:gd name="connsiteY3" fmla="*/ 381000 h 381000"/>
              <a:gd name="connsiteX4" fmla="*/ 0 w 41148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 h="381000">
                <a:moveTo>
                  <a:pt x="0" y="0"/>
                </a:moveTo>
                <a:lnTo>
                  <a:pt x="335280" y="0"/>
                </a:lnTo>
                <a:lnTo>
                  <a:pt x="411480" y="381000"/>
                </a:lnTo>
                <a:lnTo>
                  <a:pt x="15240" y="381000"/>
                </a:lnTo>
                <a:lnTo>
                  <a:pt x="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5" name="Forme libre 34"/>
          <p:cNvSpPr/>
          <p:nvPr/>
        </p:nvSpPr>
        <p:spPr>
          <a:xfrm>
            <a:off x="3393301" y="3981780"/>
            <a:ext cx="336649" cy="645244"/>
          </a:xfrm>
          <a:custGeom>
            <a:avLst/>
            <a:gdLst>
              <a:gd name="connsiteX0" fmla="*/ 0 w 274320"/>
              <a:gd name="connsiteY0" fmla="*/ 0 h 525780"/>
              <a:gd name="connsiteX1" fmla="*/ 274320 w 274320"/>
              <a:gd name="connsiteY1" fmla="*/ 30480 h 525780"/>
              <a:gd name="connsiteX2" fmla="*/ 236220 w 274320"/>
              <a:gd name="connsiteY2" fmla="*/ 525780 h 525780"/>
              <a:gd name="connsiteX3" fmla="*/ 7620 w 274320"/>
              <a:gd name="connsiteY3" fmla="*/ 510540 h 525780"/>
              <a:gd name="connsiteX4" fmla="*/ 0 w 274320"/>
              <a:gd name="connsiteY4" fmla="*/ 0 h 5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525780">
                <a:moveTo>
                  <a:pt x="0" y="0"/>
                </a:moveTo>
                <a:lnTo>
                  <a:pt x="274320" y="30480"/>
                </a:lnTo>
                <a:lnTo>
                  <a:pt x="236220" y="525780"/>
                </a:lnTo>
                <a:lnTo>
                  <a:pt x="7620" y="510540"/>
                </a:lnTo>
                <a:lnTo>
                  <a:pt x="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6" name="Forme libre 35"/>
          <p:cNvSpPr/>
          <p:nvPr/>
        </p:nvSpPr>
        <p:spPr>
          <a:xfrm>
            <a:off x="3711246" y="4019187"/>
            <a:ext cx="364703" cy="617190"/>
          </a:xfrm>
          <a:custGeom>
            <a:avLst/>
            <a:gdLst>
              <a:gd name="connsiteX0" fmla="*/ 22860 w 297180"/>
              <a:gd name="connsiteY0" fmla="*/ 0 h 502920"/>
              <a:gd name="connsiteX1" fmla="*/ 228600 w 297180"/>
              <a:gd name="connsiteY1" fmla="*/ 22860 h 502920"/>
              <a:gd name="connsiteX2" fmla="*/ 297180 w 297180"/>
              <a:gd name="connsiteY2" fmla="*/ 502920 h 502920"/>
              <a:gd name="connsiteX3" fmla="*/ 0 w 297180"/>
              <a:gd name="connsiteY3" fmla="*/ 495300 h 502920"/>
              <a:gd name="connsiteX4" fmla="*/ 22860 w 297180"/>
              <a:gd name="connsiteY4" fmla="*/ 0 h 50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80" h="502920">
                <a:moveTo>
                  <a:pt x="22860" y="0"/>
                </a:moveTo>
                <a:lnTo>
                  <a:pt x="228600" y="22860"/>
                </a:lnTo>
                <a:lnTo>
                  <a:pt x="297180" y="502920"/>
                </a:lnTo>
                <a:lnTo>
                  <a:pt x="0" y="495300"/>
                </a:lnTo>
                <a:lnTo>
                  <a:pt x="2286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7" name="Forme libre 36"/>
          <p:cNvSpPr/>
          <p:nvPr/>
        </p:nvSpPr>
        <p:spPr>
          <a:xfrm>
            <a:off x="3337192" y="4655079"/>
            <a:ext cx="355352" cy="495622"/>
          </a:xfrm>
          <a:custGeom>
            <a:avLst/>
            <a:gdLst>
              <a:gd name="connsiteX0" fmla="*/ 22860 w 289560"/>
              <a:gd name="connsiteY0" fmla="*/ 0 h 403860"/>
              <a:gd name="connsiteX1" fmla="*/ 289560 w 289560"/>
              <a:gd name="connsiteY1" fmla="*/ 22860 h 403860"/>
              <a:gd name="connsiteX2" fmla="*/ 274320 w 289560"/>
              <a:gd name="connsiteY2" fmla="*/ 403860 h 403860"/>
              <a:gd name="connsiteX3" fmla="*/ 0 w 289560"/>
              <a:gd name="connsiteY3" fmla="*/ 381000 h 403860"/>
              <a:gd name="connsiteX4" fmla="*/ 22860 w 289560"/>
              <a:gd name="connsiteY4" fmla="*/ 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403860">
                <a:moveTo>
                  <a:pt x="22860" y="0"/>
                </a:moveTo>
                <a:lnTo>
                  <a:pt x="289560" y="22860"/>
                </a:lnTo>
                <a:lnTo>
                  <a:pt x="274320" y="403860"/>
                </a:lnTo>
                <a:lnTo>
                  <a:pt x="0" y="381000"/>
                </a:lnTo>
                <a:lnTo>
                  <a:pt x="2286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8" name="Forme libre 37"/>
          <p:cNvSpPr/>
          <p:nvPr/>
        </p:nvSpPr>
        <p:spPr>
          <a:xfrm>
            <a:off x="3711246" y="4692485"/>
            <a:ext cx="448866" cy="458217"/>
          </a:xfrm>
          <a:custGeom>
            <a:avLst/>
            <a:gdLst>
              <a:gd name="connsiteX0" fmla="*/ 22860 w 365760"/>
              <a:gd name="connsiteY0" fmla="*/ 0 h 373380"/>
              <a:gd name="connsiteX1" fmla="*/ 304800 w 365760"/>
              <a:gd name="connsiteY1" fmla="*/ 0 h 373380"/>
              <a:gd name="connsiteX2" fmla="*/ 365760 w 365760"/>
              <a:gd name="connsiteY2" fmla="*/ 373380 h 373380"/>
              <a:gd name="connsiteX3" fmla="*/ 0 w 365760"/>
              <a:gd name="connsiteY3" fmla="*/ 373380 h 373380"/>
              <a:gd name="connsiteX4" fmla="*/ 22860 w 365760"/>
              <a:gd name="connsiteY4" fmla="*/ 0 h 37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373380">
                <a:moveTo>
                  <a:pt x="22860" y="0"/>
                </a:moveTo>
                <a:lnTo>
                  <a:pt x="304800" y="0"/>
                </a:lnTo>
                <a:lnTo>
                  <a:pt x="365760" y="373380"/>
                </a:lnTo>
                <a:lnTo>
                  <a:pt x="0" y="373380"/>
                </a:lnTo>
                <a:lnTo>
                  <a:pt x="2286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9" name="Forme libre 38"/>
          <p:cNvSpPr/>
          <p:nvPr/>
        </p:nvSpPr>
        <p:spPr>
          <a:xfrm>
            <a:off x="3028596" y="3963078"/>
            <a:ext cx="327298" cy="607839"/>
          </a:xfrm>
          <a:custGeom>
            <a:avLst/>
            <a:gdLst>
              <a:gd name="connsiteX0" fmla="*/ 7620 w 266700"/>
              <a:gd name="connsiteY0" fmla="*/ 0 h 495300"/>
              <a:gd name="connsiteX1" fmla="*/ 266700 w 266700"/>
              <a:gd name="connsiteY1" fmla="*/ 30480 h 495300"/>
              <a:gd name="connsiteX2" fmla="*/ 243840 w 266700"/>
              <a:gd name="connsiteY2" fmla="*/ 495300 h 495300"/>
              <a:gd name="connsiteX3" fmla="*/ 0 w 266700"/>
              <a:gd name="connsiteY3" fmla="*/ 472440 h 495300"/>
              <a:gd name="connsiteX4" fmla="*/ 7620 w 266700"/>
              <a:gd name="connsiteY4" fmla="*/ 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495300">
                <a:moveTo>
                  <a:pt x="7620" y="0"/>
                </a:moveTo>
                <a:lnTo>
                  <a:pt x="266700" y="30480"/>
                </a:lnTo>
                <a:lnTo>
                  <a:pt x="243840" y="495300"/>
                </a:lnTo>
                <a:lnTo>
                  <a:pt x="0" y="472440"/>
                </a:lnTo>
                <a:lnTo>
                  <a:pt x="762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0" name="Forme libre 39"/>
          <p:cNvSpPr/>
          <p:nvPr/>
        </p:nvSpPr>
        <p:spPr>
          <a:xfrm>
            <a:off x="2991192" y="4636376"/>
            <a:ext cx="317946" cy="476920"/>
          </a:xfrm>
          <a:custGeom>
            <a:avLst/>
            <a:gdLst>
              <a:gd name="connsiteX0" fmla="*/ 30480 w 259080"/>
              <a:gd name="connsiteY0" fmla="*/ 0 h 388620"/>
              <a:gd name="connsiteX1" fmla="*/ 259080 w 259080"/>
              <a:gd name="connsiteY1" fmla="*/ 7620 h 388620"/>
              <a:gd name="connsiteX2" fmla="*/ 251460 w 259080"/>
              <a:gd name="connsiteY2" fmla="*/ 388620 h 388620"/>
              <a:gd name="connsiteX3" fmla="*/ 0 w 259080"/>
              <a:gd name="connsiteY3" fmla="*/ 381000 h 388620"/>
              <a:gd name="connsiteX4" fmla="*/ 30480 w 259080"/>
              <a:gd name="connsiteY4" fmla="*/ 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 h="388620">
                <a:moveTo>
                  <a:pt x="30480" y="0"/>
                </a:moveTo>
                <a:lnTo>
                  <a:pt x="259080" y="7620"/>
                </a:lnTo>
                <a:lnTo>
                  <a:pt x="251460" y="388620"/>
                </a:lnTo>
                <a:lnTo>
                  <a:pt x="0" y="381000"/>
                </a:lnTo>
                <a:lnTo>
                  <a:pt x="3048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1" name="Forme libre 40"/>
          <p:cNvSpPr/>
          <p:nvPr/>
        </p:nvSpPr>
        <p:spPr>
          <a:xfrm>
            <a:off x="2663893" y="3953726"/>
            <a:ext cx="346001" cy="626542"/>
          </a:xfrm>
          <a:custGeom>
            <a:avLst/>
            <a:gdLst>
              <a:gd name="connsiteX0" fmla="*/ 22860 w 281940"/>
              <a:gd name="connsiteY0" fmla="*/ 0 h 510540"/>
              <a:gd name="connsiteX1" fmla="*/ 281940 w 281940"/>
              <a:gd name="connsiteY1" fmla="*/ 7620 h 510540"/>
              <a:gd name="connsiteX2" fmla="*/ 251460 w 281940"/>
              <a:gd name="connsiteY2" fmla="*/ 510540 h 510540"/>
              <a:gd name="connsiteX3" fmla="*/ 0 w 281940"/>
              <a:gd name="connsiteY3" fmla="*/ 495300 h 510540"/>
              <a:gd name="connsiteX4" fmla="*/ 22860 w 281940"/>
              <a:gd name="connsiteY4" fmla="*/ 0 h 51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510540">
                <a:moveTo>
                  <a:pt x="22860" y="0"/>
                </a:moveTo>
                <a:lnTo>
                  <a:pt x="281940" y="7620"/>
                </a:lnTo>
                <a:lnTo>
                  <a:pt x="251460" y="510540"/>
                </a:lnTo>
                <a:lnTo>
                  <a:pt x="0" y="495300"/>
                </a:lnTo>
                <a:lnTo>
                  <a:pt x="2286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2" name="Forme libre 41"/>
          <p:cNvSpPr/>
          <p:nvPr/>
        </p:nvSpPr>
        <p:spPr>
          <a:xfrm>
            <a:off x="2635839" y="4636376"/>
            <a:ext cx="346001" cy="448866"/>
          </a:xfrm>
          <a:custGeom>
            <a:avLst/>
            <a:gdLst>
              <a:gd name="connsiteX0" fmla="*/ 38100 w 281940"/>
              <a:gd name="connsiteY0" fmla="*/ 0 h 365760"/>
              <a:gd name="connsiteX1" fmla="*/ 281940 w 281940"/>
              <a:gd name="connsiteY1" fmla="*/ 0 h 365760"/>
              <a:gd name="connsiteX2" fmla="*/ 251460 w 281940"/>
              <a:gd name="connsiteY2" fmla="*/ 365760 h 365760"/>
              <a:gd name="connsiteX3" fmla="*/ 0 w 281940"/>
              <a:gd name="connsiteY3" fmla="*/ 365760 h 365760"/>
              <a:gd name="connsiteX4" fmla="*/ 38100 w 281940"/>
              <a:gd name="connsiteY4" fmla="*/ 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 h="365760">
                <a:moveTo>
                  <a:pt x="38100" y="0"/>
                </a:moveTo>
                <a:lnTo>
                  <a:pt x="281940" y="0"/>
                </a:lnTo>
                <a:lnTo>
                  <a:pt x="251460" y="365760"/>
                </a:lnTo>
                <a:lnTo>
                  <a:pt x="0" y="365760"/>
                </a:lnTo>
                <a:lnTo>
                  <a:pt x="3810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3" name="Forme libre 42"/>
          <p:cNvSpPr/>
          <p:nvPr/>
        </p:nvSpPr>
        <p:spPr>
          <a:xfrm>
            <a:off x="2317893" y="3944375"/>
            <a:ext cx="383406" cy="617190"/>
          </a:xfrm>
          <a:custGeom>
            <a:avLst/>
            <a:gdLst>
              <a:gd name="connsiteX0" fmla="*/ 30480 w 312420"/>
              <a:gd name="connsiteY0" fmla="*/ 0 h 502920"/>
              <a:gd name="connsiteX1" fmla="*/ 312420 w 312420"/>
              <a:gd name="connsiteY1" fmla="*/ 22860 h 502920"/>
              <a:gd name="connsiteX2" fmla="*/ 259080 w 312420"/>
              <a:gd name="connsiteY2" fmla="*/ 502920 h 502920"/>
              <a:gd name="connsiteX3" fmla="*/ 0 w 312420"/>
              <a:gd name="connsiteY3" fmla="*/ 495300 h 502920"/>
              <a:gd name="connsiteX4" fmla="*/ 30480 w 312420"/>
              <a:gd name="connsiteY4" fmla="*/ 0 h 50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 h="502920">
                <a:moveTo>
                  <a:pt x="30480" y="0"/>
                </a:moveTo>
                <a:lnTo>
                  <a:pt x="312420" y="22860"/>
                </a:lnTo>
                <a:lnTo>
                  <a:pt x="259080" y="502920"/>
                </a:lnTo>
                <a:lnTo>
                  <a:pt x="0" y="495300"/>
                </a:lnTo>
                <a:lnTo>
                  <a:pt x="3048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4" name="Forme libre 43"/>
          <p:cNvSpPr/>
          <p:nvPr/>
        </p:nvSpPr>
        <p:spPr>
          <a:xfrm>
            <a:off x="1925135" y="4570917"/>
            <a:ext cx="720055" cy="523677"/>
          </a:xfrm>
          <a:custGeom>
            <a:avLst/>
            <a:gdLst>
              <a:gd name="connsiteX0" fmla="*/ 22860 w 586740"/>
              <a:gd name="connsiteY0" fmla="*/ 0 h 426720"/>
              <a:gd name="connsiteX1" fmla="*/ 586740 w 586740"/>
              <a:gd name="connsiteY1" fmla="*/ 30480 h 426720"/>
              <a:gd name="connsiteX2" fmla="*/ 533400 w 586740"/>
              <a:gd name="connsiteY2" fmla="*/ 426720 h 426720"/>
              <a:gd name="connsiteX3" fmla="*/ 0 w 586740"/>
              <a:gd name="connsiteY3" fmla="*/ 381000 h 426720"/>
              <a:gd name="connsiteX4" fmla="*/ 22860 w 586740"/>
              <a:gd name="connsiteY4" fmla="*/ 0 h 42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40" h="426720">
                <a:moveTo>
                  <a:pt x="22860" y="0"/>
                </a:moveTo>
                <a:lnTo>
                  <a:pt x="586740" y="30480"/>
                </a:lnTo>
                <a:lnTo>
                  <a:pt x="533400" y="426720"/>
                </a:lnTo>
                <a:lnTo>
                  <a:pt x="0" y="381000"/>
                </a:lnTo>
                <a:lnTo>
                  <a:pt x="2286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5" name="Forme libre 44"/>
          <p:cNvSpPr/>
          <p:nvPr/>
        </p:nvSpPr>
        <p:spPr>
          <a:xfrm>
            <a:off x="1943839" y="3925672"/>
            <a:ext cx="374055" cy="617190"/>
          </a:xfrm>
          <a:custGeom>
            <a:avLst/>
            <a:gdLst>
              <a:gd name="connsiteX0" fmla="*/ 15240 w 304800"/>
              <a:gd name="connsiteY0" fmla="*/ 0 h 502920"/>
              <a:gd name="connsiteX1" fmla="*/ 304800 w 304800"/>
              <a:gd name="connsiteY1" fmla="*/ 7620 h 502920"/>
              <a:gd name="connsiteX2" fmla="*/ 251460 w 304800"/>
              <a:gd name="connsiteY2" fmla="*/ 502920 h 502920"/>
              <a:gd name="connsiteX3" fmla="*/ 0 w 304800"/>
              <a:gd name="connsiteY3" fmla="*/ 487680 h 502920"/>
              <a:gd name="connsiteX4" fmla="*/ 15240 w 304800"/>
              <a:gd name="connsiteY4" fmla="*/ 0 h 50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502920">
                <a:moveTo>
                  <a:pt x="15240" y="0"/>
                </a:moveTo>
                <a:lnTo>
                  <a:pt x="304800" y="7620"/>
                </a:lnTo>
                <a:lnTo>
                  <a:pt x="251460" y="502920"/>
                </a:lnTo>
                <a:lnTo>
                  <a:pt x="0" y="487680"/>
                </a:lnTo>
                <a:lnTo>
                  <a:pt x="1524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6" name="Forme libre 45"/>
          <p:cNvSpPr/>
          <p:nvPr/>
        </p:nvSpPr>
        <p:spPr>
          <a:xfrm>
            <a:off x="1298593" y="3897619"/>
            <a:ext cx="626542" cy="607839"/>
          </a:xfrm>
          <a:custGeom>
            <a:avLst/>
            <a:gdLst>
              <a:gd name="connsiteX0" fmla="*/ 68580 w 510540"/>
              <a:gd name="connsiteY0" fmla="*/ 0 h 495300"/>
              <a:gd name="connsiteX1" fmla="*/ 510540 w 510540"/>
              <a:gd name="connsiteY1" fmla="*/ 38100 h 495300"/>
              <a:gd name="connsiteX2" fmla="*/ 495300 w 510540"/>
              <a:gd name="connsiteY2" fmla="*/ 495300 h 495300"/>
              <a:gd name="connsiteX3" fmla="*/ 0 w 510540"/>
              <a:gd name="connsiteY3" fmla="*/ 480060 h 495300"/>
              <a:gd name="connsiteX4" fmla="*/ 38100 w 510540"/>
              <a:gd name="connsiteY4" fmla="*/ 53340 h 495300"/>
              <a:gd name="connsiteX5" fmla="*/ 68580 w 510540"/>
              <a:gd name="connsiteY5"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540" h="495300">
                <a:moveTo>
                  <a:pt x="68580" y="0"/>
                </a:moveTo>
                <a:lnTo>
                  <a:pt x="510540" y="38100"/>
                </a:lnTo>
                <a:lnTo>
                  <a:pt x="495300" y="495300"/>
                </a:lnTo>
                <a:lnTo>
                  <a:pt x="0" y="480060"/>
                </a:lnTo>
                <a:lnTo>
                  <a:pt x="38100" y="53340"/>
                </a:lnTo>
                <a:lnTo>
                  <a:pt x="68580" y="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7" name="Forme libre 46"/>
          <p:cNvSpPr/>
          <p:nvPr/>
        </p:nvSpPr>
        <p:spPr>
          <a:xfrm>
            <a:off x="672053" y="3878915"/>
            <a:ext cx="570433" cy="645244"/>
          </a:xfrm>
          <a:custGeom>
            <a:avLst/>
            <a:gdLst>
              <a:gd name="connsiteX0" fmla="*/ 0 w 464820"/>
              <a:gd name="connsiteY0" fmla="*/ 152400 h 525780"/>
              <a:gd name="connsiteX1" fmla="*/ 373380 w 464820"/>
              <a:gd name="connsiteY1" fmla="*/ 0 h 525780"/>
              <a:gd name="connsiteX2" fmla="*/ 464820 w 464820"/>
              <a:gd name="connsiteY2" fmla="*/ 83820 h 525780"/>
              <a:gd name="connsiteX3" fmla="*/ 441960 w 464820"/>
              <a:gd name="connsiteY3" fmla="*/ 495300 h 525780"/>
              <a:gd name="connsiteX4" fmla="*/ 289560 w 464820"/>
              <a:gd name="connsiteY4" fmla="*/ 472440 h 525780"/>
              <a:gd name="connsiteX5" fmla="*/ 114300 w 464820"/>
              <a:gd name="connsiteY5" fmla="*/ 525780 h 525780"/>
              <a:gd name="connsiteX6" fmla="*/ 0 w 464820"/>
              <a:gd name="connsiteY6" fmla="*/ 15240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820" h="525780">
                <a:moveTo>
                  <a:pt x="0" y="152400"/>
                </a:moveTo>
                <a:lnTo>
                  <a:pt x="373380" y="0"/>
                </a:lnTo>
                <a:lnTo>
                  <a:pt x="464820" y="83820"/>
                </a:lnTo>
                <a:lnTo>
                  <a:pt x="441960" y="495300"/>
                </a:lnTo>
                <a:lnTo>
                  <a:pt x="289560" y="472440"/>
                </a:lnTo>
                <a:lnTo>
                  <a:pt x="114300" y="525780"/>
                </a:lnTo>
                <a:lnTo>
                  <a:pt x="0" y="15240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1" name="Forme libre 50"/>
          <p:cNvSpPr/>
          <p:nvPr/>
        </p:nvSpPr>
        <p:spPr>
          <a:xfrm>
            <a:off x="1039093" y="5075890"/>
            <a:ext cx="3254276" cy="2010544"/>
          </a:xfrm>
          <a:custGeom>
            <a:avLst/>
            <a:gdLst>
              <a:gd name="connsiteX0" fmla="*/ 670560 w 2651760"/>
              <a:gd name="connsiteY0" fmla="*/ 1638300 h 1638300"/>
              <a:gd name="connsiteX1" fmla="*/ 0 w 2651760"/>
              <a:gd name="connsiteY1" fmla="*/ 60960 h 1638300"/>
              <a:gd name="connsiteX2" fmla="*/ 68580 w 2651760"/>
              <a:gd name="connsiteY2" fmla="*/ 0 h 1638300"/>
              <a:gd name="connsiteX3" fmla="*/ 2567940 w 2651760"/>
              <a:gd name="connsiteY3" fmla="*/ 144780 h 1638300"/>
              <a:gd name="connsiteX4" fmla="*/ 2651760 w 2651760"/>
              <a:gd name="connsiteY4" fmla="*/ 891540 h 1638300"/>
              <a:gd name="connsiteX5" fmla="*/ 2575560 w 2651760"/>
              <a:gd name="connsiteY5" fmla="*/ 1074420 h 1638300"/>
              <a:gd name="connsiteX6" fmla="*/ 670560 w 2651760"/>
              <a:gd name="connsiteY6" fmla="*/ 163830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760" h="1638300">
                <a:moveTo>
                  <a:pt x="670560" y="1638300"/>
                </a:moveTo>
                <a:lnTo>
                  <a:pt x="0" y="60960"/>
                </a:lnTo>
                <a:lnTo>
                  <a:pt x="68580" y="0"/>
                </a:lnTo>
                <a:lnTo>
                  <a:pt x="2567940" y="144780"/>
                </a:lnTo>
                <a:lnTo>
                  <a:pt x="2651760" y="891540"/>
                </a:lnTo>
                <a:lnTo>
                  <a:pt x="2575560" y="1074420"/>
                </a:lnTo>
                <a:lnTo>
                  <a:pt x="670560" y="163830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2" name="Forme libre 51"/>
          <p:cNvSpPr/>
          <p:nvPr/>
        </p:nvSpPr>
        <p:spPr>
          <a:xfrm>
            <a:off x="1991767" y="6801218"/>
            <a:ext cx="1786111" cy="1673895"/>
          </a:xfrm>
          <a:custGeom>
            <a:avLst/>
            <a:gdLst>
              <a:gd name="connsiteX0" fmla="*/ 0 w 1455420"/>
              <a:gd name="connsiteY0" fmla="*/ 358140 h 1363980"/>
              <a:gd name="connsiteX1" fmla="*/ 1112520 w 1455420"/>
              <a:gd name="connsiteY1" fmla="*/ 0 h 1363980"/>
              <a:gd name="connsiteX2" fmla="*/ 1455420 w 1455420"/>
              <a:gd name="connsiteY2" fmla="*/ 906780 h 1363980"/>
              <a:gd name="connsiteX3" fmla="*/ 640080 w 1455420"/>
              <a:gd name="connsiteY3" fmla="*/ 1363980 h 1363980"/>
              <a:gd name="connsiteX4" fmla="*/ 0 w 1455420"/>
              <a:gd name="connsiteY4" fmla="*/ 358140 h 136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1363980">
                <a:moveTo>
                  <a:pt x="0" y="358140"/>
                </a:moveTo>
                <a:lnTo>
                  <a:pt x="1112520" y="0"/>
                </a:lnTo>
                <a:lnTo>
                  <a:pt x="1455420" y="906780"/>
                </a:lnTo>
                <a:lnTo>
                  <a:pt x="640080" y="1363980"/>
                </a:lnTo>
                <a:lnTo>
                  <a:pt x="0" y="35814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3" name="Forme libre 52"/>
          <p:cNvSpPr/>
          <p:nvPr/>
        </p:nvSpPr>
        <p:spPr>
          <a:xfrm>
            <a:off x="2668577" y="5896478"/>
            <a:ext cx="526014" cy="736420"/>
          </a:xfrm>
          <a:custGeom>
            <a:avLst/>
            <a:gdLst>
              <a:gd name="connsiteX0" fmla="*/ 0 w 428625"/>
              <a:gd name="connsiteY0" fmla="*/ 76200 h 600075"/>
              <a:gd name="connsiteX1" fmla="*/ 200025 w 428625"/>
              <a:gd name="connsiteY1" fmla="*/ 0 h 600075"/>
              <a:gd name="connsiteX2" fmla="*/ 428625 w 428625"/>
              <a:gd name="connsiteY2" fmla="*/ 514350 h 600075"/>
              <a:gd name="connsiteX3" fmla="*/ 219075 w 428625"/>
              <a:gd name="connsiteY3" fmla="*/ 600075 h 600075"/>
              <a:gd name="connsiteX4" fmla="*/ 0 w 428625"/>
              <a:gd name="connsiteY4" fmla="*/ 76200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600075">
                <a:moveTo>
                  <a:pt x="0" y="76200"/>
                </a:moveTo>
                <a:lnTo>
                  <a:pt x="200025" y="0"/>
                </a:lnTo>
                <a:lnTo>
                  <a:pt x="428625" y="514350"/>
                </a:lnTo>
                <a:lnTo>
                  <a:pt x="219075" y="600075"/>
                </a:lnTo>
                <a:lnTo>
                  <a:pt x="0" y="76200"/>
                </a:lnTo>
                <a:close/>
              </a:path>
            </a:pathLst>
          </a:cu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4" name="Rectangle à coins arrondis 53"/>
          <p:cNvSpPr/>
          <p:nvPr/>
        </p:nvSpPr>
        <p:spPr>
          <a:xfrm>
            <a:off x="4337598" y="4182840"/>
            <a:ext cx="149176" cy="26885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5" name="Rectangle à coins arrondis 54"/>
          <p:cNvSpPr/>
          <p:nvPr/>
        </p:nvSpPr>
        <p:spPr>
          <a:xfrm>
            <a:off x="4760915" y="4182840"/>
            <a:ext cx="149176" cy="26885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6" name="Forme libre 55"/>
          <p:cNvSpPr/>
          <p:nvPr/>
        </p:nvSpPr>
        <p:spPr>
          <a:xfrm>
            <a:off x="2346784" y="7259441"/>
            <a:ext cx="1005272" cy="1227367"/>
          </a:xfrm>
          <a:custGeom>
            <a:avLst/>
            <a:gdLst>
              <a:gd name="connsiteX0" fmla="*/ 0 w 819150"/>
              <a:gd name="connsiteY0" fmla="*/ 447675 h 1000125"/>
              <a:gd name="connsiteX1" fmla="*/ 800100 w 819150"/>
              <a:gd name="connsiteY1" fmla="*/ 0 h 1000125"/>
              <a:gd name="connsiteX2" fmla="*/ 819150 w 819150"/>
              <a:gd name="connsiteY2" fmla="*/ 123825 h 1000125"/>
              <a:gd name="connsiteX3" fmla="*/ 133350 w 819150"/>
              <a:gd name="connsiteY3" fmla="*/ 533400 h 1000125"/>
              <a:gd name="connsiteX4" fmla="*/ 390525 w 819150"/>
              <a:gd name="connsiteY4" fmla="*/ 933450 h 1000125"/>
              <a:gd name="connsiteX5" fmla="*/ 333375 w 819150"/>
              <a:gd name="connsiteY5" fmla="*/ 1000125 h 1000125"/>
              <a:gd name="connsiteX6" fmla="*/ 0 w 819150"/>
              <a:gd name="connsiteY6" fmla="*/ 447675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1000125">
                <a:moveTo>
                  <a:pt x="0" y="447675"/>
                </a:moveTo>
                <a:lnTo>
                  <a:pt x="800100" y="0"/>
                </a:lnTo>
                <a:lnTo>
                  <a:pt x="819150" y="123825"/>
                </a:lnTo>
                <a:lnTo>
                  <a:pt x="133350" y="533400"/>
                </a:lnTo>
                <a:lnTo>
                  <a:pt x="390525" y="933450"/>
                </a:lnTo>
                <a:lnTo>
                  <a:pt x="333375" y="1000125"/>
                </a:lnTo>
                <a:lnTo>
                  <a:pt x="0" y="447675"/>
                </a:ln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8" name="Forme libre 57"/>
          <p:cNvSpPr/>
          <p:nvPr/>
        </p:nvSpPr>
        <p:spPr>
          <a:xfrm>
            <a:off x="840377" y="4533510"/>
            <a:ext cx="1056704" cy="523677"/>
          </a:xfrm>
          <a:custGeom>
            <a:avLst/>
            <a:gdLst>
              <a:gd name="connsiteX0" fmla="*/ 0 w 861060"/>
              <a:gd name="connsiteY0" fmla="*/ 38100 h 426720"/>
              <a:gd name="connsiteX1" fmla="*/ 106680 w 861060"/>
              <a:gd name="connsiteY1" fmla="*/ 0 h 426720"/>
              <a:gd name="connsiteX2" fmla="*/ 861060 w 861060"/>
              <a:gd name="connsiteY2" fmla="*/ 38100 h 426720"/>
              <a:gd name="connsiteX3" fmla="*/ 853440 w 861060"/>
              <a:gd name="connsiteY3" fmla="*/ 419100 h 426720"/>
              <a:gd name="connsiteX4" fmla="*/ 289560 w 861060"/>
              <a:gd name="connsiteY4" fmla="*/ 388620 h 426720"/>
              <a:gd name="connsiteX5" fmla="*/ 152400 w 861060"/>
              <a:gd name="connsiteY5" fmla="*/ 426720 h 426720"/>
              <a:gd name="connsiteX6" fmla="*/ 0 w 861060"/>
              <a:gd name="connsiteY6" fmla="*/ 3810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060" h="426720">
                <a:moveTo>
                  <a:pt x="0" y="38100"/>
                </a:moveTo>
                <a:lnTo>
                  <a:pt x="106680" y="0"/>
                </a:lnTo>
                <a:lnTo>
                  <a:pt x="861060" y="38100"/>
                </a:lnTo>
                <a:lnTo>
                  <a:pt x="853440" y="419100"/>
                </a:lnTo>
                <a:lnTo>
                  <a:pt x="289560" y="388620"/>
                </a:lnTo>
                <a:lnTo>
                  <a:pt x="152400" y="426720"/>
                </a:lnTo>
                <a:lnTo>
                  <a:pt x="0" y="38100"/>
                </a:ln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 name="Rectangle 1"/>
          <p:cNvSpPr/>
          <p:nvPr/>
        </p:nvSpPr>
        <p:spPr>
          <a:xfrm>
            <a:off x="6048316" y="8994113"/>
            <a:ext cx="526014" cy="233784"/>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 name="Rectangle 2"/>
          <p:cNvSpPr/>
          <p:nvPr/>
        </p:nvSpPr>
        <p:spPr>
          <a:xfrm>
            <a:off x="6060005" y="9442399"/>
            <a:ext cx="526014" cy="23144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 name="Rectangle 5"/>
          <p:cNvSpPr/>
          <p:nvPr/>
        </p:nvSpPr>
        <p:spPr>
          <a:xfrm>
            <a:off x="6048313" y="9948701"/>
            <a:ext cx="526014" cy="224433"/>
          </a:xfrm>
          <a:prstGeom prst="rect">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9" name="Ellipse 8"/>
          <p:cNvSpPr/>
          <p:nvPr/>
        </p:nvSpPr>
        <p:spPr>
          <a:xfrm>
            <a:off x="3855023" y="9859280"/>
            <a:ext cx="350092" cy="231027"/>
          </a:xfrm>
          <a:prstGeom prst="ellipse">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0" name="Ellipse 9"/>
          <p:cNvSpPr/>
          <p:nvPr/>
        </p:nvSpPr>
        <p:spPr>
          <a:xfrm>
            <a:off x="3845678" y="9414930"/>
            <a:ext cx="389251" cy="257746"/>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6" name="ZoneTexte 15"/>
          <p:cNvSpPr txBox="1"/>
          <p:nvPr/>
        </p:nvSpPr>
        <p:spPr>
          <a:xfrm>
            <a:off x="6586013" y="8944984"/>
            <a:ext cx="2234977" cy="1678986"/>
          </a:xfrm>
          <a:prstGeom prst="rect">
            <a:avLst/>
          </a:prstGeom>
          <a:noFill/>
        </p:spPr>
        <p:txBody>
          <a:bodyPr wrap="square" rtlCol="0">
            <a:spAutoFit/>
          </a:bodyPr>
          <a:lstStyle/>
          <a:p>
            <a:pPr defTabSz="1121911"/>
            <a:r>
              <a:rPr lang="fr-FR" sz="1473" b="1" dirty="0">
                <a:solidFill>
                  <a:prstClr val="black"/>
                </a:solidFill>
              </a:rPr>
              <a:t>Projets non réalisé </a:t>
            </a:r>
          </a:p>
          <a:p>
            <a:pPr defTabSz="1121911"/>
            <a:endParaRPr lang="fr-FR" sz="1473" b="1" dirty="0">
              <a:solidFill>
                <a:prstClr val="black"/>
              </a:solidFill>
            </a:endParaRPr>
          </a:p>
          <a:p>
            <a:pPr defTabSz="1121911"/>
            <a:r>
              <a:rPr lang="fr-FR" sz="1473" b="1" dirty="0">
                <a:solidFill>
                  <a:prstClr val="black"/>
                </a:solidFill>
              </a:rPr>
              <a:t>Secteur a urbanisé </a:t>
            </a:r>
          </a:p>
          <a:p>
            <a:pPr defTabSz="1121911"/>
            <a:endParaRPr lang="fr-FR" sz="1473" b="1" dirty="0">
              <a:solidFill>
                <a:prstClr val="black"/>
              </a:solidFill>
            </a:endParaRPr>
          </a:p>
          <a:p>
            <a:pPr defTabSz="1121911"/>
            <a:r>
              <a:rPr lang="fr-FR" sz="1473" b="1" dirty="0">
                <a:solidFill>
                  <a:prstClr val="black"/>
                </a:solidFill>
              </a:rPr>
              <a:t>Secteur urbanisé a futur </a:t>
            </a:r>
          </a:p>
          <a:p>
            <a:pPr defTabSz="1121911"/>
            <a:endParaRPr lang="fr-FR" sz="1473" b="1" dirty="0">
              <a:solidFill>
                <a:prstClr val="black"/>
              </a:solidFill>
            </a:endParaRPr>
          </a:p>
          <a:p>
            <a:pPr defTabSz="1121911"/>
            <a:endParaRPr lang="fr-FR" sz="1473" b="1" dirty="0">
              <a:solidFill>
                <a:prstClr val="black"/>
              </a:solidFill>
            </a:endParaRPr>
          </a:p>
        </p:txBody>
      </p:sp>
      <p:sp>
        <p:nvSpPr>
          <p:cNvPr id="17" name="ZoneTexte 16"/>
          <p:cNvSpPr txBox="1"/>
          <p:nvPr/>
        </p:nvSpPr>
        <p:spPr>
          <a:xfrm>
            <a:off x="4293376" y="9358164"/>
            <a:ext cx="1373481" cy="772327"/>
          </a:xfrm>
          <a:prstGeom prst="rect">
            <a:avLst/>
          </a:prstGeom>
          <a:noFill/>
        </p:spPr>
        <p:txBody>
          <a:bodyPr wrap="square" rtlCol="0">
            <a:spAutoFit/>
          </a:bodyPr>
          <a:lstStyle/>
          <a:p>
            <a:pPr defTabSz="1121911"/>
            <a:r>
              <a:rPr lang="fr-FR" sz="1473" b="1" dirty="0">
                <a:solidFill>
                  <a:prstClr val="black"/>
                </a:solidFill>
              </a:rPr>
              <a:t>Espace bâti</a:t>
            </a:r>
          </a:p>
          <a:p>
            <a:pPr defTabSz="1121911"/>
            <a:r>
              <a:rPr lang="fr-FR" sz="1473" b="1" dirty="0">
                <a:solidFill>
                  <a:prstClr val="black"/>
                </a:solidFill>
              </a:rPr>
              <a:t> </a:t>
            </a:r>
          </a:p>
          <a:p>
            <a:pPr defTabSz="1121911"/>
            <a:r>
              <a:rPr lang="fr-FR" sz="1473" b="1" dirty="0">
                <a:solidFill>
                  <a:prstClr val="black"/>
                </a:solidFill>
              </a:rPr>
              <a:t>Espace libre </a:t>
            </a:r>
          </a:p>
        </p:txBody>
      </p:sp>
      <p:sp>
        <p:nvSpPr>
          <p:cNvPr id="18" name="ZoneTexte 17"/>
          <p:cNvSpPr txBox="1"/>
          <p:nvPr/>
        </p:nvSpPr>
        <p:spPr>
          <a:xfrm>
            <a:off x="8486927" y="4317266"/>
            <a:ext cx="6501426" cy="2169825"/>
          </a:xfrm>
          <a:prstGeom prst="rect">
            <a:avLst/>
          </a:prstGeom>
          <a:solidFill>
            <a:schemeClr val="accent6">
              <a:lumMod val="40000"/>
              <a:lumOff val="60000"/>
            </a:schemeClr>
          </a:solidFill>
        </p:spPr>
        <p:txBody>
          <a:bodyPr wrap="square" rtlCol="0">
            <a:spAutoFit/>
          </a:bodyPr>
          <a:lstStyle/>
          <a:p>
            <a:pPr defTabSz="1121911"/>
            <a:r>
              <a:rPr lang="fr-FR" sz="2454" b="1" u="sng" dirty="0"/>
              <a:t>La densité urbaine :</a:t>
            </a:r>
          </a:p>
          <a:p>
            <a:pPr defTabSz="1121911"/>
            <a:r>
              <a:rPr lang="fr-FR" sz="2209" b="1" dirty="0"/>
              <a:t>C’est le rapport entre le tissu urbain et la structure urbaine </a:t>
            </a:r>
          </a:p>
          <a:p>
            <a:pPr defTabSz="1121911"/>
            <a:r>
              <a:rPr lang="fr-FR" sz="2209" b="1" dirty="0"/>
              <a:t>La zone étudie a une forte densité ,on remarque une forte consommation du foncier et l’insuffisance de espaces libres  (place ,placette ,jardin </a:t>
            </a:r>
            <a:r>
              <a:rPr lang="fr-FR" sz="2209" b="1" dirty="0">
                <a:solidFill>
                  <a:prstClr val="black"/>
                </a:solidFill>
              </a:rPr>
              <a:t>,,,,)</a:t>
            </a:r>
          </a:p>
        </p:txBody>
      </p:sp>
      <p:pic>
        <p:nvPicPr>
          <p:cNvPr id="50" name="Image 49"/>
          <p:cNvPicPr>
            <a:picLocks noChangeAspect="1"/>
          </p:cNvPicPr>
          <p:nvPr/>
        </p:nvPicPr>
        <p:blipFill>
          <a:blip r:embed="rId3"/>
          <a:stretch>
            <a:fillRect/>
          </a:stretch>
        </p:blipFill>
        <p:spPr>
          <a:xfrm>
            <a:off x="6450556" y="4144554"/>
            <a:ext cx="680838" cy="680838"/>
          </a:xfrm>
          <a:prstGeom prst="rect">
            <a:avLst/>
          </a:prstGeom>
        </p:spPr>
      </p:pic>
      <p:pic>
        <p:nvPicPr>
          <p:cNvPr id="57" name="Image 56"/>
          <p:cNvPicPr>
            <a:picLocks noChangeAspect="1"/>
          </p:cNvPicPr>
          <p:nvPr/>
        </p:nvPicPr>
        <p:blipFill>
          <a:blip r:embed="rId4"/>
          <a:stretch>
            <a:fillRect/>
          </a:stretch>
        </p:blipFill>
        <p:spPr>
          <a:xfrm>
            <a:off x="183382" y="9575319"/>
            <a:ext cx="1685514" cy="426009"/>
          </a:xfrm>
          <a:prstGeom prst="rect">
            <a:avLst/>
          </a:prstGeom>
        </p:spPr>
      </p:pic>
      <p:sp>
        <p:nvSpPr>
          <p:cNvPr id="59" name="ZoneTexte 58"/>
          <p:cNvSpPr txBox="1"/>
          <p:nvPr/>
        </p:nvSpPr>
        <p:spPr>
          <a:xfrm>
            <a:off x="269414" y="9112235"/>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graphicFrame>
        <p:nvGraphicFramePr>
          <p:cNvPr id="60" name="Diagramme 59"/>
          <p:cNvGraphicFramePr/>
          <p:nvPr>
            <p:extLst>
              <p:ext uri="{D42A27DB-BD31-4B8C-83A1-F6EECF244321}">
                <p14:modId xmlns:p14="http://schemas.microsoft.com/office/powerpoint/2010/main" val="3316544559"/>
              </p:ext>
            </p:extLst>
          </p:nvPr>
        </p:nvGraphicFramePr>
        <p:xfrm>
          <a:off x="1129863" y="104862"/>
          <a:ext cx="12661997" cy="12244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449422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3841" t="14395" r="32204" b="5265"/>
          <a:stretch/>
        </p:blipFill>
        <p:spPr>
          <a:xfrm>
            <a:off x="396203" y="3323549"/>
            <a:ext cx="8051083" cy="5647427"/>
          </a:xfrm>
          <a:prstGeom prst="rect">
            <a:avLst/>
          </a:prstGeom>
        </p:spPr>
      </p:pic>
      <p:sp>
        <p:nvSpPr>
          <p:cNvPr id="5" name="Forme libre 4"/>
          <p:cNvSpPr/>
          <p:nvPr/>
        </p:nvSpPr>
        <p:spPr>
          <a:xfrm>
            <a:off x="438509" y="3375767"/>
            <a:ext cx="7933076" cy="5797848"/>
          </a:xfrm>
          <a:custGeom>
            <a:avLst/>
            <a:gdLst>
              <a:gd name="connsiteX0" fmla="*/ 5651500 w 6464300"/>
              <a:gd name="connsiteY0" fmla="*/ 317500 h 4724400"/>
              <a:gd name="connsiteX1" fmla="*/ 177800 w 6464300"/>
              <a:gd name="connsiteY1" fmla="*/ 0 h 4724400"/>
              <a:gd name="connsiteX2" fmla="*/ 0 w 6464300"/>
              <a:gd name="connsiteY2" fmla="*/ 127000 h 4724400"/>
              <a:gd name="connsiteX3" fmla="*/ 927100 w 6464300"/>
              <a:gd name="connsiteY3" fmla="*/ 2336800 h 4724400"/>
              <a:gd name="connsiteX4" fmla="*/ 1308100 w 6464300"/>
              <a:gd name="connsiteY4" fmla="*/ 3111500 h 4724400"/>
              <a:gd name="connsiteX5" fmla="*/ 2349500 w 6464300"/>
              <a:gd name="connsiteY5" fmla="*/ 4724400 h 4724400"/>
              <a:gd name="connsiteX6" fmla="*/ 6464300 w 6464300"/>
              <a:gd name="connsiteY6" fmla="*/ 3860800 h 4724400"/>
              <a:gd name="connsiteX7" fmla="*/ 6134100 w 6464300"/>
              <a:gd name="connsiteY7" fmla="*/ 2641600 h 4724400"/>
              <a:gd name="connsiteX8" fmla="*/ 5651500 w 6464300"/>
              <a:gd name="connsiteY8" fmla="*/ 3175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4300" h="4724400">
                <a:moveTo>
                  <a:pt x="5651500" y="317500"/>
                </a:moveTo>
                <a:lnTo>
                  <a:pt x="177800" y="0"/>
                </a:lnTo>
                <a:lnTo>
                  <a:pt x="0" y="127000"/>
                </a:lnTo>
                <a:lnTo>
                  <a:pt x="927100" y="2336800"/>
                </a:lnTo>
                <a:lnTo>
                  <a:pt x="1308100" y="3111500"/>
                </a:lnTo>
                <a:lnTo>
                  <a:pt x="2349500" y="4724400"/>
                </a:lnTo>
                <a:lnTo>
                  <a:pt x="6464300" y="3860800"/>
                </a:lnTo>
                <a:lnTo>
                  <a:pt x="6134100" y="2641600"/>
                </a:lnTo>
                <a:lnTo>
                  <a:pt x="5651500" y="317500"/>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 name="Forme libre 6"/>
          <p:cNvSpPr/>
          <p:nvPr/>
        </p:nvSpPr>
        <p:spPr>
          <a:xfrm>
            <a:off x="1202203" y="4871985"/>
            <a:ext cx="1168921" cy="1215678"/>
          </a:xfrm>
          <a:custGeom>
            <a:avLst/>
            <a:gdLst>
              <a:gd name="connsiteX0" fmla="*/ 952500 w 952500"/>
              <a:gd name="connsiteY0" fmla="*/ 762000 h 990600"/>
              <a:gd name="connsiteX1" fmla="*/ 660400 w 952500"/>
              <a:gd name="connsiteY1" fmla="*/ 50800 h 990600"/>
              <a:gd name="connsiteX2" fmla="*/ 25400 w 952500"/>
              <a:gd name="connsiteY2" fmla="*/ 0 h 990600"/>
              <a:gd name="connsiteX3" fmla="*/ 0 w 952500"/>
              <a:gd name="connsiteY3" fmla="*/ 50800 h 990600"/>
              <a:gd name="connsiteX4" fmla="*/ 355600 w 952500"/>
              <a:gd name="connsiteY4" fmla="*/ 990600 h 990600"/>
              <a:gd name="connsiteX5" fmla="*/ 952500 w 952500"/>
              <a:gd name="connsiteY5" fmla="*/ 7620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0" h="990600">
                <a:moveTo>
                  <a:pt x="952500" y="762000"/>
                </a:moveTo>
                <a:lnTo>
                  <a:pt x="660400" y="50800"/>
                </a:lnTo>
                <a:lnTo>
                  <a:pt x="25400" y="0"/>
                </a:lnTo>
                <a:lnTo>
                  <a:pt x="0" y="50800"/>
                </a:lnTo>
                <a:lnTo>
                  <a:pt x="355600" y="990600"/>
                </a:lnTo>
                <a:lnTo>
                  <a:pt x="952500" y="7620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8" name="Forme libre 7"/>
          <p:cNvSpPr/>
          <p:nvPr/>
        </p:nvSpPr>
        <p:spPr>
          <a:xfrm>
            <a:off x="2043827" y="4934328"/>
            <a:ext cx="919551" cy="888380"/>
          </a:xfrm>
          <a:custGeom>
            <a:avLst/>
            <a:gdLst>
              <a:gd name="connsiteX0" fmla="*/ 749300 w 749300"/>
              <a:gd name="connsiteY0" fmla="*/ 508000 h 723900"/>
              <a:gd name="connsiteX1" fmla="*/ 571500 w 749300"/>
              <a:gd name="connsiteY1" fmla="*/ 0 h 723900"/>
              <a:gd name="connsiteX2" fmla="*/ 0 w 749300"/>
              <a:gd name="connsiteY2" fmla="*/ 0 h 723900"/>
              <a:gd name="connsiteX3" fmla="*/ 254000 w 749300"/>
              <a:gd name="connsiteY3" fmla="*/ 723900 h 723900"/>
              <a:gd name="connsiteX4" fmla="*/ 749300 w 749300"/>
              <a:gd name="connsiteY4" fmla="*/ 5080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00" h="723900">
                <a:moveTo>
                  <a:pt x="749300" y="508000"/>
                </a:moveTo>
                <a:lnTo>
                  <a:pt x="571500" y="0"/>
                </a:lnTo>
                <a:lnTo>
                  <a:pt x="0" y="0"/>
                </a:lnTo>
                <a:lnTo>
                  <a:pt x="254000" y="723900"/>
                </a:lnTo>
                <a:lnTo>
                  <a:pt x="749300" y="5080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9" name="Forme libre 8"/>
          <p:cNvSpPr/>
          <p:nvPr/>
        </p:nvSpPr>
        <p:spPr>
          <a:xfrm>
            <a:off x="2823107" y="4981085"/>
            <a:ext cx="1527390" cy="576668"/>
          </a:xfrm>
          <a:custGeom>
            <a:avLst/>
            <a:gdLst>
              <a:gd name="connsiteX0" fmla="*/ 165100 w 1244600"/>
              <a:gd name="connsiteY0" fmla="*/ 469900 h 469900"/>
              <a:gd name="connsiteX1" fmla="*/ 1244600 w 1244600"/>
              <a:gd name="connsiteY1" fmla="*/ 76200 h 469900"/>
              <a:gd name="connsiteX2" fmla="*/ 1219200 w 1244600"/>
              <a:gd name="connsiteY2" fmla="*/ 63500 h 469900"/>
              <a:gd name="connsiteX3" fmla="*/ 0 w 1244600"/>
              <a:gd name="connsiteY3" fmla="*/ 0 h 469900"/>
              <a:gd name="connsiteX4" fmla="*/ 165100 w 1244600"/>
              <a:gd name="connsiteY4" fmla="*/ 469900 h 46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69900">
                <a:moveTo>
                  <a:pt x="165100" y="469900"/>
                </a:moveTo>
                <a:lnTo>
                  <a:pt x="1244600" y="76200"/>
                </a:lnTo>
                <a:lnTo>
                  <a:pt x="1219200" y="63500"/>
                </a:lnTo>
                <a:lnTo>
                  <a:pt x="0" y="0"/>
                </a:lnTo>
                <a:lnTo>
                  <a:pt x="165100" y="4699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0" name="Forme libre 9"/>
          <p:cNvSpPr/>
          <p:nvPr/>
        </p:nvSpPr>
        <p:spPr>
          <a:xfrm>
            <a:off x="1810042" y="5869466"/>
            <a:ext cx="1168921" cy="919551"/>
          </a:xfrm>
          <a:custGeom>
            <a:avLst/>
            <a:gdLst>
              <a:gd name="connsiteX0" fmla="*/ 228600 w 952500"/>
              <a:gd name="connsiteY0" fmla="*/ 749300 h 749300"/>
              <a:gd name="connsiteX1" fmla="*/ 0 w 952500"/>
              <a:gd name="connsiteY1" fmla="*/ 254000 h 749300"/>
              <a:gd name="connsiteX2" fmla="*/ 762000 w 952500"/>
              <a:gd name="connsiteY2" fmla="*/ 0 h 749300"/>
              <a:gd name="connsiteX3" fmla="*/ 952500 w 952500"/>
              <a:gd name="connsiteY3" fmla="*/ 508000 h 749300"/>
              <a:gd name="connsiteX4" fmla="*/ 228600 w 952500"/>
              <a:gd name="connsiteY4" fmla="*/ 74930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749300">
                <a:moveTo>
                  <a:pt x="228600" y="749300"/>
                </a:moveTo>
                <a:lnTo>
                  <a:pt x="0" y="254000"/>
                </a:lnTo>
                <a:lnTo>
                  <a:pt x="762000" y="0"/>
                </a:lnTo>
                <a:lnTo>
                  <a:pt x="952500" y="508000"/>
                </a:lnTo>
                <a:lnTo>
                  <a:pt x="228600" y="7493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1" name="Forme libre 10"/>
          <p:cNvSpPr/>
          <p:nvPr/>
        </p:nvSpPr>
        <p:spPr>
          <a:xfrm>
            <a:off x="3150405" y="5557752"/>
            <a:ext cx="779281" cy="732524"/>
          </a:xfrm>
          <a:custGeom>
            <a:avLst/>
            <a:gdLst>
              <a:gd name="connsiteX0" fmla="*/ 190500 w 635000"/>
              <a:gd name="connsiteY0" fmla="*/ 596900 h 596900"/>
              <a:gd name="connsiteX1" fmla="*/ 152400 w 635000"/>
              <a:gd name="connsiteY1" fmla="*/ 419100 h 596900"/>
              <a:gd name="connsiteX2" fmla="*/ 88900 w 635000"/>
              <a:gd name="connsiteY2" fmla="*/ 419100 h 596900"/>
              <a:gd name="connsiteX3" fmla="*/ 0 w 635000"/>
              <a:gd name="connsiteY3" fmla="*/ 165100 h 596900"/>
              <a:gd name="connsiteX4" fmla="*/ 76200 w 635000"/>
              <a:gd name="connsiteY4" fmla="*/ 127000 h 596900"/>
              <a:gd name="connsiteX5" fmla="*/ 101600 w 635000"/>
              <a:gd name="connsiteY5" fmla="*/ 139700 h 596900"/>
              <a:gd name="connsiteX6" fmla="*/ 457200 w 635000"/>
              <a:gd name="connsiteY6" fmla="*/ 0 h 596900"/>
              <a:gd name="connsiteX7" fmla="*/ 635000 w 635000"/>
              <a:gd name="connsiteY7" fmla="*/ 431800 h 596900"/>
              <a:gd name="connsiteX8" fmla="*/ 190500 w 635000"/>
              <a:gd name="connsiteY8"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596900">
                <a:moveTo>
                  <a:pt x="190500" y="596900"/>
                </a:moveTo>
                <a:lnTo>
                  <a:pt x="152400" y="419100"/>
                </a:lnTo>
                <a:lnTo>
                  <a:pt x="88900" y="419100"/>
                </a:lnTo>
                <a:lnTo>
                  <a:pt x="0" y="165100"/>
                </a:lnTo>
                <a:lnTo>
                  <a:pt x="76200" y="127000"/>
                </a:lnTo>
                <a:lnTo>
                  <a:pt x="101600" y="139700"/>
                </a:lnTo>
                <a:lnTo>
                  <a:pt x="457200" y="0"/>
                </a:lnTo>
                <a:lnTo>
                  <a:pt x="635000" y="431800"/>
                </a:lnTo>
                <a:lnTo>
                  <a:pt x="190500" y="5969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3" name="Forme libre 12"/>
          <p:cNvSpPr/>
          <p:nvPr/>
        </p:nvSpPr>
        <p:spPr>
          <a:xfrm>
            <a:off x="4444010" y="5027843"/>
            <a:ext cx="529911" cy="1090993"/>
          </a:xfrm>
          <a:custGeom>
            <a:avLst/>
            <a:gdLst>
              <a:gd name="connsiteX0" fmla="*/ 431800 w 431800"/>
              <a:gd name="connsiteY0" fmla="*/ 787400 h 889000"/>
              <a:gd name="connsiteX1" fmla="*/ 406400 w 431800"/>
              <a:gd name="connsiteY1" fmla="*/ 406400 h 889000"/>
              <a:gd name="connsiteX2" fmla="*/ 292100 w 431800"/>
              <a:gd name="connsiteY2" fmla="*/ 419100 h 889000"/>
              <a:gd name="connsiteX3" fmla="*/ 215900 w 431800"/>
              <a:gd name="connsiteY3" fmla="*/ 190500 h 889000"/>
              <a:gd name="connsiteX4" fmla="*/ 342900 w 431800"/>
              <a:gd name="connsiteY4" fmla="*/ 177800 h 889000"/>
              <a:gd name="connsiteX5" fmla="*/ 342900 w 431800"/>
              <a:gd name="connsiteY5" fmla="*/ 0 h 889000"/>
              <a:gd name="connsiteX6" fmla="*/ 0 w 431800"/>
              <a:gd name="connsiteY6" fmla="*/ 12700 h 889000"/>
              <a:gd name="connsiteX7" fmla="*/ 114300 w 431800"/>
              <a:gd name="connsiteY7" fmla="*/ 889000 h 889000"/>
              <a:gd name="connsiteX8" fmla="*/ 431800 w 431800"/>
              <a:gd name="connsiteY8" fmla="*/ 7874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889000">
                <a:moveTo>
                  <a:pt x="431800" y="787400"/>
                </a:moveTo>
                <a:lnTo>
                  <a:pt x="406400" y="406400"/>
                </a:lnTo>
                <a:lnTo>
                  <a:pt x="292100" y="419100"/>
                </a:lnTo>
                <a:lnTo>
                  <a:pt x="215900" y="190500"/>
                </a:lnTo>
                <a:lnTo>
                  <a:pt x="342900" y="177800"/>
                </a:lnTo>
                <a:lnTo>
                  <a:pt x="342900" y="0"/>
                </a:lnTo>
                <a:lnTo>
                  <a:pt x="0" y="12700"/>
                </a:lnTo>
                <a:lnTo>
                  <a:pt x="114300" y="889000"/>
                </a:lnTo>
                <a:lnTo>
                  <a:pt x="431800" y="7874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4" name="Forme libre 13"/>
          <p:cNvSpPr/>
          <p:nvPr/>
        </p:nvSpPr>
        <p:spPr>
          <a:xfrm>
            <a:off x="4911580" y="5043427"/>
            <a:ext cx="514325" cy="981894"/>
          </a:xfrm>
          <a:custGeom>
            <a:avLst/>
            <a:gdLst>
              <a:gd name="connsiteX0" fmla="*/ 419100 w 419100"/>
              <a:gd name="connsiteY0" fmla="*/ 736600 h 800100"/>
              <a:gd name="connsiteX1" fmla="*/ 317500 w 419100"/>
              <a:gd name="connsiteY1" fmla="*/ 0 h 800100"/>
              <a:gd name="connsiteX2" fmla="*/ 0 w 419100"/>
              <a:gd name="connsiteY2" fmla="*/ 0 h 800100"/>
              <a:gd name="connsiteX3" fmla="*/ 0 w 419100"/>
              <a:gd name="connsiteY3" fmla="*/ 114300 h 800100"/>
              <a:gd name="connsiteX4" fmla="*/ 139700 w 419100"/>
              <a:gd name="connsiteY4" fmla="*/ 114300 h 800100"/>
              <a:gd name="connsiteX5" fmla="*/ 139700 w 419100"/>
              <a:gd name="connsiteY5" fmla="*/ 406400 h 800100"/>
              <a:gd name="connsiteX6" fmla="*/ 50800 w 419100"/>
              <a:gd name="connsiteY6" fmla="*/ 406400 h 800100"/>
              <a:gd name="connsiteX7" fmla="*/ 88900 w 419100"/>
              <a:gd name="connsiteY7" fmla="*/ 800100 h 800100"/>
              <a:gd name="connsiteX8" fmla="*/ 419100 w 419100"/>
              <a:gd name="connsiteY8" fmla="*/ 7366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 h="800100">
                <a:moveTo>
                  <a:pt x="419100" y="736600"/>
                </a:moveTo>
                <a:lnTo>
                  <a:pt x="317500" y="0"/>
                </a:lnTo>
                <a:lnTo>
                  <a:pt x="0" y="0"/>
                </a:lnTo>
                <a:lnTo>
                  <a:pt x="0" y="114300"/>
                </a:lnTo>
                <a:lnTo>
                  <a:pt x="139700" y="114300"/>
                </a:lnTo>
                <a:lnTo>
                  <a:pt x="139700" y="406400"/>
                </a:lnTo>
                <a:lnTo>
                  <a:pt x="50800" y="406400"/>
                </a:lnTo>
                <a:lnTo>
                  <a:pt x="88900" y="800100"/>
                </a:lnTo>
                <a:lnTo>
                  <a:pt x="419100" y="7366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5" name="Forme libre 14"/>
          <p:cNvSpPr/>
          <p:nvPr/>
        </p:nvSpPr>
        <p:spPr>
          <a:xfrm>
            <a:off x="5971400" y="5074600"/>
            <a:ext cx="467568" cy="787073"/>
          </a:xfrm>
          <a:custGeom>
            <a:avLst/>
            <a:gdLst>
              <a:gd name="connsiteX0" fmla="*/ 228600 w 381000"/>
              <a:gd name="connsiteY0" fmla="*/ 622300 h 622300"/>
              <a:gd name="connsiteX1" fmla="*/ 127000 w 381000"/>
              <a:gd name="connsiteY1" fmla="*/ 3556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22300 h 622300"/>
              <a:gd name="connsiteX1" fmla="*/ 114300 w 381000"/>
              <a:gd name="connsiteY1" fmla="*/ 4699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22300 h 622300"/>
              <a:gd name="connsiteX1" fmla="*/ 114300 w 381000"/>
              <a:gd name="connsiteY1" fmla="*/ 4699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22300 h 622300"/>
              <a:gd name="connsiteX1" fmla="*/ 114300 w 381000"/>
              <a:gd name="connsiteY1" fmla="*/ 4699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85800 h 685800"/>
              <a:gd name="connsiteX1" fmla="*/ 114300 w 381000"/>
              <a:gd name="connsiteY1" fmla="*/ 469900 h 685800"/>
              <a:gd name="connsiteX2" fmla="*/ 50800 w 381000"/>
              <a:gd name="connsiteY2" fmla="*/ 317500 h 685800"/>
              <a:gd name="connsiteX3" fmla="*/ 50800 w 381000"/>
              <a:gd name="connsiteY3" fmla="*/ 203200 h 685800"/>
              <a:gd name="connsiteX4" fmla="*/ 241300 w 381000"/>
              <a:gd name="connsiteY4" fmla="*/ 165100 h 685800"/>
              <a:gd name="connsiteX5" fmla="*/ 241300 w 381000"/>
              <a:gd name="connsiteY5" fmla="*/ 139700 h 685800"/>
              <a:gd name="connsiteX6" fmla="*/ 0 w 381000"/>
              <a:gd name="connsiteY6" fmla="*/ 139700 h 685800"/>
              <a:gd name="connsiteX7" fmla="*/ 0 w 381000"/>
              <a:gd name="connsiteY7" fmla="*/ 0 h 685800"/>
              <a:gd name="connsiteX8" fmla="*/ 368300 w 381000"/>
              <a:gd name="connsiteY8" fmla="*/ 0 h 685800"/>
              <a:gd name="connsiteX9" fmla="*/ 381000 w 381000"/>
              <a:gd name="connsiteY9" fmla="*/ 609600 h 685800"/>
              <a:gd name="connsiteX10" fmla="*/ 228600 w 381000"/>
              <a:gd name="connsiteY10" fmla="*/ 685800 h 685800"/>
              <a:gd name="connsiteX0" fmla="*/ 228600 w 381000"/>
              <a:gd name="connsiteY0" fmla="*/ 685800 h 685800"/>
              <a:gd name="connsiteX1" fmla="*/ 114300 w 381000"/>
              <a:gd name="connsiteY1" fmla="*/ 469900 h 685800"/>
              <a:gd name="connsiteX2" fmla="*/ 50800 w 381000"/>
              <a:gd name="connsiteY2" fmla="*/ 317500 h 685800"/>
              <a:gd name="connsiteX3" fmla="*/ 50800 w 381000"/>
              <a:gd name="connsiteY3" fmla="*/ 203200 h 685800"/>
              <a:gd name="connsiteX4" fmla="*/ 241300 w 381000"/>
              <a:gd name="connsiteY4" fmla="*/ 165100 h 685800"/>
              <a:gd name="connsiteX5" fmla="*/ 241300 w 381000"/>
              <a:gd name="connsiteY5" fmla="*/ 139700 h 685800"/>
              <a:gd name="connsiteX6" fmla="*/ 0 w 381000"/>
              <a:gd name="connsiteY6" fmla="*/ 139700 h 685800"/>
              <a:gd name="connsiteX7" fmla="*/ 0 w 381000"/>
              <a:gd name="connsiteY7" fmla="*/ 0 h 685800"/>
              <a:gd name="connsiteX8" fmla="*/ 368300 w 381000"/>
              <a:gd name="connsiteY8" fmla="*/ 0 h 685800"/>
              <a:gd name="connsiteX9" fmla="*/ 381000 w 381000"/>
              <a:gd name="connsiteY9" fmla="*/ 609600 h 685800"/>
              <a:gd name="connsiteX10" fmla="*/ 228600 w 381000"/>
              <a:gd name="connsiteY10" fmla="*/ 685800 h 685800"/>
              <a:gd name="connsiteX0" fmla="*/ 228600 w 381000"/>
              <a:gd name="connsiteY0" fmla="*/ 685800 h 685800"/>
              <a:gd name="connsiteX1" fmla="*/ 114300 w 381000"/>
              <a:gd name="connsiteY1" fmla="*/ 469900 h 685800"/>
              <a:gd name="connsiteX2" fmla="*/ 50800 w 381000"/>
              <a:gd name="connsiteY2" fmla="*/ 317500 h 685800"/>
              <a:gd name="connsiteX3" fmla="*/ 50800 w 381000"/>
              <a:gd name="connsiteY3" fmla="*/ 203200 h 685800"/>
              <a:gd name="connsiteX4" fmla="*/ 241300 w 381000"/>
              <a:gd name="connsiteY4" fmla="*/ 165100 h 685800"/>
              <a:gd name="connsiteX5" fmla="*/ 241300 w 381000"/>
              <a:gd name="connsiteY5" fmla="*/ 139700 h 685800"/>
              <a:gd name="connsiteX6" fmla="*/ 0 w 381000"/>
              <a:gd name="connsiteY6" fmla="*/ 139700 h 685800"/>
              <a:gd name="connsiteX7" fmla="*/ 0 w 381000"/>
              <a:gd name="connsiteY7" fmla="*/ 0 h 685800"/>
              <a:gd name="connsiteX8" fmla="*/ 368300 w 381000"/>
              <a:gd name="connsiteY8" fmla="*/ 0 h 685800"/>
              <a:gd name="connsiteX9" fmla="*/ 381000 w 381000"/>
              <a:gd name="connsiteY9" fmla="*/ 609600 h 685800"/>
              <a:gd name="connsiteX10" fmla="*/ 228600 w 381000"/>
              <a:gd name="connsiteY10" fmla="*/ 685800 h 685800"/>
              <a:gd name="connsiteX0" fmla="*/ 184150 w 381000"/>
              <a:gd name="connsiteY0" fmla="*/ 641350 h 641350"/>
              <a:gd name="connsiteX1" fmla="*/ 114300 w 381000"/>
              <a:gd name="connsiteY1" fmla="*/ 469900 h 641350"/>
              <a:gd name="connsiteX2" fmla="*/ 50800 w 381000"/>
              <a:gd name="connsiteY2" fmla="*/ 317500 h 641350"/>
              <a:gd name="connsiteX3" fmla="*/ 50800 w 381000"/>
              <a:gd name="connsiteY3" fmla="*/ 203200 h 641350"/>
              <a:gd name="connsiteX4" fmla="*/ 241300 w 381000"/>
              <a:gd name="connsiteY4" fmla="*/ 165100 h 641350"/>
              <a:gd name="connsiteX5" fmla="*/ 241300 w 381000"/>
              <a:gd name="connsiteY5" fmla="*/ 139700 h 641350"/>
              <a:gd name="connsiteX6" fmla="*/ 0 w 381000"/>
              <a:gd name="connsiteY6" fmla="*/ 139700 h 641350"/>
              <a:gd name="connsiteX7" fmla="*/ 0 w 381000"/>
              <a:gd name="connsiteY7" fmla="*/ 0 h 641350"/>
              <a:gd name="connsiteX8" fmla="*/ 368300 w 381000"/>
              <a:gd name="connsiteY8" fmla="*/ 0 h 641350"/>
              <a:gd name="connsiteX9" fmla="*/ 381000 w 381000"/>
              <a:gd name="connsiteY9" fmla="*/ 609600 h 641350"/>
              <a:gd name="connsiteX10" fmla="*/ 184150 w 381000"/>
              <a:gd name="connsiteY10" fmla="*/ 64135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641350">
                <a:moveTo>
                  <a:pt x="184150" y="641350"/>
                </a:moveTo>
                <a:cubicBezTo>
                  <a:pt x="146050" y="558800"/>
                  <a:pt x="127000" y="660400"/>
                  <a:pt x="114300" y="469900"/>
                </a:cubicBezTo>
                <a:lnTo>
                  <a:pt x="50800" y="317500"/>
                </a:lnTo>
                <a:lnTo>
                  <a:pt x="50800" y="203200"/>
                </a:lnTo>
                <a:lnTo>
                  <a:pt x="241300" y="165100"/>
                </a:lnTo>
                <a:lnTo>
                  <a:pt x="241300" y="139700"/>
                </a:lnTo>
                <a:lnTo>
                  <a:pt x="0" y="139700"/>
                </a:lnTo>
                <a:lnTo>
                  <a:pt x="0" y="0"/>
                </a:lnTo>
                <a:lnTo>
                  <a:pt x="368300" y="0"/>
                </a:lnTo>
                <a:lnTo>
                  <a:pt x="381000" y="609600"/>
                </a:lnTo>
                <a:lnTo>
                  <a:pt x="184150" y="64135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6" name="Forme libre 15"/>
          <p:cNvSpPr/>
          <p:nvPr/>
        </p:nvSpPr>
        <p:spPr>
          <a:xfrm>
            <a:off x="5425905" y="5074599"/>
            <a:ext cx="607839" cy="607839"/>
          </a:xfrm>
          <a:custGeom>
            <a:avLst/>
            <a:gdLst>
              <a:gd name="connsiteX0" fmla="*/ 495300 w 495300"/>
              <a:gd name="connsiteY0" fmla="*/ 355600 h 495300"/>
              <a:gd name="connsiteX1" fmla="*/ 25400 w 495300"/>
              <a:gd name="connsiteY1" fmla="*/ 495300 h 495300"/>
              <a:gd name="connsiteX2" fmla="*/ 0 w 495300"/>
              <a:gd name="connsiteY2" fmla="*/ 12700 h 495300"/>
              <a:gd name="connsiteX3" fmla="*/ 393700 w 495300"/>
              <a:gd name="connsiteY3" fmla="*/ 0 h 495300"/>
              <a:gd name="connsiteX4" fmla="*/ 393700 w 495300"/>
              <a:gd name="connsiteY4" fmla="*/ 139700 h 495300"/>
              <a:gd name="connsiteX5" fmla="*/ 165100 w 495300"/>
              <a:gd name="connsiteY5" fmla="*/ 139700 h 495300"/>
              <a:gd name="connsiteX6" fmla="*/ 190500 w 495300"/>
              <a:gd name="connsiteY6" fmla="*/ 304800 h 495300"/>
              <a:gd name="connsiteX7" fmla="*/ 444500 w 495300"/>
              <a:gd name="connsiteY7" fmla="*/ 215900 h 495300"/>
              <a:gd name="connsiteX8" fmla="*/ 495300 w 495300"/>
              <a:gd name="connsiteY8" fmla="*/ 355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 h="495300">
                <a:moveTo>
                  <a:pt x="495300" y="355600"/>
                </a:moveTo>
                <a:lnTo>
                  <a:pt x="25400" y="495300"/>
                </a:lnTo>
                <a:lnTo>
                  <a:pt x="0" y="12700"/>
                </a:lnTo>
                <a:lnTo>
                  <a:pt x="393700" y="0"/>
                </a:lnTo>
                <a:lnTo>
                  <a:pt x="393700" y="139700"/>
                </a:lnTo>
                <a:lnTo>
                  <a:pt x="165100" y="139700"/>
                </a:lnTo>
                <a:lnTo>
                  <a:pt x="190500" y="304800"/>
                </a:lnTo>
                <a:lnTo>
                  <a:pt x="444500" y="215900"/>
                </a:lnTo>
                <a:lnTo>
                  <a:pt x="495300" y="3556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7" name="Forme libre 16"/>
          <p:cNvSpPr/>
          <p:nvPr/>
        </p:nvSpPr>
        <p:spPr>
          <a:xfrm>
            <a:off x="2121754" y="6570819"/>
            <a:ext cx="1465048" cy="1028650"/>
          </a:xfrm>
          <a:custGeom>
            <a:avLst/>
            <a:gdLst>
              <a:gd name="connsiteX0" fmla="*/ 1104900 w 1193800"/>
              <a:gd name="connsiteY0" fmla="*/ 0 h 838200"/>
              <a:gd name="connsiteX1" fmla="*/ 1193800 w 1193800"/>
              <a:gd name="connsiteY1" fmla="*/ 419100 h 838200"/>
              <a:gd name="connsiteX2" fmla="*/ 279400 w 1193800"/>
              <a:gd name="connsiteY2" fmla="*/ 838200 h 838200"/>
              <a:gd name="connsiteX3" fmla="*/ 0 w 1193800"/>
              <a:gd name="connsiteY3" fmla="*/ 444500 h 838200"/>
              <a:gd name="connsiteX4" fmla="*/ 1104900 w 11938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0" h="838200">
                <a:moveTo>
                  <a:pt x="1104900" y="0"/>
                </a:moveTo>
                <a:lnTo>
                  <a:pt x="1193800" y="419100"/>
                </a:lnTo>
                <a:lnTo>
                  <a:pt x="279400" y="838200"/>
                </a:lnTo>
                <a:lnTo>
                  <a:pt x="0" y="444500"/>
                </a:lnTo>
                <a:lnTo>
                  <a:pt x="1104900" y="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8" name="Forme libre 17"/>
          <p:cNvSpPr/>
          <p:nvPr/>
        </p:nvSpPr>
        <p:spPr>
          <a:xfrm>
            <a:off x="2620495" y="7163071"/>
            <a:ext cx="1309191" cy="1122164"/>
          </a:xfrm>
          <a:custGeom>
            <a:avLst/>
            <a:gdLst>
              <a:gd name="connsiteX0" fmla="*/ 279400 w 1066800"/>
              <a:gd name="connsiteY0" fmla="*/ 914400 h 914400"/>
              <a:gd name="connsiteX1" fmla="*/ 0 w 1066800"/>
              <a:gd name="connsiteY1" fmla="*/ 469900 h 914400"/>
              <a:gd name="connsiteX2" fmla="*/ 812800 w 1066800"/>
              <a:gd name="connsiteY2" fmla="*/ 0 h 914400"/>
              <a:gd name="connsiteX3" fmla="*/ 1066800 w 1066800"/>
              <a:gd name="connsiteY3" fmla="*/ 482600 h 914400"/>
              <a:gd name="connsiteX4" fmla="*/ 279400 w 1066800"/>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914400">
                <a:moveTo>
                  <a:pt x="279400" y="914400"/>
                </a:moveTo>
                <a:lnTo>
                  <a:pt x="0" y="469900"/>
                </a:lnTo>
                <a:lnTo>
                  <a:pt x="812800" y="0"/>
                </a:lnTo>
                <a:lnTo>
                  <a:pt x="1066800" y="482600"/>
                </a:lnTo>
                <a:lnTo>
                  <a:pt x="279400" y="9144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9" name="Forme libre 18"/>
          <p:cNvSpPr/>
          <p:nvPr/>
        </p:nvSpPr>
        <p:spPr>
          <a:xfrm>
            <a:off x="4599866" y="6227934"/>
            <a:ext cx="405226" cy="639010"/>
          </a:xfrm>
          <a:custGeom>
            <a:avLst/>
            <a:gdLst>
              <a:gd name="connsiteX0" fmla="*/ 279400 w 330200"/>
              <a:gd name="connsiteY0" fmla="*/ 469900 h 520700"/>
              <a:gd name="connsiteX1" fmla="*/ 317500 w 330200"/>
              <a:gd name="connsiteY1" fmla="*/ 317500 h 520700"/>
              <a:gd name="connsiteX2" fmla="*/ 165100 w 330200"/>
              <a:gd name="connsiteY2" fmla="*/ 330200 h 520700"/>
              <a:gd name="connsiteX3" fmla="*/ 165100 w 330200"/>
              <a:gd name="connsiteY3" fmla="*/ 177800 h 520700"/>
              <a:gd name="connsiteX4" fmla="*/ 330200 w 330200"/>
              <a:gd name="connsiteY4" fmla="*/ 139700 h 520700"/>
              <a:gd name="connsiteX5" fmla="*/ 330200 w 330200"/>
              <a:gd name="connsiteY5" fmla="*/ 0 h 520700"/>
              <a:gd name="connsiteX6" fmla="*/ 0 w 330200"/>
              <a:gd name="connsiteY6" fmla="*/ 76200 h 520700"/>
              <a:gd name="connsiteX7" fmla="*/ 0 w 330200"/>
              <a:gd name="connsiteY7" fmla="*/ 520700 h 520700"/>
              <a:gd name="connsiteX8" fmla="*/ 279400 w 330200"/>
              <a:gd name="connsiteY8" fmla="*/ 4699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0" h="520700">
                <a:moveTo>
                  <a:pt x="279400" y="469900"/>
                </a:moveTo>
                <a:lnTo>
                  <a:pt x="317500" y="317500"/>
                </a:lnTo>
                <a:lnTo>
                  <a:pt x="165100" y="330200"/>
                </a:lnTo>
                <a:lnTo>
                  <a:pt x="165100" y="177800"/>
                </a:lnTo>
                <a:lnTo>
                  <a:pt x="330200" y="139700"/>
                </a:lnTo>
                <a:lnTo>
                  <a:pt x="330200" y="0"/>
                </a:lnTo>
                <a:lnTo>
                  <a:pt x="0" y="76200"/>
                </a:lnTo>
                <a:lnTo>
                  <a:pt x="0" y="520700"/>
                </a:lnTo>
                <a:lnTo>
                  <a:pt x="279400" y="4699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0" name="Forme libre 19"/>
          <p:cNvSpPr/>
          <p:nvPr/>
        </p:nvSpPr>
        <p:spPr>
          <a:xfrm>
            <a:off x="4989508" y="6181177"/>
            <a:ext cx="436397" cy="623424"/>
          </a:xfrm>
          <a:custGeom>
            <a:avLst/>
            <a:gdLst>
              <a:gd name="connsiteX0" fmla="*/ 342900 w 355600"/>
              <a:gd name="connsiteY0" fmla="*/ 469900 h 508000"/>
              <a:gd name="connsiteX1" fmla="*/ 355600 w 355600"/>
              <a:gd name="connsiteY1" fmla="*/ 0 h 508000"/>
              <a:gd name="connsiteX2" fmla="*/ 25400 w 355600"/>
              <a:gd name="connsiteY2" fmla="*/ 38100 h 508000"/>
              <a:gd name="connsiteX3" fmla="*/ 25400 w 355600"/>
              <a:gd name="connsiteY3" fmla="*/ 190500 h 508000"/>
              <a:gd name="connsiteX4" fmla="*/ 190500 w 355600"/>
              <a:gd name="connsiteY4" fmla="*/ 190500 h 508000"/>
              <a:gd name="connsiteX5" fmla="*/ 190500 w 355600"/>
              <a:gd name="connsiteY5" fmla="*/ 342900 h 508000"/>
              <a:gd name="connsiteX6" fmla="*/ 0 w 355600"/>
              <a:gd name="connsiteY6" fmla="*/ 381000 h 508000"/>
              <a:gd name="connsiteX7" fmla="*/ 0 w 355600"/>
              <a:gd name="connsiteY7" fmla="*/ 508000 h 508000"/>
              <a:gd name="connsiteX8" fmla="*/ 342900 w 355600"/>
              <a:gd name="connsiteY8" fmla="*/ 4699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508000">
                <a:moveTo>
                  <a:pt x="342900" y="469900"/>
                </a:moveTo>
                <a:lnTo>
                  <a:pt x="355600" y="0"/>
                </a:lnTo>
                <a:lnTo>
                  <a:pt x="25400" y="38100"/>
                </a:lnTo>
                <a:lnTo>
                  <a:pt x="25400" y="190500"/>
                </a:lnTo>
                <a:lnTo>
                  <a:pt x="190500" y="190500"/>
                </a:lnTo>
                <a:lnTo>
                  <a:pt x="190500" y="342900"/>
                </a:lnTo>
                <a:lnTo>
                  <a:pt x="0" y="381000"/>
                </a:lnTo>
                <a:lnTo>
                  <a:pt x="0" y="508000"/>
                </a:lnTo>
                <a:lnTo>
                  <a:pt x="342900" y="4699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1" name="Forme libre 20"/>
          <p:cNvSpPr/>
          <p:nvPr/>
        </p:nvSpPr>
        <p:spPr>
          <a:xfrm>
            <a:off x="5488246" y="6118835"/>
            <a:ext cx="483154" cy="639010"/>
          </a:xfrm>
          <a:custGeom>
            <a:avLst/>
            <a:gdLst>
              <a:gd name="connsiteX0" fmla="*/ 342900 w 393700"/>
              <a:gd name="connsiteY0" fmla="*/ 457200 h 520700"/>
              <a:gd name="connsiteX1" fmla="*/ 368300 w 393700"/>
              <a:gd name="connsiteY1" fmla="*/ 317500 h 520700"/>
              <a:gd name="connsiteX2" fmla="*/ 165100 w 393700"/>
              <a:gd name="connsiteY2" fmla="*/ 317500 h 520700"/>
              <a:gd name="connsiteX3" fmla="*/ 190500 w 393700"/>
              <a:gd name="connsiteY3" fmla="*/ 127000 h 520700"/>
              <a:gd name="connsiteX4" fmla="*/ 393700 w 393700"/>
              <a:gd name="connsiteY4" fmla="*/ 127000 h 520700"/>
              <a:gd name="connsiteX5" fmla="*/ 393700 w 393700"/>
              <a:gd name="connsiteY5" fmla="*/ 0 h 520700"/>
              <a:gd name="connsiteX6" fmla="*/ 12700 w 393700"/>
              <a:gd name="connsiteY6" fmla="*/ 25400 h 520700"/>
              <a:gd name="connsiteX7" fmla="*/ 0 w 393700"/>
              <a:gd name="connsiteY7" fmla="*/ 520700 h 520700"/>
              <a:gd name="connsiteX8" fmla="*/ 342900 w 393700"/>
              <a:gd name="connsiteY8" fmla="*/ 4572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700" h="520700">
                <a:moveTo>
                  <a:pt x="342900" y="457200"/>
                </a:moveTo>
                <a:lnTo>
                  <a:pt x="368300" y="317500"/>
                </a:lnTo>
                <a:lnTo>
                  <a:pt x="165100" y="317500"/>
                </a:lnTo>
                <a:lnTo>
                  <a:pt x="190500" y="127000"/>
                </a:lnTo>
                <a:lnTo>
                  <a:pt x="393700" y="127000"/>
                </a:lnTo>
                <a:lnTo>
                  <a:pt x="393700" y="0"/>
                </a:lnTo>
                <a:lnTo>
                  <a:pt x="12700" y="25400"/>
                </a:lnTo>
                <a:lnTo>
                  <a:pt x="0" y="520700"/>
                </a:lnTo>
                <a:lnTo>
                  <a:pt x="342900" y="4572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2" name="Forme libre 21"/>
          <p:cNvSpPr/>
          <p:nvPr/>
        </p:nvSpPr>
        <p:spPr>
          <a:xfrm>
            <a:off x="5924644" y="6072079"/>
            <a:ext cx="529911" cy="607839"/>
          </a:xfrm>
          <a:custGeom>
            <a:avLst/>
            <a:gdLst>
              <a:gd name="connsiteX0" fmla="*/ 393700 w 431800"/>
              <a:gd name="connsiteY0" fmla="*/ 444500 h 495300"/>
              <a:gd name="connsiteX1" fmla="*/ 431800 w 431800"/>
              <a:gd name="connsiteY1" fmla="*/ 0 h 495300"/>
              <a:gd name="connsiteX2" fmla="*/ 63500 w 431800"/>
              <a:gd name="connsiteY2" fmla="*/ 38100 h 495300"/>
              <a:gd name="connsiteX3" fmla="*/ 63500 w 431800"/>
              <a:gd name="connsiteY3" fmla="*/ 177800 h 495300"/>
              <a:gd name="connsiteX4" fmla="*/ 279400 w 431800"/>
              <a:gd name="connsiteY4" fmla="*/ 165100 h 495300"/>
              <a:gd name="connsiteX5" fmla="*/ 279400 w 431800"/>
              <a:gd name="connsiteY5" fmla="*/ 330200 h 495300"/>
              <a:gd name="connsiteX6" fmla="*/ 0 w 431800"/>
              <a:gd name="connsiteY6" fmla="*/ 342900 h 495300"/>
              <a:gd name="connsiteX7" fmla="*/ 38100 w 431800"/>
              <a:gd name="connsiteY7" fmla="*/ 495300 h 495300"/>
              <a:gd name="connsiteX8" fmla="*/ 393700 w 431800"/>
              <a:gd name="connsiteY8" fmla="*/ 4445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495300">
                <a:moveTo>
                  <a:pt x="393700" y="444500"/>
                </a:moveTo>
                <a:lnTo>
                  <a:pt x="431800" y="0"/>
                </a:lnTo>
                <a:lnTo>
                  <a:pt x="63500" y="38100"/>
                </a:lnTo>
                <a:lnTo>
                  <a:pt x="63500" y="177800"/>
                </a:lnTo>
                <a:lnTo>
                  <a:pt x="279400" y="165100"/>
                </a:lnTo>
                <a:lnTo>
                  <a:pt x="279400" y="330200"/>
                </a:lnTo>
                <a:lnTo>
                  <a:pt x="0" y="342900"/>
                </a:lnTo>
                <a:lnTo>
                  <a:pt x="38100" y="495300"/>
                </a:lnTo>
                <a:lnTo>
                  <a:pt x="393700" y="444500"/>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3" name="Forme libre 22"/>
          <p:cNvSpPr/>
          <p:nvPr/>
        </p:nvSpPr>
        <p:spPr>
          <a:xfrm>
            <a:off x="3633559" y="6321449"/>
            <a:ext cx="997479" cy="1402705"/>
          </a:xfrm>
          <a:custGeom>
            <a:avLst/>
            <a:gdLst>
              <a:gd name="connsiteX0" fmla="*/ 279400 w 812800"/>
              <a:gd name="connsiteY0" fmla="*/ 1143000 h 1143000"/>
              <a:gd name="connsiteX1" fmla="*/ 0 w 812800"/>
              <a:gd name="connsiteY1" fmla="*/ 241300 h 1143000"/>
              <a:gd name="connsiteX2" fmla="*/ 533400 w 812800"/>
              <a:gd name="connsiteY2" fmla="*/ 0 h 1143000"/>
              <a:gd name="connsiteX3" fmla="*/ 812800 w 812800"/>
              <a:gd name="connsiteY3" fmla="*/ 825500 h 1143000"/>
              <a:gd name="connsiteX4" fmla="*/ 279400 w 812800"/>
              <a:gd name="connsiteY4" fmla="*/ 11430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1143000">
                <a:moveTo>
                  <a:pt x="279400" y="1143000"/>
                </a:moveTo>
                <a:lnTo>
                  <a:pt x="0" y="241300"/>
                </a:lnTo>
                <a:lnTo>
                  <a:pt x="533400" y="0"/>
                </a:lnTo>
                <a:lnTo>
                  <a:pt x="812800" y="825500"/>
                </a:lnTo>
                <a:lnTo>
                  <a:pt x="279400" y="114300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5" name="Forme libre 24"/>
          <p:cNvSpPr/>
          <p:nvPr/>
        </p:nvSpPr>
        <p:spPr>
          <a:xfrm>
            <a:off x="5909058" y="4521309"/>
            <a:ext cx="506532" cy="498740"/>
          </a:xfrm>
          <a:custGeom>
            <a:avLst/>
            <a:gdLst>
              <a:gd name="connsiteX0" fmla="*/ 412750 w 412750"/>
              <a:gd name="connsiteY0" fmla="*/ 393700 h 406400"/>
              <a:gd name="connsiteX1" fmla="*/ 368300 w 412750"/>
              <a:gd name="connsiteY1" fmla="*/ 0 h 406400"/>
              <a:gd name="connsiteX2" fmla="*/ 0 w 412750"/>
              <a:gd name="connsiteY2" fmla="*/ 0 h 406400"/>
              <a:gd name="connsiteX3" fmla="*/ 0 w 412750"/>
              <a:gd name="connsiteY3" fmla="*/ 222250 h 406400"/>
              <a:gd name="connsiteX4" fmla="*/ 266700 w 412750"/>
              <a:gd name="connsiteY4" fmla="*/ 215900 h 406400"/>
              <a:gd name="connsiteX5" fmla="*/ 292100 w 412750"/>
              <a:gd name="connsiteY5" fmla="*/ 247650 h 406400"/>
              <a:gd name="connsiteX6" fmla="*/ 292100 w 412750"/>
              <a:gd name="connsiteY6" fmla="*/ 406400 h 406400"/>
              <a:gd name="connsiteX7" fmla="*/ 412750 w 412750"/>
              <a:gd name="connsiteY7" fmla="*/ 3937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406400">
                <a:moveTo>
                  <a:pt x="412750" y="393700"/>
                </a:moveTo>
                <a:lnTo>
                  <a:pt x="368300" y="0"/>
                </a:lnTo>
                <a:lnTo>
                  <a:pt x="0" y="0"/>
                </a:lnTo>
                <a:lnTo>
                  <a:pt x="0" y="222250"/>
                </a:lnTo>
                <a:lnTo>
                  <a:pt x="266700" y="215900"/>
                </a:lnTo>
                <a:lnTo>
                  <a:pt x="292100" y="247650"/>
                </a:lnTo>
                <a:lnTo>
                  <a:pt x="292100" y="406400"/>
                </a:lnTo>
                <a:lnTo>
                  <a:pt x="412750" y="3937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6" name="Forme libre 25"/>
          <p:cNvSpPr/>
          <p:nvPr/>
        </p:nvSpPr>
        <p:spPr>
          <a:xfrm>
            <a:off x="5885679" y="4833022"/>
            <a:ext cx="335091" cy="194820"/>
          </a:xfrm>
          <a:custGeom>
            <a:avLst/>
            <a:gdLst>
              <a:gd name="connsiteX0" fmla="*/ 0 w 273050"/>
              <a:gd name="connsiteY0" fmla="*/ 139700 h 158750"/>
              <a:gd name="connsiteX1" fmla="*/ 0 w 273050"/>
              <a:gd name="connsiteY1" fmla="*/ 6350 h 158750"/>
              <a:gd name="connsiteX2" fmla="*/ 273050 w 273050"/>
              <a:gd name="connsiteY2" fmla="*/ 0 h 158750"/>
              <a:gd name="connsiteX3" fmla="*/ 273050 w 273050"/>
              <a:gd name="connsiteY3" fmla="*/ 158750 h 158750"/>
              <a:gd name="connsiteX4" fmla="*/ 0 w 273050"/>
              <a:gd name="connsiteY4" fmla="*/ 13970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158750">
                <a:moveTo>
                  <a:pt x="0" y="139700"/>
                </a:moveTo>
                <a:lnTo>
                  <a:pt x="0" y="6350"/>
                </a:lnTo>
                <a:lnTo>
                  <a:pt x="273050" y="0"/>
                </a:lnTo>
                <a:lnTo>
                  <a:pt x="273050" y="158750"/>
                </a:lnTo>
                <a:lnTo>
                  <a:pt x="0" y="13970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7" name="Forme libre 26"/>
          <p:cNvSpPr/>
          <p:nvPr/>
        </p:nvSpPr>
        <p:spPr>
          <a:xfrm>
            <a:off x="5332391" y="4505725"/>
            <a:ext cx="514325" cy="514325"/>
          </a:xfrm>
          <a:custGeom>
            <a:avLst/>
            <a:gdLst>
              <a:gd name="connsiteX0" fmla="*/ 393700 w 419100"/>
              <a:gd name="connsiteY0" fmla="*/ 406400 h 419100"/>
              <a:gd name="connsiteX1" fmla="*/ 419100 w 419100"/>
              <a:gd name="connsiteY1" fmla="*/ 6350 h 419100"/>
              <a:gd name="connsiteX2" fmla="*/ 0 w 419100"/>
              <a:gd name="connsiteY2" fmla="*/ 0 h 419100"/>
              <a:gd name="connsiteX3" fmla="*/ 57150 w 419100"/>
              <a:gd name="connsiteY3" fmla="*/ 419100 h 419100"/>
              <a:gd name="connsiteX4" fmla="*/ 190500 w 419100"/>
              <a:gd name="connsiteY4" fmla="*/ 400050 h 419100"/>
              <a:gd name="connsiteX5" fmla="*/ 152400 w 419100"/>
              <a:gd name="connsiteY5" fmla="*/ 82550 h 419100"/>
              <a:gd name="connsiteX6" fmla="*/ 323850 w 419100"/>
              <a:gd name="connsiteY6" fmla="*/ 88900 h 419100"/>
              <a:gd name="connsiteX7" fmla="*/ 292100 w 419100"/>
              <a:gd name="connsiteY7" fmla="*/ 387350 h 419100"/>
              <a:gd name="connsiteX8" fmla="*/ 393700 w 419100"/>
              <a:gd name="connsiteY8" fmla="*/ 4064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 h="419100">
                <a:moveTo>
                  <a:pt x="393700" y="406400"/>
                </a:moveTo>
                <a:lnTo>
                  <a:pt x="419100" y="6350"/>
                </a:lnTo>
                <a:lnTo>
                  <a:pt x="0" y="0"/>
                </a:lnTo>
                <a:lnTo>
                  <a:pt x="57150" y="419100"/>
                </a:lnTo>
                <a:lnTo>
                  <a:pt x="190500" y="400050"/>
                </a:lnTo>
                <a:lnTo>
                  <a:pt x="152400" y="82550"/>
                </a:lnTo>
                <a:lnTo>
                  <a:pt x="323850" y="88900"/>
                </a:lnTo>
                <a:lnTo>
                  <a:pt x="292100" y="387350"/>
                </a:lnTo>
                <a:lnTo>
                  <a:pt x="393700" y="4064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8" name="Forme libre 27"/>
          <p:cNvSpPr/>
          <p:nvPr/>
        </p:nvSpPr>
        <p:spPr>
          <a:xfrm>
            <a:off x="5909059" y="3874507"/>
            <a:ext cx="436397" cy="607839"/>
          </a:xfrm>
          <a:custGeom>
            <a:avLst/>
            <a:gdLst>
              <a:gd name="connsiteX0" fmla="*/ 0 w 355600"/>
              <a:gd name="connsiteY0" fmla="*/ 482600 h 495300"/>
              <a:gd name="connsiteX1" fmla="*/ 0 w 355600"/>
              <a:gd name="connsiteY1" fmla="*/ 368300 h 495300"/>
              <a:gd name="connsiteX2" fmla="*/ 165100 w 355600"/>
              <a:gd name="connsiteY2" fmla="*/ 336550 h 495300"/>
              <a:gd name="connsiteX3" fmla="*/ 165100 w 355600"/>
              <a:gd name="connsiteY3" fmla="*/ 114300 h 495300"/>
              <a:gd name="connsiteX4" fmla="*/ 12700 w 355600"/>
              <a:gd name="connsiteY4" fmla="*/ 114300 h 495300"/>
              <a:gd name="connsiteX5" fmla="*/ 19050 w 355600"/>
              <a:gd name="connsiteY5" fmla="*/ 12700 h 495300"/>
              <a:gd name="connsiteX6" fmla="*/ 311150 w 355600"/>
              <a:gd name="connsiteY6" fmla="*/ 0 h 495300"/>
              <a:gd name="connsiteX7" fmla="*/ 355600 w 355600"/>
              <a:gd name="connsiteY7" fmla="*/ 495300 h 495300"/>
              <a:gd name="connsiteX8" fmla="*/ 0 w 355600"/>
              <a:gd name="connsiteY8" fmla="*/ 482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495300">
                <a:moveTo>
                  <a:pt x="0" y="482600"/>
                </a:moveTo>
                <a:lnTo>
                  <a:pt x="0" y="368300"/>
                </a:lnTo>
                <a:lnTo>
                  <a:pt x="165100" y="336550"/>
                </a:lnTo>
                <a:lnTo>
                  <a:pt x="165100" y="114300"/>
                </a:lnTo>
                <a:lnTo>
                  <a:pt x="12700" y="114300"/>
                </a:lnTo>
                <a:lnTo>
                  <a:pt x="19050" y="12700"/>
                </a:lnTo>
                <a:lnTo>
                  <a:pt x="311150" y="0"/>
                </a:lnTo>
                <a:lnTo>
                  <a:pt x="355600" y="495300"/>
                </a:lnTo>
                <a:lnTo>
                  <a:pt x="0" y="4826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1" name="Forme libre 30"/>
          <p:cNvSpPr/>
          <p:nvPr/>
        </p:nvSpPr>
        <p:spPr>
          <a:xfrm>
            <a:off x="5324598" y="3843335"/>
            <a:ext cx="545496" cy="303919"/>
          </a:xfrm>
          <a:custGeom>
            <a:avLst/>
            <a:gdLst>
              <a:gd name="connsiteX0" fmla="*/ 444500 w 444500"/>
              <a:gd name="connsiteY0" fmla="*/ 241300 h 247650"/>
              <a:gd name="connsiteX1" fmla="*/ 444500 w 444500"/>
              <a:gd name="connsiteY1" fmla="*/ 12700 h 247650"/>
              <a:gd name="connsiteX2" fmla="*/ 0 w 444500"/>
              <a:gd name="connsiteY2" fmla="*/ 0 h 247650"/>
              <a:gd name="connsiteX3" fmla="*/ 6350 w 444500"/>
              <a:gd name="connsiteY3" fmla="*/ 114300 h 247650"/>
              <a:gd name="connsiteX4" fmla="*/ 368300 w 444500"/>
              <a:gd name="connsiteY4" fmla="*/ 107950 h 247650"/>
              <a:gd name="connsiteX5" fmla="*/ 374650 w 444500"/>
              <a:gd name="connsiteY5" fmla="*/ 171450 h 247650"/>
              <a:gd name="connsiteX6" fmla="*/ 247650 w 444500"/>
              <a:gd name="connsiteY6" fmla="*/ 171450 h 247650"/>
              <a:gd name="connsiteX7" fmla="*/ 222250 w 444500"/>
              <a:gd name="connsiteY7" fmla="*/ 247650 h 247650"/>
              <a:gd name="connsiteX8" fmla="*/ 444500 w 444500"/>
              <a:gd name="connsiteY8" fmla="*/ 2413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500" h="247650">
                <a:moveTo>
                  <a:pt x="444500" y="241300"/>
                </a:moveTo>
                <a:lnTo>
                  <a:pt x="444500" y="12700"/>
                </a:lnTo>
                <a:lnTo>
                  <a:pt x="0" y="0"/>
                </a:lnTo>
                <a:lnTo>
                  <a:pt x="6350" y="114300"/>
                </a:lnTo>
                <a:lnTo>
                  <a:pt x="368300" y="107950"/>
                </a:lnTo>
                <a:lnTo>
                  <a:pt x="374650" y="171450"/>
                </a:lnTo>
                <a:lnTo>
                  <a:pt x="247650" y="171450"/>
                </a:lnTo>
                <a:lnTo>
                  <a:pt x="222250" y="247650"/>
                </a:lnTo>
                <a:lnTo>
                  <a:pt x="444500" y="2413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2" name="Forme libre 31"/>
          <p:cNvSpPr/>
          <p:nvPr/>
        </p:nvSpPr>
        <p:spPr>
          <a:xfrm>
            <a:off x="5316804" y="4186219"/>
            <a:ext cx="576668" cy="280541"/>
          </a:xfrm>
          <a:custGeom>
            <a:avLst/>
            <a:gdLst>
              <a:gd name="connsiteX0" fmla="*/ 234950 w 469900"/>
              <a:gd name="connsiteY0" fmla="*/ 63500 h 228600"/>
              <a:gd name="connsiteX1" fmla="*/ 234950 w 469900"/>
              <a:gd name="connsiteY1" fmla="*/ 0 h 228600"/>
              <a:gd name="connsiteX2" fmla="*/ 469900 w 469900"/>
              <a:gd name="connsiteY2" fmla="*/ 0 h 228600"/>
              <a:gd name="connsiteX3" fmla="*/ 444500 w 469900"/>
              <a:gd name="connsiteY3" fmla="*/ 222250 h 228600"/>
              <a:gd name="connsiteX4" fmla="*/ 0 w 469900"/>
              <a:gd name="connsiteY4" fmla="*/ 228600 h 228600"/>
              <a:gd name="connsiteX5" fmla="*/ 6350 w 469900"/>
              <a:gd name="connsiteY5" fmla="*/ 101600 h 228600"/>
              <a:gd name="connsiteX6" fmla="*/ 234950 w 469900"/>
              <a:gd name="connsiteY6" fmla="*/ 635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00" h="228600">
                <a:moveTo>
                  <a:pt x="234950" y="63500"/>
                </a:moveTo>
                <a:lnTo>
                  <a:pt x="234950" y="0"/>
                </a:lnTo>
                <a:lnTo>
                  <a:pt x="469900" y="0"/>
                </a:lnTo>
                <a:lnTo>
                  <a:pt x="444500" y="222250"/>
                </a:lnTo>
                <a:lnTo>
                  <a:pt x="0" y="228600"/>
                </a:lnTo>
                <a:lnTo>
                  <a:pt x="6350" y="101600"/>
                </a:lnTo>
                <a:lnTo>
                  <a:pt x="234950" y="635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4" name="Forme libre 33"/>
          <p:cNvSpPr/>
          <p:nvPr/>
        </p:nvSpPr>
        <p:spPr>
          <a:xfrm>
            <a:off x="5488247" y="5542167"/>
            <a:ext cx="646803" cy="405226"/>
          </a:xfrm>
          <a:custGeom>
            <a:avLst/>
            <a:gdLst>
              <a:gd name="connsiteX0" fmla="*/ 0 w 527050"/>
              <a:gd name="connsiteY0" fmla="*/ 127000 h 330200"/>
              <a:gd name="connsiteX1" fmla="*/ 476250 w 527050"/>
              <a:gd name="connsiteY1" fmla="*/ 0 h 330200"/>
              <a:gd name="connsiteX2" fmla="*/ 527050 w 527050"/>
              <a:gd name="connsiteY2" fmla="*/ 247650 h 330200"/>
              <a:gd name="connsiteX3" fmla="*/ 25400 w 527050"/>
              <a:gd name="connsiteY3" fmla="*/ 330200 h 330200"/>
              <a:gd name="connsiteX4" fmla="*/ 0 w 527050"/>
              <a:gd name="connsiteY4" fmla="*/ 12700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50" h="330200">
                <a:moveTo>
                  <a:pt x="0" y="127000"/>
                </a:moveTo>
                <a:lnTo>
                  <a:pt x="476250" y="0"/>
                </a:lnTo>
                <a:lnTo>
                  <a:pt x="527050" y="247650"/>
                </a:lnTo>
                <a:lnTo>
                  <a:pt x="25400" y="330200"/>
                </a:lnTo>
                <a:lnTo>
                  <a:pt x="0" y="127000"/>
                </a:ln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5" name="Forme libre 34"/>
          <p:cNvSpPr/>
          <p:nvPr/>
        </p:nvSpPr>
        <p:spPr>
          <a:xfrm>
            <a:off x="4810272" y="4490139"/>
            <a:ext cx="483154" cy="490947"/>
          </a:xfrm>
          <a:custGeom>
            <a:avLst/>
            <a:gdLst>
              <a:gd name="connsiteX0" fmla="*/ 393700 w 393700"/>
              <a:gd name="connsiteY0" fmla="*/ 400050 h 400050"/>
              <a:gd name="connsiteX1" fmla="*/ 311150 w 393700"/>
              <a:gd name="connsiteY1" fmla="*/ 0 h 400050"/>
              <a:gd name="connsiteX2" fmla="*/ 6350 w 393700"/>
              <a:gd name="connsiteY2" fmla="*/ 6350 h 400050"/>
              <a:gd name="connsiteX3" fmla="*/ 0 w 393700"/>
              <a:gd name="connsiteY3" fmla="*/ 393700 h 400050"/>
              <a:gd name="connsiteX4" fmla="*/ 393700 w 393700"/>
              <a:gd name="connsiteY4" fmla="*/ 40005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400050">
                <a:moveTo>
                  <a:pt x="393700" y="400050"/>
                </a:moveTo>
                <a:lnTo>
                  <a:pt x="311150" y="0"/>
                </a:lnTo>
                <a:lnTo>
                  <a:pt x="6350" y="6350"/>
                </a:lnTo>
                <a:lnTo>
                  <a:pt x="0" y="393700"/>
                </a:lnTo>
                <a:lnTo>
                  <a:pt x="393700" y="40005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6" name="Forme libre 35"/>
          <p:cNvSpPr/>
          <p:nvPr/>
        </p:nvSpPr>
        <p:spPr>
          <a:xfrm>
            <a:off x="4350497" y="4474552"/>
            <a:ext cx="413019" cy="498740"/>
          </a:xfrm>
          <a:custGeom>
            <a:avLst/>
            <a:gdLst>
              <a:gd name="connsiteX0" fmla="*/ 57150 w 336550"/>
              <a:gd name="connsiteY0" fmla="*/ 381000 h 406400"/>
              <a:gd name="connsiteX1" fmla="*/ 0 w 336550"/>
              <a:gd name="connsiteY1" fmla="*/ 6350 h 406400"/>
              <a:gd name="connsiteX2" fmla="*/ 336550 w 336550"/>
              <a:gd name="connsiteY2" fmla="*/ 0 h 406400"/>
              <a:gd name="connsiteX3" fmla="*/ 323850 w 336550"/>
              <a:gd name="connsiteY3" fmla="*/ 406400 h 406400"/>
              <a:gd name="connsiteX4" fmla="*/ 57150 w 336550"/>
              <a:gd name="connsiteY4" fmla="*/ 38100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406400">
                <a:moveTo>
                  <a:pt x="57150" y="381000"/>
                </a:moveTo>
                <a:lnTo>
                  <a:pt x="0" y="6350"/>
                </a:lnTo>
                <a:lnTo>
                  <a:pt x="336550" y="0"/>
                </a:lnTo>
                <a:lnTo>
                  <a:pt x="323850" y="406400"/>
                </a:lnTo>
                <a:lnTo>
                  <a:pt x="57150" y="38100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7" name="Forme libre 36"/>
          <p:cNvSpPr/>
          <p:nvPr/>
        </p:nvSpPr>
        <p:spPr>
          <a:xfrm>
            <a:off x="4810273" y="3843335"/>
            <a:ext cx="413019" cy="584460"/>
          </a:xfrm>
          <a:custGeom>
            <a:avLst/>
            <a:gdLst>
              <a:gd name="connsiteX0" fmla="*/ 323850 w 336550"/>
              <a:gd name="connsiteY0" fmla="*/ 476250 h 476250"/>
              <a:gd name="connsiteX1" fmla="*/ 336550 w 336550"/>
              <a:gd name="connsiteY1" fmla="*/ 0 h 476250"/>
              <a:gd name="connsiteX2" fmla="*/ 19050 w 336550"/>
              <a:gd name="connsiteY2" fmla="*/ 0 h 476250"/>
              <a:gd name="connsiteX3" fmla="*/ 0 w 336550"/>
              <a:gd name="connsiteY3" fmla="*/ 476250 h 476250"/>
              <a:gd name="connsiteX4" fmla="*/ 323850 w 336550"/>
              <a:gd name="connsiteY4" fmla="*/ 476250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476250">
                <a:moveTo>
                  <a:pt x="323850" y="476250"/>
                </a:moveTo>
                <a:lnTo>
                  <a:pt x="336550" y="0"/>
                </a:lnTo>
                <a:lnTo>
                  <a:pt x="19050" y="0"/>
                </a:lnTo>
                <a:lnTo>
                  <a:pt x="0" y="476250"/>
                </a:lnTo>
                <a:lnTo>
                  <a:pt x="323850" y="4762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8" name="Forme libre 37"/>
          <p:cNvSpPr/>
          <p:nvPr/>
        </p:nvSpPr>
        <p:spPr>
          <a:xfrm>
            <a:off x="4202434" y="3819958"/>
            <a:ext cx="584460" cy="631217"/>
          </a:xfrm>
          <a:custGeom>
            <a:avLst/>
            <a:gdLst>
              <a:gd name="connsiteX0" fmla="*/ 450850 w 476250"/>
              <a:gd name="connsiteY0" fmla="*/ 495300 h 514350"/>
              <a:gd name="connsiteX1" fmla="*/ 476250 w 476250"/>
              <a:gd name="connsiteY1" fmla="*/ 6350 h 514350"/>
              <a:gd name="connsiteX2" fmla="*/ 0 w 476250"/>
              <a:gd name="connsiteY2" fmla="*/ 0 h 514350"/>
              <a:gd name="connsiteX3" fmla="*/ 127000 w 476250"/>
              <a:gd name="connsiteY3" fmla="*/ 514350 h 514350"/>
              <a:gd name="connsiteX4" fmla="*/ 450850 w 476250"/>
              <a:gd name="connsiteY4" fmla="*/ 49530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514350">
                <a:moveTo>
                  <a:pt x="450850" y="495300"/>
                </a:moveTo>
                <a:lnTo>
                  <a:pt x="476250" y="6350"/>
                </a:lnTo>
                <a:lnTo>
                  <a:pt x="0" y="0"/>
                </a:lnTo>
                <a:lnTo>
                  <a:pt x="127000" y="514350"/>
                </a:lnTo>
                <a:lnTo>
                  <a:pt x="450850" y="4953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9" name="Forme libre 38"/>
          <p:cNvSpPr/>
          <p:nvPr/>
        </p:nvSpPr>
        <p:spPr>
          <a:xfrm>
            <a:off x="3890722" y="3796580"/>
            <a:ext cx="342883" cy="631217"/>
          </a:xfrm>
          <a:custGeom>
            <a:avLst/>
            <a:gdLst>
              <a:gd name="connsiteX0" fmla="*/ 0 w 279400"/>
              <a:gd name="connsiteY0" fmla="*/ 501650 h 514350"/>
              <a:gd name="connsiteX1" fmla="*/ 6350 w 279400"/>
              <a:gd name="connsiteY1" fmla="*/ 0 h 514350"/>
              <a:gd name="connsiteX2" fmla="*/ 196850 w 279400"/>
              <a:gd name="connsiteY2" fmla="*/ 19050 h 514350"/>
              <a:gd name="connsiteX3" fmla="*/ 279400 w 279400"/>
              <a:gd name="connsiteY3" fmla="*/ 514350 h 514350"/>
              <a:gd name="connsiteX4" fmla="*/ 0 w 279400"/>
              <a:gd name="connsiteY4" fmla="*/ 50165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514350">
                <a:moveTo>
                  <a:pt x="0" y="501650"/>
                </a:moveTo>
                <a:cubicBezTo>
                  <a:pt x="2117" y="334433"/>
                  <a:pt x="4233" y="167217"/>
                  <a:pt x="6350" y="0"/>
                </a:cubicBezTo>
                <a:lnTo>
                  <a:pt x="196850" y="19050"/>
                </a:lnTo>
                <a:lnTo>
                  <a:pt x="279400" y="514350"/>
                </a:lnTo>
                <a:lnTo>
                  <a:pt x="0" y="50165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0" name="Forme libre 39"/>
          <p:cNvSpPr/>
          <p:nvPr/>
        </p:nvSpPr>
        <p:spPr>
          <a:xfrm>
            <a:off x="3859551" y="4497931"/>
            <a:ext cx="436397" cy="459776"/>
          </a:xfrm>
          <a:custGeom>
            <a:avLst/>
            <a:gdLst>
              <a:gd name="connsiteX0" fmla="*/ 50800 w 355600"/>
              <a:gd name="connsiteY0" fmla="*/ 222250 h 374650"/>
              <a:gd name="connsiteX1" fmla="*/ 0 w 355600"/>
              <a:gd name="connsiteY1" fmla="*/ 222250 h 374650"/>
              <a:gd name="connsiteX2" fmla="*/ 0 w 355600"/>
              <a:gd name="connsiteY2" fmla="*/ 368300 h 374650"/>
              <a:gd name="connsiteX3" fmla="*/ 355600 w 355600"/>
              <a:gd name="connsiteY3" fmla="*/ 374650 h 374650"/>
              <a:gd name="connsiteX4" fmla="*/ 292100 w 355600"/>
              <a:gd name="connsiteY4" fmla="*/ 12700 h 374650"/>
              <a:gd name="connsiteX5" fmla="*/ 25400 w 355600"/>
              <a:gd name="connsiteY5" fmla="*/ 0 h 374650"/>
              <a:gd name="connsiteX6" fmla="*/ 19050 w 355600"/>
              <a:gd name="connsiteY6" fmla="*/ 146050 h 374650"/>
              <a:gd name="connsiteX7" fmla="*/ 76200 w 355600"/>
              <a:gd name="connsiteY7" fmla="*/ 158750 h 374650"/>
              <a:gd name="connsiteX8" fmla="*/ 69850 w 355600"/>
              <a:gd name="connsiteY8" fmla="*/ 38100 h 374650"/>
              <a:gd name="connsiteX9" fmla="*/ 266700 w 355600"/>
              <a:gd name="connsiteY9" fmla="*/ 38100 h 374650"/>
              <a:gd name="connsiteX10" fmla="*/ 279400 w 355600"/>
              <a:gd name="connsiteY10" fmla="*/ 323850 h 374650"/>
              <a:gd name="connsiteX11" fmla="*/ 69850 w 355600"/>
              <a:gd name="connsiteY11" fmla="*/ 311150 h 374650"/>
              <a:gd name="connsiteX12" fmla="*/ 50800 w 355600"/>
              <a:gd name="connsiteY12" fmla="*/ 22225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374650">
                <a:moveTo>
                  <a:pt x="50800" y="222250"/>
                </a:moveTo>
                <a:lnTo>
                  <a:pt x="0" y="222250"/>
                </a:lnTo>
                <a:lnTo>
                  <a:pt x="0" y="368300"/>
                </a:lnTo>
                <a:lnTo>
                  <a:pt x="355600" y="374650"/>
                </a:lnTo>
                <a:lnTo>
                  <a:pt x="292100" y="12700"/>
                </a:lnTo>
                <a:lnTo>
                  <a:pt x="25400" y="0"/>
                </a:lnTo>
                <a:lnTo>
                  <a:pt x="19050" y="146050"/>
                </a:lnTo>
                <a:lnTo>
                  <a:pt x="76200" y="158750"/>
                </a:lnTo>
                <a:lnTo>
                  <a:pt x="69850" y="38100"/>
                </a:lnTo>
                <a:lnTo>
                  <a:pt x="266700" y="38100"/>
                </a:lnTo>
                <a:lnTo>
                  <a:pt x="279400" y="323850"/>
                </a:lnTo>
                <a:lnTo>
                  <a:pt x="69850" y="311150"/>
                </a:lnTo>
                <a:lnTo>
                  <a:pt x="50800" y="2222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1" name="Forme libre 40"/>
          <p:cNvSpPr/>
          <p:nvPr/>
        </p:nvSpPr>
        <p:spPr>
          <a:xfrm>
            <a:off x="3524459" y="4466761"/>
            <a:ext cx="272748" cy="451983"/>
          </a:xfrm>
          <a:custGeom>
            <a:avLst/>
            <a:gdLst>
              <a:gd name="connsiteX0" fmla="*/ 165100 w 209550"/>
              <a:gd name="connsiteY0" fmla="*/ 247650 h 368300"/>
              <a:gd name="connsiteX1" fmla="*/ 165100 w 209550"/>
              <a:gd name="connsiteY1" fmla="*/ 317500 h 368300"/>
              <a:gd name="connsiteX2" fmla="*/ 50800 w 209550"/>
              <a:gd name="connsiteY2" fmla="*/ 311150 h 368300"/>
              <a:gd name="connsiteX3" fmla="*/ 50800 w 209550"/>
              <a:gd name="connsiteY3" fmla="*/ 76200 h 368300"/>
              <a:gd name="connsiteX4" fmla="*/ 158750 w 209550"/>
              <a:gd name="connsiteY4" fmla="*/ 69850 h 368300"/>
              <a:gd name="connsiteX5" fmla="*/ 158750 w 209550"/>
              <a:gd name="connsiteY5" fmla="*/ 165100 h 368300"/>
              <a:gd name="connsiteX6" fmla="*/ 209550 w 209550"/>
              <a:gd name="connsiteY6" fmla="*/ 165100 h 368300"/>
              <a:gd name="connsiteX7" fmla="*/ 209550 w 209550"/>
              <a:gd name="connsiteY7" fmla="*/ 0 h 368300"/>
              <a:gd name="connsiteX8" fmla="*/ 6350 w 209550"/>
              <a:gd name="connsiteY8" fmla="*/ 19050 h 368300"/>
              <a:gd name="connsiteX9" fmla="*/ 0 w 209550"/>
              <a:gd name="connsiteY9" fmla="*/ 368300 h 368300"/>
              <a:gd name="connsiteX10" fmla="*/ 209550 w 209550"/>
              <a:gd name="connsiteY10" fmla="*/ 361950 h 368300"/>
              <a:gd name="connsiteX11" fmla="*/ 165100 w 209550"/>
              <a:gd name="connsiteY11" fmla="*/ 247650 h 368300"/>
              <a:gd name="connsiteX0" fmla="*/ 222250 w 222250"/>
              <a:gd name="connsiteY0" fmla="*/ 234950 h 368300"/>
              <a:gd name="connsiteX1" fmla="*/ 165100 w 222250"/>
              <a:gd name="connsiteY1" fmla="*/ 317500 h 368300"/>
              <a:gd name="connsiteX2" fmla="*/ 50800 w 222250"/>
              <a:gd name="connsiteY2" fmla="*/ 311150 h 368300"/>
              <a:gd name="connsiteX3" fmla="*/ 50800 w 222250"/>
              <a:gd name="connsiteY3" fmla="*/ 76200 h 368300"/>
              <a:gd name="connsiteX4" fmla="*/ 158750 w 222250"/>
              <a:gd name="connsiteY4" fmla="*/ 69850 h 368300"/>
              <a:gd name="connsiteX5" fmla="*/ 158750 w 222250"/>
              <a:gd name="connsiteY5" fmla="*/ 165100 h 368300"/>
              <a:gd name="connsiteX6" fmla="*/ 209550 w 222250"/>
              <a:gd name="connsiteY6" fmla="*/ 165100 h 368300"/>
              <a:gd name="connsiteX7" fmla="*/ 209550 w 222250"/>
              <a:gd name="connsiteY7" fmla="*/ 0 h 368300"/>
              <a:gd name="connsiteX8" fmla="*/ 6350 w 222250"/>
              <a:gd name="connsiteY8" fmla="*/ 19050 h 368300"/>
              <a:gd name="connsiteX9" fmla="*/ 0 w 222250"/>
              <a:gd name="connsiteY9" fmla="*/ 368300 h 368300"/>
              <a:gd name="connsiteX10" fmla="*/ 209550 w 222250"/>
              <a:gd name="connsiteY10" fmla="*/ 361950 h 368300"/>
              <a:gd name="connsiteX11" fmla="*/ 222250 w 222250"/>
              <a:gd name="connsiteY11" fmla="*/ 234950 h 368300"/>
              <a:gd name="connsiteX0" fmla="*/ 222250 w 222250"/>
              <a:gd name="connsiteY0" fmla="*/ 234950 h 368300"/>
              <a:gd name="connsiteX1" fmla="*/ 165100 w 222250"/>
              <a:gd name="connsiteY1" fmla="*/ 317500 h 368300"/>
              <a:gd name="connsiteX2" fmla="*/ 50800 w 222250"/>
              <a:gd name="connsiteY2" fmla="*/ 311150 h 368300"/>
              <a:gd name="connsiteX3" fmla="*/ 50800 w 222250"/>
              <a:gd name="connsiteY3" fmla="*/ 76200 h 368300"/>
              <a:gd name="connsiteX4" fmla="*/ 158750 w 222250"/>
              <a:gd name="connsiteY4" fmla="*/ 69850 h 368300"/>
              <a:gd name="connsiteX5" fmla="*/ 158750 w 222250"/>
              <a:gd name="connsiteY5" fmla="*/ 165100 h 368300"/>
              <a:gd name="connsiteX6" fmla="*/ 209550 w 222250"/>
              <a:gd name="connsiteY6" fmla="*/ 165100 h 368300"/>
              <a:gd name="connsiteX7" fmla="*/ 209550 w 222250"/>
              <a:gd name="connsiteY7" fmla="*/ 0 h 368300"/>
              <a:gd name="connsiteX8" fmla="*/ 6350 w 222250"/>
              <a:gd name="connsiteY8" fmla="*/ 19050 h 368300"/>
              <a:gd name="connsiteX9" fmla="*/ 0 w 222250"/>
              <a:gd name="connsiteY9" fmla="*/ 368300 h 368300"/>
              <a:gd name="connsiteX10" fmla="*/ 209550 w 222250"/>
              <a:gd name="connsiteY10" fmla="*/ 361950 h 368300"/>
              <a:gd name="connsiteX11" fmla="*/ 222250 w 222250"/>
              <a:gd name="connsiteY11" fmla="*/ 23495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250" h="368300">
                <a:moveTo>
                  <a:pt x="222250" y="234950"/>
                </a:moveTo>
                <a:cubicBezTo>
                  <a:pt x="143669" y="214842"/>
                  <a:pt x="184150" y="289983"/>
                  <a:pt x="165100" y="317500"/>
                </a:cubicBezTo>
                <a:lnTo>
                  <a:pt x="50800" y="311150"/>
                </a:lnTo>
                <a:lnTo>
                  <a:pt x="50800" y="76200"/>
                </a:lnTo>
                <a:lnTo>
                  <a:pt x="158750" y="69850"/>
                </a:lnTo>
                <a:lnTo>
                  <a:pt x="158750" y="165100"/>
                </a:lnTo>
                <a:lnTo>
                  <a:pt x="209550" y="165100"/>
                </a:lnTo>
                <a:lnTo>
                  <a:pt x="209550" y="0"/>
                </a:lnTo>
                <a:lnTo>
                  <a:pt x="6350" y="19050"/>
                </a:lnTo>
                <a:lnTo>
                  <a:pt x="0" y="368300"/>
                </a:lnTo>
                <a:lnTo>
                  <a:pt x="209550" y="361950"/>
                </a:lnTo>
                <a:lnTo>
                  <a:pt x="222250" y="2349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2" name="Forme libre 41"/>
          <p:cNvSpPr/>
          <p:nvPr/>
        </p:nvSpPr>
        <p:spPr>
          <a:xfrm>
            <a:off x="3508875" y="3804372"/>
            <a:ext cx="342883" cy="615632"/>
          </a:xfrm>
          <a:custGeom>
            <a:avLst/>
            <a:gdLst>
              <a:gd name="connsiteX0" fmla="*/ 0 w 279400"/>
              <a:gd name="connsiteY0" fmla="*/ 476250 h 501650"/>
              <a:gd name="connsiteX1" fmla="*/ 31750 w 279400"/>
              <a:gd name="connsiteY1" fmla="*/ 0 h 501650"/>
              <a:gd name="connsiteX2" fmla="*/ 279400 w 279400"/>
              <a:gd name="connsiteY2" fmla="*/ 25400 h 501650"/>
              <a:gd name="connsiteX3" fmla="*/ 279400 w 279400"/>
              <a:gd name="connsiteY3" fmla="*/ 501650 h 501650"/>
              <a:gd name="connsiteX4" fmla="*/ 0 w 279400"/>
              <a:gd name="connsiteY4" fmla="*/ 47625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501650">
                <a:moveTo>
                  <a:pt x="0" y="476250"/>
                </a:moveTo>
                <a:lnTo>
                  <a:pt x="31750" y="0"/>
                </a:lnTo>
                <a:lnTo>
                  <a:pt x="279400" y="25400"/>
                </a:lnTo>
                <a:lnTo>
                  <a:pt x="279400" y="501650"/>
                </a:lnTo>
                <a:lnTo>
                  <a:pt x="0" y="47625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3" name="Forme libre 42"/>
          <p:cNvSpPr/>
          <p:nvPr/>
        </p:nvSpPr>
        <p:spPr>
          <a:xfrm>
            <a:off x="3189370" y="4061535"/>
            <a:ext cx="303919" cy="342883"/>
          </a:xfrm>
          <a:custGeom>
            <a:avLst/>
            <a:gdLst>
              <a:gd name="connsiteX0" fmla="*/ 0 w 247650"/>
              <a:gd name="connsiteY0" fmla="*/ 279400 h 279400"/>
              <a:gd name="connsiteX1" fmla="*/ 19050 w 247650"/>
              <a:gd name="connsiteY1" fmla="*/ 0 h 279400"/>
              <a:gd name="connsiteX2" fmla="*/ 247650 w 247650"/>
              <a:gd name="connsiteY2" fmla="*/ 6350 h 279400"/>
              <a:gd name="connsiteX3" fmla="*/ 247650 w 247650"/>
              <a:gd name="connsiteY3" fmla="*/ 273050 h 279400"/>
              <a:gd name="connsiteX4" fmla="*/ 0 w 247650"/>
              <a:gd name="connsiteY4" fmla="*/ 2794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79400">
                <a:moveTo>
                  <a:pt x="0" y="279400"/>
                </a:moveTo>
                <a:lnTo>
                  <a:pt x="19050" y="0"/>
                </a:lnTo>
                <a:lnTo>
                  <a:pt x="247650" y="6350"/>
                </a:lnTo>
                <a:lnTo>
                  <a:pt x="247650" y="273050"/>
                </a:lnTo>
                <a:lnTo>
                  <a:pt x="0" y="27940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4" name="Forme libre 43"/>
          <p:cNvSpPr/>
          <p:nvPr/>
        </p:nvSpPr>
        <p:spPr>
          <a:xfrm>
            <a:off x="3204955" y="3788791"/>
            <a:ext cx="280541" cy="188028"/>
          </a:xfrm>
          <a:custGeom>
            <a:avLst/>
            <a:gdLst>
              <a:gd name="connsiteX0" fmla="*/ 0 w 228600"/>
              <a:gd name="connsiteY0" fmla="*/ 146050 h 146050"/>
              <a:gd name="connsiteX1" fmla="*/ 19050 w 228600"/>
              <a:gd name="connsiteY1" fmla="*/ 0 h 146050"/>
              <a:gd name="connsiteX2" fmla="*/ 228600 w 228600"/>
              <a:gd name="connsiteY2" fmla="*/ 12700 h 146050"/>
              <a:gd name="connsiteX3" fmla="*/ 228600 w 228600"/>
              <a:gd name="connsiteY3" fmla="*/ 146050 h 146050"/>
              <a:gd name="connsiteX4" fmla="*/ 190500 w 228600"/>
              <a:gd name="connsiteY4" fmla="*/ 146050 h 146050"/>
              <a:gd name="connsiteX5" fmla="*/ 190500 w 228600"/>
              <a:gd name="connsiteY5" fmla="*/ 82550 h 146050"/>
              <a:gd name="connsiteX6" fmla="*/ 76200 w 228600"/>
              <a:gd name="connsiteY6" fmla="*/ 69850 h 146050"/>
              <a:gd name="connsiteX7" fmla="*/ 0 w 228600"/>
              <a:gd name="connsiteY7" fmla="*/ 146050 h 146050"/>
              <a:gd name="connsiteX0" fmla="*/ 0 w 228600"/>
              <a:gd name="connsiteY0" fmla="*/ 146050 h 153215"/>
              <a:gd name="connsiteX1" fmla="*/ 19050 w 228600"/>
              <a:gd name="connsiteY1" fmla="*/ 0 h 153215"/>
              <a:gd name="connsiteX2" fmla="*/ 228600 w 228600"/>
              <a:gd name="connsiteY2" fmla="*/ 12700 h 153215"/>
              <a:gd name="connsiteX3" fmla="*/ 228600 w 228600"/>
              <a:gd name="connsiteY3" fmla="*/ 146050 h 153215"/>
              <a:gd name="connsiteX4" fmla="*/ 190500 w 228600"/>
              <a:gd name="connsiteY4" fmla="*/ 146050 h 153215"/>
              <a:gd name="connsiteX5" fmla="*/ 190500 w 228600"/>
              <a:gd name="connsiteY5" fmla="*/ 82550 h 153215"/>
              <a:gd name="connsiteX6" fmla="*/ 76200 w 228600"/>
              <a:gd name="connsiteY6" fmla="*/ 69850 h 153215"/>
              <a:gd name="connsiteX7" fmla="*/ 0 w 228600"/>
              <a:gd name="connsiteY7" fmla="*/ 146050 h 15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153215">
                <a:moveTo>
                  <a:pt x="0" y="146050"/>
                </a:moveTo>
                <a:lnTo>
                  <a:pt x="19050" y="0"/>
                </a:lnTo>
                <a:lnTo>
                  <a:pt x="228600" y="12700"/>
                </a:lnTo>
                <a:lnTo>
                  <a:pt x="228600" y="146050"/>
                </a:lnTo>
                <a:lnTo>
                  <a:pt x="190500" y="146050"/>
                </a:lnTo>
                <a:lnTo>
                  <a:pt x="190500" y="82550"/>
                </a:lnTo>
                <a:lnTo>
                  <a:pt x="76200" y="69850"/>
                </a:lnTo>
                <a:cubicBezTo>
                  <a:pt x="50800" y="95250"/>
                  <a:pt x="88900" y="177800"/>
                  <a:pt x="0" y="146050"/>
                </a:cubicBez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5" name="Forme libre 44"/>
          <p:cNvSpPr/>
          <p:nvPr/>
        </p:nvSpPr>
        <p:spPr>
          <a:xfrm>
            <a:off x="3158199" y="4451174"/>
            <a:ext cx="303919" cy="475361"/>
          </a:xfrm>
          <a:custGeom>
            <a:avLst/>
            <a:gdLst>
              <a:gd name="connsiteX0" fmla="*/ 0 w 247650"/>
              <a:gd name="connsiteY0" fmla="*/ 361950 h 387350"/>
              <a:gd name="connsiteX1" fmla="*/ 12700 w 247650"/>
              <a:gd name="connsiteY1" fmla="*/ 19050 h 387350"/>
              <a:gd name="connsiteX2" fmla="*/ 247650 w 247650"/>
              <a:gd name="connsiteY2" fmla="*/ 0 h 387350"/>
              <a:gd name="connsiteX3" fmla="*/ 247650 w 247650"/>
              <a:gd name="connsiteY3" fmla="*/ 387350 h 387350"/>
              <a:gd name="connsiteX4" fmla="*/ 0 w 247650"/>
              <a:gd name="connsiteY4" fmla="*/ 361950 h 38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387350">
                <a:moveTo>
                  <a:pt x="0" y="361950"/>
                </a:moveTo>
                <a:lnTo>
                  <a:pt x="12700" y="19050"/>
                </a:lnTo>
                <a:lnTo>
                  <a:pt x="247650" y="0"/>
                </a:lnTo>
                <a:lnTo>
                  <a:pt x="247650" y="387350"/>
                </a:lnTo>
                <a:lnTo>
                  <a:pt x="0" y="36195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6" name="Forme libre 45"/>
          <p:cNvSpPr/>
          <p:nvPr/>
        </p:nvSpPr>
        <p:spPr>
          <a:xfrm>
            <a:off x="2877656" y="3780994"/>
            <a:ext cx="233784" cy="179235"/>
          </a:xfrm>
          <a:custGeom>
            <a:avLst/>
            <a:gdLst>
              <a:gd name="connsiteX0" fmla="*/ 190500 w 190500"/>
              <a:gd name="connsiteY0" fmla="*/ 133350 h 146050"/>
              <a:gd name="connsiteX1" fmla="*/ 190500 w 190500"/>
              <a:gd name="connsiteY1" fmla="*/ 12700 h 146050"/>
              <a:gd name="connsiteX2" fmla="*/ 0 w 190500"/>
              <a:gd name="connsiteY2" fmla="*/ 0 h 146050"/>
              <a:gd name="connsiteX3" fmla="*/ 0 w 190500"/>
              <a:gd name="connsiteY3" fmla="*/ 146050 h 146050"/>
              <a:gd name="connsiteX4" fmla="*/ 190500 w 190500"/>
              <a:gd name="connsiteY4" fmla="*/ 13335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46050">
                <a:moveTo>
                  <a:pt x="190500" y="133350"/>
                </a:moveTo>
                <a:lnTo>
                  <a:pt x="190500" y="12700"/>
                </a:lnTo>
                <a:lnTo>
                  <a:pt x="0" y="0"/>
                </a:lnTo>
                <a:lnTo>
                  <a:pt x="0" y="146050"/>
                </a:lnTo>
                <a:lnTo>
                  <a:pt x="190500" y="1333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7" name="Forme libre 46"/>
          <p:cNvSpPr/>
          <p:nvPr/>
        </p:nvSpPr>
        <p:spPr>
          <a:xfrm>
            <a:off x="2830901" y="4053742"/>
            <a:ext cx="303919" cy="319505"/>
          </a:xfrm>
          <a:custGeom>
            <a:avLst/>
            <a:gdLst>
              <a:gd name="connsiteX0" fmla="*/ 0 w 247650"/>
              <a:gd name="connsiteY0" fmla="*/ 254000 h 260350"/>
              <a:gd name="connsiteX1" fmla="*/ 25400 w 247650"/>
              <a:gd name="connsiteY1" fmla="*/ 0 h 260350"/>
              <a:gd name="connsiteX2" fmla="*/ 247650 w 247650"/>
              <a:gd name="connsiteY2" fmla="*/ 12700 h 260350"/>
              <a:gd name="connsiteX3" fmla="*/ 209550 w 247650"/>
              <a:gd name="connsiteY3" fmla="*/ 260350 h 260350"/>
              <a:gd name="connsiteX4" fmla="*/ 0 w 247650"/>
              <a:gd name="connsiteY4" fmla="*/ 254000 h 26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60350">
                <a:moveTo>
                  <a:pt x="0" y="254000"/>
                </a:moveTo>
                <a:lnTo>
                  <a:pt x="25400" y="0"/>
                </a:lnTo>
                <a:lnTo>
                  <a:pt x="247650" y="12700"/>
                </a:lnTo>
                <a:lnTo>
                  <a:pt x="209550" y="260350"/>
                </a:lnTo>
                <a:lnTo>
                  <a:pt x="0" y="2540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8" name="Forme libre 47"/>
          <p:cNvSpPr/>
          <p:nvPr/>
        </p:nvSpPr>
        <p:spPr>
          <a:xfrm>
            <a:off x="2823107" y="4435588"/>
            <a:ext cx="303919" cy="451983"/>
          </a:xfrm>
          <a:custGeom>
            <a:avLst/>
            <a:gdLst>
              <a:gd name="connsiteX0" fmla="*/ 0 w 247650"/>
              <a:gd name="connsiteY0" fmla="*/ 368300 h 368300"/>
              <a:gd name="connsiteX1" fmla="*/ 6350 w 247650"/>
              <a:gd name="connsiteY1" fmla="*/ 6350 h 368300"/>
              <a:gd name="connsiteX2" fmla="*/ 247650 w 247650"/>
              <a:gd name="connsiteY2" fmla="*/ 0 h 368300"/>
              <a:gd name="connsiteX3" fmla="*/ 247650 w 247650"/>
              <a:gd name="connsiteY3" fmla="*/ 177800 h 368300"/>
              <a:gd name="connsiteX4" fmla="*/ 184150 w 247650"/>
              <a:gd name="connsiteY4" fmla="*/ 177800 h 368300"/>
              <a:gd name="connsiteX5" fmla="*/ 184150 w 247650"/>
              <a:gd name="connsiteY5" fmla="*/ 63500 h 368300"/>
              <a:gd name="connsiteX6" fmla="*/ 50800 w 247650"/>
              <a:gd name="connsiteY6" fmla="*/ 63500 h 368300"/>
              <a:gd name="connsiteX7" fmla="*/ 50800 w 247650"/>
              <a:gd name="connsiteY7" fmla="*/ 323850 h 368300"/>
              <a:gd name="connsiteX8" fmla="*/ 184150 w 247650"/>
              <a:gd name="connsiteY8" fmla="*/ 323850 h 368300"/>
              <a:gd name="connsiteX9" fmla="*/ 184150 w 247650"/>
              <a:gd name="connsiteY9" fmla="*/ 222250 h 368300"/>
              <a:gd name="connsiteX10" fmla="*/ 215900 w 247650"/>
              <a:gd name="connsiteY10" fmla="*/ 222250 h 368300"/>
              <a:gd name="connsiteX11" fmla="*/ 215900 w 247650"/>
              <a:gd name="connsiteY11" fmla="*/ 368300 h 368300"/>
              <a:gd name="connsiteX12" fmla="*/ 0 w 247650"/>
              <a:gd name="connsiteY12" fmla="*/ 36830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650" h="368300">
                <a:moveTo>
                  <a:pt x="0" y="368300"/>
                </a:moveTo>
                <a:lnTo>
                  <a:pt x="6350" y="6350"/>
                </a:lnTo>
                <a:lnTo>
                  <a:pt x="247650" y="0"/>
                </a:lnTo>
                <a:lnTo>
                  <a:pt x="247650" y="177800"/>
                </a:lnTo>
                <a:lnTo>
                  <a:pt x="184150" y="177800"/>
                </a:lnTo>
                <a:lnTo>
                  <a:pt x="184150" y="63500"/>
                </a:lnTo>
                <a:lnTo>
                  <a:pt x="50800" y="63500"/>
                </a:lnTo>
                <a:lnTo>
                  <a:pt x="50800" y="323850"/>
                </a:lnTo>
                <a:lnTo>
                  <a:pt x="184150" y="323850"/>
                </a:lnTo>
                <a:lnTo>
                  <a:pt x="184150" y="222250"/>
                </a:lnTo>
                <a:lnTo>
                  <a:pt x="215900" y="222250"/>
                </a:lnTo>
                <a:lnTo>
                  <a:pt x="215900" y="368300"/>
                </a:lnTo>
                <a:lnTo>
                  <a:pt x="0" y="3683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9" name="Forme libre 48"/>
          <p:cNvSpPr/>
          <p:nvPr/>
        </p:nvSpPr>
        <p:spPr>
          <a:xfrm>
            <a:off x="2495810" y="3726444"/>
            <a:ext cx="319505" cy="631217"/>
          </a:xfrm>
          <a:custGeom>
            <a:avLst/>
            <a:gdLst>
              <a:gd name="connsiteX0" fmla="*/ 0 w 260350"/>
              <a:gd name="connsiteY0" fmla="*/ 508000 h 514350"/>
              <a:gd name="connsiteX1" fmla="*/ 19050 w 260350"/>
              <a:gd name="connsiteY1" fmla="*/ 0 h 514350"/>
              <a:gd name="connsiteX2" fmla="*/ 260350 w 260350"/>
              <a:gd name="connsiteY2" fmla="*/ 25400 h 514350"/>
              <a:gd name="connsiteX3" fmla="*/ 222250 w 260350"/>
              <a:gd name="connsiteY3" fmla="*/ 514350 h 514350"/>
              <a:gd name="connsiteX4" fmla="*/ 0 w 260350"/>
              <a:gd name="connsiteY4" fmla="*/ 50800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50" h="514350">
                <a:moveTo>
                  <a:pt x="0" y="508000"/>
                </a:moveTo>
                <a:lnTo>
                  <a:pt x="19050" y="0"/>
                </a:lnTo>
                <a:lnTo>
                  <a:pt x="260350" y="25400"/>
                </a:lnTo>
                <a:lnTo>
                  <a:pt x="222250" y="514350"/>
                </a:lnTo>
                <a:lnTo>
                  <a:pt x="0" y="50800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0" name="Forme libre 49"/>
          <p:cNvSpPr/>
          <p:nvPr/>
        </p:nvSpPr>
        <p:spPr>
          <a:xfrm>
            <a:off x="2488016" y="4388832"/>
            <a:ext cx="288334" cy="296127"/>
          </a:xfrm>
          <a:custGeom>
            <a:avLst/>
            <a:gdLst>
              <a:gd name="connsiteX0" fmla="*/ 0 w 234950"/>
              <a:gd name="connsiteY0" fmla="*/ 222250 h 241300"/>
              <a:gd name="connsiteX1" fmla="*/ 0 w 234950"/>
              <a:gd name="connsiteY1" fmla="*/ 0 h 241300"/>
              <a:gd name="connsiteX2" fmla="*/ 234950 w 234950"/>
              <a:gd name="connsiteY2" fmla="*/ 12700 h 241300"/>
              <a:gd name="connsiteX3" fmla="*/ 215900 w 234950"/>
              <a:gd name="connsiteY3" fmla="*/ 241300 h 241300"/>
              <a:gd name="connsiteX4" fmla="*/ 0 w 234950"/>
              <a:gd name="connsiteY4" fmla="*/ 222250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41300">
                <a:moveTo>
                  <a:pt x="0" y="222250"/>
                </a:moveTo>
                <a:lnTo>
                  <a:pt x="0" y="0"/>
                </a:lnTo>
                <a:lnTo>
                  <a:pt x="234950" y="12700"/>
                </a:lnTo>
                <a:lnTo>
                  <a:pt x="215900" y="241300"/>
                </a:lnTo>
                <a:lnTo>
                  <a:pt x="0" y="22225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1" name="Forme libre 50"/>
          <p:cNvSpPr/>
          <p:nvPr/>
        </p:nvSpPr>
        <p:spPr>
          <a:xfrm>
            <a:off x="2074997" y="4708337"/>
            <a:ext cx="646803" cy="179235"/>
          </a:xfrm>
          <a:custGeom>
            <a:avLst/>
            <a:gdLst>
              <a:gd name="connsiteX0" fmla="*/ 527050 w 527050"/>
              <a:gd name="connsiteY0" fmla="*/ 146050 h 146050"/>
              <a:gd name="connsiteX1" fmla="*/ 527050 w 527050"/>
              <a:gd name="connsiteY1" fmla="*/ 31750 h 146050"/>
              <a:gd name="connsiteX2" fmla="*/ 0 w 527050"/>
              <a:gd name="connsiteY2" fmla="*/ 0 h 146050"/>
              <a:gd name="connsiteX3" fmla="*/ 0 w 527050"/>
              <a:gd name="connsiteY3" fmla="*/ 120650 h 146050"/>
              <a:gd name="connsiteX4" fmla="*/ 527050 w 527050"/>
              <a:gd name="connsiteY4" fmla="*/ 14605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50" h="146050">
                <a:moveTo>
                  <a:pt x="527050" y="146050"/>
                </a:moveTo>
                <a:lnTo>
                  <a:pt x="527050" y="31750"/>
                </a:lnTo>
                <a:lnTo>
                  <a:pt x="0" y="0"/>
                </a:lnTo>
                <a:lnTo>
                  <a:pt x="0" y="120650"/>
                </a:lnTo>
                <a:lnTo>
                  <a:pt x="527050" y="14605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2" name="Forme libre 51"/>
          <p:cNvSpPr/>
          <p:nvPr/>
        </p:nvSpPr>
        <p:spPr>
          <a:xfrm>
            <a:off x="2098376" y="4365453"/>
            <a:ext cx="303919" cy="311712"/>
          </a:xfrm>
          <a:custGeom>
            <a:avLst/>
            <a:gdLst>
              <a:gd name="connsiteX0" fmla="*/ 0 w 247650"/>
              <a:gd name="connsiteY0" fmla="*/ 228600 h 254000"/>
              <a:gd name="connsiteX1" fmla="*/ 6350 w 247650"/>
              <a:gd name="connsiteY1" fmla="*/ 0 h 254000"/>
              <a:gd name="connsiteX2" fmla="*/ 247650 w 247650"/>
              <a:gd name="connsiteY2" fmla="*/ 6350 h 254000"/>
              <a:gd name="connsiteX3" fmla="*/ 234950 w 247650"/>
              <a:gd name="connsiteY3" fmla="*/ 254000 h 254000"/>
              <a:gd name="connsiteX4" fmla="*/ 0 w 247650"/>
              <a:gd name="connsiteY4" fmla="*/ 2286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54000">
                <a:moveTo>
                  <a:pt x="0" y="228600"/>
                </a:moveTo>
                <a:lnTo>
                  <a:pt x="6350" y="0"/>
                </a:lnTo>
                <a:lnTo>
                  <a:pt x="247650" y="6350"/>
                </a:lnTo>
                <a:lnTo>
                  <a:pt x="234950" y="254000"/>
                </a:lnTo>
                <a:lnTo>
                  <a:pt x="0" y="22860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3" name="Forme libre 52"/>
          <p:cNvSpPr/>
          <p:nvPr/>
        </p:nvSpPr>
        <p:spPr>
          <a:xfrm>
            <a:off x="2121755" y="3710858"/>
            <a:ext cx="335091" cy="607839"/>
          </a:xfrm>
          <a:custGeom>
            <a:avLst/>
            <a:gdLst>
              <a:gd name="connsiteX0" fmla="*/ 0 w 273050"/>
              <a:gd name="connsiteY0" fmla="*/ 482600 h 495300"/>
              <a:gd name="connsiteX1" fmla="*/ 12700 w 273050"/>
              <a:gd name="connsiteY1" fmla="*/ 0 h 495300"/>
              <a:gd name="connsiteX2" fmla="*/ 273050 w 273050"/>
              <a:gd name="connsiteY2" fmla="*/ 0 h 495300"/>
              <a:gd name="connsiteX3" fmla="*/ 241300 w 273050"/>
              <a:gd name="connsiteY3" fmla="*/ 495300 h 495300"/>
              <a:gd name="connsiteX4" fmla="*/ 0 w 273050"/>
              <a:gd name="connsiteY4" fmla="*/ 4826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495300">
                <a:moveTo>
                  <a:pt x="0" y="482600"/>
                </a:moveTo>
                <a:lnTo>
                  <a:pt x="12700" y="0"/>
                </a:lnTo>
                <a:lnTo>
                  <a:pt x="273050" y="0"/>
                </a:lnTo>
                <a:lnTo>
                  <a:pt x="241300" y="495300"/>
                </a:lnTo>
                <a:lnTo>
                  <a:pt x="0" y="48260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5" name="Forme libre 54"/>
          <p:cNvSpPr/>
          <p:nvPr/>
        </p:nvSpPr>
        <p:spPr>
          <a:xfrm>
            <a:off x="1444755" y="4012835"/>
            <a:ext cx="295152" cy="298074"/>
          </a:xfrm>
          <a:custGeom>
            <a:avLst/>
            <a:gdLst>
              <a:gd name="connsiteX0" fmla="*/ 14287 w 240506"/>
              <a:gd name="connsiteY0" fmla="*/ 69056 h 242887"/>
              <a:gd name="connsiteX1" fmla="*/ 240506 w 240506"/>
              <a:gd name="connsiteY1" fmla="*/ 0 h 242887"/>
              <a:gd name="connsiteX2" fmla="*/ 235744 w 240506"/>
              <a:gd name="connsiteY2" fmla="*/ 242887 h 242887"/>
              <a:gd name="connsiteX3" fmla="*/ 0 w 240506"/>
              <a:gd name="connsiteY3" fmla="*/ 233362 h 242887"/>
              <a:gd name="connsiteX4" fmla="*/ 14287 w 240506"/>
              <a:gd name="connsiteY4" fmla="*/ 69056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42887">
                <a:moveTo>
                  <a:pt x="14287" y="69056"/>
                </a:moveTo>
                <a:lnTo>
                  <a:pt x="240506" y="0"/>
                </a:lnTo>
                <a:cubicBezTo>
                  <a:pt x="238919" y="80962"/>
                  <a:pt x="237331" y="161925"/>
                  <a:pt x="235744" y="242887"/>
                </a:cubicBezTo>
                <a:lnTo>
                  <a:pt x="0" y="233362"/>
                </a:lnTo>
                <a:lnTo>
                  <a:pt x="14287" y="69056"/>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6" name="Forme libre 55"/>
          <p:cNvSpPr/>
          <p:nvPr/>
        </p:nvSpPr>
        <p:spPr>
          <a:xfrm>
            <a:off x="1468134" y="3717682"/>
            <a:ext cx="280541" cy="271775"/>
          </a:xfrm>
          <a:custGeom>
            <a:avLst/>
            <a:gdLst>
              <a:gd name="connsiteX0" fmla="*/ 0 w 228600"/>
              <a:gd name="connsiteY0" fmla="*/ 169069 h 221457"/>
              <a:gd name="connsiteX1" fmla="*/ 7144 w 228600"/>
              <a:gd name="connsiteY1" fmla="*/ 54769 h 221457"/>
              <a:gd name="connsiteX2" fmla="*/ 73819 w 228600"/>
              <a:gd name="connsiteY2" fmla="*/ 0 h 221457"/>
              <a:gd name="connsiteX3" fmla="*/ 228600 w 228600"/>
              <a:gd name="connsiteY3" fmla="*/ 0 h 221457"/>
              <a:gd name="connsiteX4" fmla="*/ 216694 w 228600"/>
              <a:gd name="connsiteY4" fmla="*/ 221457 h 221457"/>
              <a:gd name="connsiteX5" fmla="*/ 164306 w 228600"/>
              <a:gd name="connsiteY5" fmla="*/ 221457 h 221457"/>
              <a:gd name="connsiteX6" fmla="*/ 164306 w 228600"/>
              <a:gd name="connsiteY6" fmla="*/ 64294 h 221457"/>
              <a:gd name="connsiteX7" fmla="*/ 121444 w 228600"/>
              <a:gd name="connsiteY7" fmla="*/ 47625 h 221457"/>
              <a:gd name="connsiteX8" fmla="*/ 69056 w 228600"/>
              <a:gd name="connsiteY8" fmla="*/ 90488 h 221457"/>
              <a:gd name="connsiteX9" fmla="*/ 61912 w 228600"/>
              <a:gd name="connsiteY9" fmla="*/ 190500 h 221457"/>
              <a:gd name="connsiteX10" fmla="*/ 0 w 228600"/>
              <a:gd name="connsiteY10" fmla="*/ 169069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221457">
                <a:moveTo>
                  <a:pt x="0" y="169069"/>
                </a:moveTo>
                <a:lnTo>
                  <a:pt x="7144" y="54769"/>
                </a:lnTo>
                <a:lnTo>
                  <a:pt x="73819" y="0"/>
                </a:lnTo>
                <a:lnTo>
                  <a:pt x="228600" y="0"/>
                </a:lnTo>
                <a:lnTo>
                  <a:pt x="216694" y="221457"/>
                </a:lnTo>
                <a:lnTo>
                  <a:pt x="164306" y="221457"/>
                </a:lnTo>
                <a:lnTo>
                  <a:pt x="164306" y="64294"/>
                </a:lnTo>
                <a:lnTo>
                  <a:pt x="121444" y="47625"/>
                </a:lnTo>
                <a:lnTo>
                  <a:pt x="69056" y="90488"/>
                </a:lnTo>
                <a:lnTo>
                  <a:pt x="61912" y="190500"/>
                </a:lnTo>
                <a:lnTo>
                  <a:pt x="0" y="169069"/>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7" name="Forme libre 56"/>
          <p:cNvSpPr/>
          <p:nvPr/>
        </p:nvSpPr>
        <p:spPr>
          <a:xfrm>
            <a:off x="836917" y="3717681"/>
            <a:ext cx="569849" cy="412046"/>
          </a:xfrm>
          <a:custGeom>
            <a:avLst/>
            <a:gdLst>
              <a:gd name="connsiteX0" fmla="*/ 464344 w 464344"/>
              <a:gd name="connsiteY0" fmla="*/ 180975 h 335757"/>
              <a:gd name="connsiteX1" fmla="*/ 59531 w 464344"/>
              <a:gd name="connsiteY1" fmla="*/ 335757 h 335757"/>
              <a:gd name="connsiteX2" fmla="*/ 0 w 464344"/>
              <a:gd name="connsiteY2" fmla="*/ 142875 h 335757"/>
              <a:gd name="connsiteX3" fmla="*/ 335756 w 464344"/>
              <a:gd name="connsiteY3" fmla="*/ 0 h 335757"/>
              <a:gd name="connsiteX4" fmla="*/ 442912 w 464344"/>
              <a:gd name="connsiteY4" fmla="*/ 90488 h 335757"/>
              <a:gd name="connsiteX5" fmla="*/ 464344 w 464344"/>
              <a:gd name="connsiteY5" fmla="*/ 180975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44" h="335757">
                <a:moveTo>
                  <a:pt x="464344" y="180975"/>
                </a:moveTo>
                <a:lnTo>
                  <a:pt x="59531" y="335757"/>
                </a:lnTo>
                <a:lnTo>
                  <a:pt x="0" y="142875"/>
                </a:lnTo>
                <a:lnTo>
                  <a:pt x="335756" y="0"/>
                </a:lnTo>
                <a:lnTo>
                  <a:pt x="442912" y="90488"/>
                </a:lnTo>
                <a:lnTo>
                  <a:pt x="464344" y="180975"/>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8" name="Forme libre 57"/>
          <p:cNvSpPr/>
          <p:nvPr/>
        </p:nvSpPr>
        <p:spPr>
          <a:xfrm>
            <a:off x="927512" y="3957312"/>
            <a:ext cx="485102" cy="371133"/>
          </a:xfrm>
          <a:custGeom>
            <a:avLst/>
            <a:gdLst>
              <a:gd name="connsiteX0" fmla="*/ 47625 w 395287"/>
              <a:gd name="connsiteY0" fmla="*/ 302419 h 302419"/>
              <a:gd name="connsiteX1" fmla="*/ 0 w 395287"/>
              <a:gd name="connsiteY1" fmla="*/ 145256 h 302419"/>
              <a:gd name="connsiteX2" fmla="*/ 395287 w 395287"/>
              <a:gd name="connsiteY2" fmla="*/ 0 h 302419"/>
              <a:gd name="connsiteX3" fmla="*/ 388143 w 395287"/>
              <a:gd name="connsiteY3" fmla="*/ 264319 h 302419"/>
              <a:gd name="connsiteX4" fmla="*/ 176212 w 395287"/>
              <a:gd name="connsiteY4" fmla="*/ 254794 h 302419"/>
              <a:gd name="connsiteX5" fmla="*/ 47625 w 395287"/>
              <a:gd name="connsiteY5" fmla="*/ 302419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287" h="302419">
                <a:moveTo>
                  <a:pt x="47625" y="302419"/>
                </a:moveTo>
                <a:lnTo>
                  <a:pt x="0" y="145256"/>
                </a:lnTo>
                <a:lnTo>
                  <a:pt x="395287" y="0"/>
                </a:lnTo>
                <a:lnTo>
                  <a:pt x="388143" y="264319"/>
                </a:lnTo>
                <a:lnTo>
                  <a:pt x="176212" y="254794"/>
                </a:lnTo>
                <a:lnTo>
                  <a:pt x="47625" y="302419"/>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0" name="Forme libre 59"/>
          <p:cNvSpPr/>
          <p:nvPr/>
        </p:nvSpPr>
        <p:spPr>
          <a:xfrm>
            <a:off x="1801280" y="3720605"/>
            <a:ext cx="286386" cy="587382"/>
          </a:xfrm>
          <a:custGeom>
            <a:avLst/>
            <a:gdLst>
              <a:gd name="connsiteX0" fmla="*/ 54769 w 233363"/>
              <a:gd name="connsiteY0" fmla="*/ 321468 h 478631"/>
              <a:gd name="connsiteX1" fmla="*/ 0 w 233363"/>
              <a:gd name="connsiteY1" fmla="*/ 316706 h 478631"/>
              <a:gd name="connsiteX2" fmla="*/ 11907 w 233363"/>
              <a:gd name="connsiteY2" fmla="*/ 0 h 478631"/>
              <a:gd name="connsiteX3" fmla="*/ 233363 w 233363"/>
              <a:gd name="connsiteY3" fmla="*/ 14287 h 478631"/>
              <a:gd name="connsiteX4" fmla="*/ 202407 w 233363"/>
              <a:gd name="connsiteY4" fmla="*/ 476250 h 478631"/>
              <a:gd name="connsiteX5" fmla="*/ 0 w 233363"/>
              <a:gd name="connsiteY5" fmla="*/ 478631 h 478631"/>
              <a:gd name="connsiteX6" fmla="*/ 0 w 233363"/>
              <a:gd name="connsiteY6" fmla="*/ 395287 h 478631"/>
              <a:gd name="connsiteX7" fmla="*/ 54769 w 233363"/>
              <a:gd name="connsiteY7" fmla="*/ 321468 h 478631"/>
              <a:gd name="connsiteX0" fmla="*/ 71438 w 233363"/>
              <a:gd name="connsiteY0" fmla="*/ 340518 h 478631"/>
              <a:gd name="connsiteX1" fmla="*/ 0 w 233363"/>
              <a:gd name="connsiteY1" fmla="*/ 316706 h 478631"/>
              <a:gd name="connsiteX2" fmla="*/ 11907 w 233363"/>
              <a:gd name="connsiteY2" fmla="*/ 0 h 478631"/>
              <a:gd name="connsiteX3" fmla="*/ 233363 w 233363"/>
              <a:gd name="connsiteY3" fmla="*/ 14287 h 478631"/>
              <a:gd name="connsiteX4" fmla="*/ 202407 w 233363"/>
              <a:gd name="connsiteY4" fmla="*/ 476250 h 478631"/>
              <a:gd name="connsiteX5" fmla="*/ 0 w 233363"/>
              <a:gd name="connsiteY5" fmla="*/ 478631 h 478631"/>
              <a:gd name="connsiteX6" fmla="*/ 0 w 233363"/>
              <a:gd name="connsiteY6" fmla="*/ 395287 h 478631"/>
              <a:gd name="connsiteX7" fmla="*/ 71438 w 233363"/>
              <a:gd name="connsiteY7" fmla="*/ 340518 h 478631"/>
              <a:gd name="connsiteX0" fmla="*/ 71438 w 233363"/>
              <a:gd name="connsiteY0" fmla="*/ 340518 h 478631"/>
              <a:gd name="connsiteX1" fmla="*/ 0 w 233363"/>
              <a:gd name="connsiteY1" fmla="*/ 316706 h 478631"/>
              <a:gd name="connsiteX2" fmla="*/ 11907 w 233363"/>
              <a:gd name="connsiteY2" fmla="*/ 0 h 478631"/>
              <a:gd name="connsiteX3" fmla="*/ 233363 w 233363"/>
              <a:gd name="connsiteY3" fmla="*/ 14287 h 478631"/>
              <a:gd name="connsiteX4" fmla="*/ 202407 w 233363"/>
              <a:gd name="connsiteY4" fmla="*/ 476250 h 478631"/>
              <a:gd name="connsiteX5" fmla="*/ 0 w 233363"/>
              <a:gd name="connsiteY5" fmla="*/ 478631 h 478631"/>
              <a:gd name="connsiteX6" fmla="*/ 0 w 233363"/>
              <a:gd name="connsiteY6" fmla="*/ 395287 h 478631"/>
              <a:gd name="connsiteX7" fmla="*/ 71438 w 233363"/>
              <a:gd name="connsiteY7" fmla="*/ 340518 h 47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63" h="478631">
                <a:moveTo>
                  <a:pt x="71438" y="340518"/>
                </a:moveTo>
                <a:lnTo>
                  <a:pt x="0" y="316706"/>
                </a:lnTo>
                <a:lnTo>
                  <a:pt x="11907" y="0"/>
                </a:lnTo>
                <a:lnTo>
                  <a:pt x="233363" y="14287"/>
                </a:lnTo>
                <a:lnTo>
                  <a:pt x="202407" y="476250"/>
                </a:lnTo>
                <a:lnTo>
                  <a:pt x="0" y="478631"/>
                </a:lnTo>
                <a:lnTo>
                  <a:pt x="0" y="395287"/>
                </a:lnTo>
                <a:cubicBezTo>
                  <a:pt x="23813" y="377031"/>
                  <a:pt x="54769" y="394492"/>
                  <a:pt x="71438" y="340518"/>
                </a:cubicBez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1" name="Forme libre 60"/>
          <p:cNvSpPr/>
          <p:nvPr/>
        </p:nvSpPr>
        <p:spPr>
          <a:xfrm>
            <a:off x="1003487" y="4337211"/>
            <a:ext cx="388666" cy="356521"/>
          </a:xfrm>
          <a:custGeom>
            <a:avLst/>
            <a:gdLst>
              <a:gd name="connsiteX0" fmla="*/ 316706 w 316706"/>
              <a:gd name="connsiteY0" fmla="*/ 66675 h 290513"/>
              <a:gd name="connsiteX1" fmla="*/ 297656 w 316706"/>
              <a:gd name="connsiteY1" fmla="*/ 2382 h 290513"/>
              <a:gd name="connsiteX2" fmla="*/ 133350 w 316706"/>
              <a:gd name="connsiteY2" fmla="*/ 0 h 290513"/>
              <a:gd name="connsiteX3" fmla="*/ 0 w 316706"/>
              <a:gd name="connsiteY3" fmla="*/ 50007 h 290513"/>
              <a:gd name="connsiteX4" fmla="*/ 95250 w 316706"/>
              <a:gd name="connsiteY4" fmla="*/ 290513 h 290513"/>
              <a:gd name="connsiteX5" fmla="*/ 145256 w 316706"/>
              <a:gd name="connsiteY5" fmla="*/ 250032 h 290513"/>
              <a:gd name="connsiteX6" fmla="*/ 80963 w 316706"/>
              <a:gd name="connsiteY6" fmla="*/ 90488 h 290513"/>
              <a:gd name="connsiteX7" fmla="*/ 128588 w 316706"/>
              <a:gd name="connsiteY7" fmla="*/ 59532 h 290513"/>
              <a:gd name="connsiteX8" fmla="*/ 316706 w 316706"/>
              <a:gd name="connsiteY8" fmla="*/ 6667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706" h="290513">
                <a:moveTo>
                  <a:pt x="316706" y="66675"/>
                </a:moveTo>
                <a:lnTo>
                  <a:pt x="297656" y="2382"/>
                </a:lnTo>
                <a:lnTo>
                  <a:pt x="133350" y="0"/>
                </a:lnTo>
                <a:lnTo>
                  <a:pt x="0" y="50007"/>
                </a:lnTo>
                <a:lnTo>
                  <a:pt x="95250" y="290513"/>
                </a:lnTo>
                <a:lnTo>
                  <a:pt x="145256" y="250032"/>
                </a:lnTo>
                <a:lnTo>
                  <a:pt x="80963" y="90488"/>
                </a:lnTo>
                <a:lnTo>
                  <a:pt x="128588" y="59532"/>
                </a:lnTo>
                <a:lnTo>
                  <a:pt x="316706" y="66675"/>
                </a:lnTo>
                <a:close/>
              </a:path>
            </a:pathLst>
          </a:custGeom>
          <a:solidFill>
            <a:schemeClr val="accent5">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2" name="Forme libre 61"/>
          <p:cNvSpPr/>
          <p:nvPr/>
        </p:nvSpPr>
        <p:spPr>
          <a:xfrm>
            <a:off x="1447676" y="4360582"/>
            <a:ext cx="251319" cy="444190"/>
          </a:xfrm>
          <a:custGeom>
            <a:avLst/>
            <a:gdLst>
              <a:gd name="connsiteX0" fmla="*/ 142875 w 204788"/>
              <a:gd name="connsiteY0" fmla="*/ 235744 h 361950"/>
              <a:gd name="connsiteX1" fmla="*/ 142875 w 204788"/>
              <a:gd name="connsiteY1" fmla="*/ 321469 h 361950"/>
              <a:gd name="connsiteX2" fmla="*/ 50006 w 204788"/>
              <a:gd name="connsiteY2" fmla="*/ 321469 h 361950"/>
              <a:gd name="connsiteX3" fmla="*/ 59531 w 204788"/>
              <a:gd name="connsiteY3" fmla="*/ 54769 h 361950"/>
              <a:gd name="connsiteX4" fmla="*/ 154781 w 204788"/>
              <a:gd name="connsiteY4" fmla="*/ 54769 h 361950"/>
              <a:gd name="connsiteX5" fmla="*/ 154781 w 204788"/>
              <a:gd name="connsiteY5" fmla="*/ 176213 h 361950"/>
              <a:gd name="connsiteX6" fmla="*/ 204788 w 204788"/>
              <a:gd name="connsiteY6" fmla="*/ 171450 h 361950"/>
              <a:gd name="connsiteX7" fmla="*/ 202406 w 204788"/>
              <a:gd name="connsiteY7" fmla="*/ 0 h 361950"/>
              <a:gd name="connsiteX8" fmla="*/ 21431 w 204788"/>
              <a:gd name="connsiteY8" fmla="*/ 2382 h 361950"/>
              <a:gd name="connsiteX9" fmla="*/ 0 w 204788"/>
              <a:gd name="connsiteY9" fmla="*/ 354807 h 361950"/>
              <a:gd name="connsiteX10" fmla="*/ 176213 w 204788"/>
              <a:gd name="connsiteY10" fmla="*/ 361950 h 361950"/>
              <a:gd name="connsiteX11" fmla="*/ 142875 w 204788"/>
              <a:gd name="connsiteY11" fmla="*/ 235744 h 361950"/>
              <a:gd name="connsiteX0" fmla="*/ 185737 w 204788"/>
              <a:gd name="connsiteY0" fmla="*/ 214313 h 361950"/>
              <a:gd name="connsiteX1" fmla="*/ 142875 w 204788"/>
              <a:gd name="connsiteY1" fmla="*/ 321469 h 361950"/>
              <a:gd name="connsiteX2" fmla="*/ 50006 w 204788"/>
              <a:gd name="connsiteY2" fmla="*/ 321469 h 361950"/>
              <a:gd name="connsiteX3" fmla="*/ 59531 w 204788"/>
              <a:gd name="connsiteY3" fmla="*/ 54769 h 361950"/>
              <a:gd name="connsiteX4" fmla="*/ 154781 w 204788"/>
              <a:gd name="connsiteY4" fmla="*/ 54769 h 361950"/>
              <a:gd name="connsiteX5" fmla="*/ 154781 w 204788"/>
              <a:gd name="connsiteY5" fmla="*/ 176213 h 361950"/>
              <a:gd name="connsiteX6" fmla="*/ 204788 w 204788"/>
              <a:gd name="connsiteY6" fmla="*/ 171450 h 361950"/>
              <a:gd name="connsiteX7" fmla="*/ 202406 w 204788"/>
              <a:gd name="connsiteY7" fmla="*/ 0 h 361950"/>
              <a:gd name="connsiteX8" fmla="*/ 21431 w 204788"/>
              <a:gd name="connsiteY8" fmla="*/ 2382 h 361950"/>
              <a:gd name="connsiteX9" fmla="*/ 0 w 204788"/>
              <a:gd name="connsiteY9" fmla="*/ 354807 h 361950"/>
              <a:gd name="connsiteX10" fmla="*/ 176213 w 204788"/>
              <a:gd name="connsiteY10" fmla="*/ 361950 h 361950"/>
              <a:gd name="connsiteX11" fmla="*/ 185737 w 204788"/>
              <a:gd name="connsiteY11" fmla="*/ 214313 h 361950"/>
              <a:gd name="connsiteX0" fmla="*/ 185737 w 204788"/>
              <a:gd name="connsiteY0" fmla="*/ 214313 h 361950"/>
              <a:gd name="connsiteX1" fmla="*/ 142875 w 204788"/>
              <a:gd name="connsiteY1" fmla="*/ 321469 h 361950"/>
              <a:gd name="connsiteX2" fmla="*/ 50006 w 204788"/>
              <a:gd name="connsiteY2" fmla="*/ 321469 h 361950"/>
              <a:gd name="connsiteX3" fmla="*/ 59531 w 204788"/>
              <a:gd name="connsiteY3" fmla="*/ 54769 h 361950"/>
              <a:gd name="connsiteX4" fmla="*/ 154781 w 204788"/>
              <a:gd name="connsiteY4" fmla="*/ 54769 h 361950"/>
              <a:gd name="connsiteX5" fmla="*/ 154781 w 204788"/>
              <a:gd name="connsiteY5" fmla="*/ 176213 h 361950"/>
              <a:gd name="connsiteX6" fmla="*/ 204788 w 204788"/>
              <a:gd name="connsiteY6" fmla="*/ 171450 h 361950"/>
              <a:gd name="connsiteX7" fmla="*/ 202406 w 204788"/>
              <a:gd name="connsiteY7" fmla="*/ 0 h 361950"/>
              <a:gd name="connsiteX8" fmla="*/ 21431 w 204788"/>
              <a:gd name="connsiteY8" fmla="*/ 2382 h 361950"/>
              <a:gd name="connsiteX9" fmla="*/ 0 w 204788"/>
              <a:gd name="connsiteY9" fmla="*/ 354807 h 361950"/>
              <a:gd name="connsiteX10" fmla="*/ 176213 w 204788"/>
              <a:gd name="connsiteY10" fmla="*/ 361950 h 361950"/>
              <a:gd name="connsiteX11" fmla="*/ 185737 w 204788"/>
              <a:gd name="connsiteY11" fmla="*/ 21431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788" h="361950">
                <a:moveTo>
                  <a:pt x="185737" y="214313"/>
                </a:moveTo>
                <a:cubicBezTo>
                  <a:pt x="126206" y="226220"/>
                  <a:pt x="157162" y="285750"/>
                  <a:pt x="142875" y="321469"/>
                </a:cubicBezTo>
                <a:lnTo>
                  <a:pt x="50006" y="321469"/>
                </a:lnTo>
                <a:lnTo>
                  <a:pt x="59531" y="54769"/>
                </a:lnTo>
                <a:lnTo>
                  <a:pt x="154781" y="54769"/>
                </a:lnTo>
                <a:lnTo>
                  <a:pt x="154781" y="176213"/>
                </a:lnTo>
                <a:lnTo>
                  <a:pt x="204788" y="171450"/>
                </a:lnTo>
                <a:lnTo>
                  <a:pt x="202406" y="0"/>
                </a:lnTo>
                <a:lnTo>
                  <a:pt x="21431" y="2382"/>
                </a:lnTo>
                <a:lnTo>
                  <a:pt x="0" y="354807"/>
                </a:lnTo>
                <a:lnTo>
                  <a:pt x="176213" y="361950"/>
                </a:lnTo>
                <a:lnTo>
                  <a:pt x="185737" y="214313"/>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4" name="Forme libre 63"/>
          <p:cNvSpPr/>
          <p:nvPr/>
        </p:nvSpPr>
        <p:spPr>
          <a:xfrm>
            <a:off x="1769130" y="4378117"/>
            <a:ext cx="271774" cy="452957"/>
          </a:xfrm>
          <a:custGeom>
            <a:avLst/>
            <a:gdLst>
              <a:gd name="connsiteX0" fmla="*/ 71437 w 221456"/>
              <a:gd name="connsiteY0" fmla="*/ 159544 h 369094"/>
              <a:gd name="connsiteX1" fmla="*/ 7143 w 221456"/>
              <a:gd name="connsiteY1" fmla="*/ 161925 h 369094"/>
              <a:gd name="connsiteX2" fmla="*/ 0 w 221456"/>
              <a:gd name="connsiteY2" fmla="*/ 0 h 369094"/>
              <a:gd name="connsiteX3" fmla="*/ 221456 w 221456"/>
              <a:gd name="connsiteY3" fmla="*/ 11906 h 369094"/>
              <a:gd name="connsiteX4" fmla="*/ 204787 w 221456"/>
              <a:gd name="connsiteY4" fmla="*/ 369094 h 369094"/>
              <a:gd name="connsiteX5" fmla="*/ 21431 w 221456"/>
              <a:gd name="connsiteY5" fmla="*/ 354806 h 369094"/>
              <a:gd name="connsiteX6" fmla="*/ 9525 w 221456"/>
              <a:gd name="connsiteY6" fmla="*/ 219075 h 369094"/>
              <a:gd name="connsiteX7" fmla="*/ 47625 w 221456"/>
              <a:gd name="connsiteY7" fmla="*/ 214312 h 369094"/>
              <a:gd name="connsiteX8" fmla="*/ 54768 w 221456"/>
              <a:gd name="connsiteY8" fmla="*/ 319087 h 369094"/>
              <a:gd name="connsiteX9" fmla="*/ 145256 w 221456"/>
              <a:gd name="connsiteY9" fmla="*/ 316706 h 369094"/>
              <a:gd name="connsiteX10" fmla="*/ 166687 w 221456"/>
              <a:gd name="connsiteY10" fmla="*/ 54769 h 369094"/>
              <a:gd name="connsiteX11" fmla="*/ 54768 w 221456"/>
              <a:gd name="connsiteY11" fmla="*/ 59531 h 369094"/>
              <a:gd name="connsiteX12" fmla="*/ 71437 w 221456"/>
              <a:gd name="connsiteY12" fmla="*/ 159544 h 36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456" h="369094">
                <a:moveTo>
                  <a:pt x="71437" y="159544"/>
                </a:moveTo>
                <a:lnTo>
                  <a:pt x="7143" y="161925"/>
                </a:lnTo>
                <a:lnTo>
                  <a:pt x="0" y="0"/>
                </a:lnTo>
                <a:lnTo>
                  <a:pt x="221456" y="11906"/>
                </a:lnTo>
                <a:lnTo>
                  <a:pt x="204787" y="369094"/>
                </a:lnTo>
                <a:lnTo>
                  <a:pt x="21431" y="354806"/>
                </a:lnTo>
                <a:lnTo>
                  <a:pt x="9525" y="219075"/>
                </a:lnTo>
                <a:lnTo>
                  <a:pt x="47625" y="214312"/>
                </a:lnTo>
                <a:lnTo>
                  <a:pt x="54768" y="319087"/>
                </a:lnTo>
                <a:lnTo>
                  <a:pt x="145256" y="316706"/>
                </a:lnTo>
                <a:lnTo>
                  <a:pt x="166687" y="54769"/>
                </a:lnTo>
                <a:lnTo>
                  <a:pt x="54768" y="59531"/>
                </a:lnTo>
                <a:lnTo>
                  <a:pt x="71437" y="159544"/>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5" name="Forme libre 64"/>
          <p:cNvSpPr/>
          <p:nvPr/>
        </p:nvSpPr>
        <p:spPr>
          <a:xfrm>
            <a:off x="1108696" y="4657684"/>
            <a:ext cx="284437" cy="202613"/>
          </a:xfrm>
          <a:custGeom>
            <a:avLst/>
            <a:gdLst>
              <a:gd name="connsiteX0" fmla="*/ 50800 w 231775"/>
              <a:gd name="connsiteY0" fmla="*/ 165100 h 165100"/>
              <a:gd name="connsiteX1" fmla="*/ 0 w 231775"/>
              <a:gd name="connsiteY1" fmla="*/ 41275 h 165100"/>
              <a:gd name="connsiteX2" fmla="*/ 82550 w 231775"/>
              <a:gd name="connsiteY2" fmla="*/ 12700 h 165100"/>
              <a:gd name="connsiteX3" fmla="*/ 231775 w 231775"/>
              <a:gd name="connsiteY3" fmla="*/ 0 h 165100"/>
              <a:gd name="connsiteX4" fmla="*/ 225425 w 231775"/>
              <a:gd name="connsiteY4" fmla="*/ 149225 h 165100"/>
              <a:gd name="connsiteX5" fmla="*/ 117475 w 231775"/>
              <a:gd name="connsiteY5" fmla="*/ 127000 h 165100"/>
              <a:gd name="connsiteX6" fmla="*/ 50800 w 231775"/>
              <a:gd name="connsiteY6"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75" h="165100">
                <a:moveTo>
                  <a:pt x="50800" y="165100"/>
                </a:moveTo>
                <a:lnTo>
                  <a:pt x="0" y="41275"/>
                </a:lnTo>
                <a:lnTo>
                  <a:pt x="82550" y="12700"/>
                </a:lnTo>
                <a:lnTo>
                  <a:pt x="231775" y="0"/>
                </a:lnTo>
                <a:lnTo>
                  <a:pt x="225425" y="149225"/>
                </a:lnTo>
                <a:lnTo>
                  <a:pt x="117475" y="127000"/>
                </a:lnTo>
                <a:lnTo>
                  <a:pt x="50800" y="165100"/>
                </a:lnTo>
                <a:close/>
              </a:path>
            </a:pathLst>
          </a:custGeom>
          <a:solidFill>
            <a:srgbClr val="D42C8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6" name="Forme libre 65"/>
          <p:cNvSpPr/>
          <p:nvPr/>
        </p:nvSpPr>
        <p:spPr>
          <a:xfrm>
            <a:off x="3773835" y="5175911"/>
            <a:ext cx="689663" cy="1087096"/>
          </a:xfrm>
          <a:custGeom>
            <a:avLst/>
            <a:gdLst>
              <a:gd name="connsiteX0" fmla="*/ 561975 w 561975"/>
              <a:gd name="connsiteY0" fmla="*/ 619125 h 885825"/>
              <a:gd name="connsiteX1" fmla="*/ 438150 w 561975"/>
              <a:gd name="connsiteY1" fmla="*/ 0 h 885825"/>
              <a:gd name="connsiteX2" fmla="*/ 0 w 561975"/>
              <a:gd name="connsiteY2" fmla="*/ 180975 h 885825"/>
              <a:gd name="connsiteX3" fmla="*/ 257175 w 561975"/>
              <a:gd name="connsiteY3" fmla="*/ 885825 h 885825"/>
              <a:gd name="connsiteX4" fmla="*/ 428625 w 561975"/>
              <a:gd name="connsiteY4" fmla="*/ 857250 h 885825"/>
              <a:gd name="connsiteX5" fmla="*/ 447675 w 561975"/>
              <a:gd name="connsiteY5" fmla="*/ 733425 h 885825"/>
              <a:gd name="connsiteX6" fmla="*/ 561975 w 561975"/>
              <a:gd name="connsiteY6" fmla="*/ 619125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75" h="885825">
                <a:moveTo>
                  <a:pt x="561975" y="619125"/>
                </a:moveTo>
                <a:lnTo>
                  <a:pt x="438150" y="0"/>
                </a:lnTo>
                <a:lnTo>
                  <a:pt x="0" y="180975"/>
                </a:lnTo>
                <a:lnTo>
                  <a:pt x="257175" y="885825"/>
                </a:lnTo>
                <a:lnTo>
                  <a:pt x="428625" y="857250"/>
                </a:lnTo>
                <a:lnTo>
                  <a:pt x="447675" y="733425"/>
                </a:lnTo>
                <a:lnTo>
                  <a:pt x="561975" y="619125"/>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8" name="Ellipse 67"/>
          <p:cNvSpPr/>
          <p:nvPr/>
        </p:nvSpPr>
        <p:spPr>
          <a:xfrm>
            <a:off x="725625" y="9694113"/>
            <a:ext cx="436397" cy="24937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9" name="Ellipse 68"/>
          <p:cNvSpPr/>
          <p:nvPr/>
        </p:nvSpPr>
        <p:spPr>
          <a:xfrm>
            <a:off x="664500" y="9345440"/>
            <a:ext cx="514325" cy="2493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0" name="Ellipse 69"/>
          <p:cNvSpPr/>
          <p:nvPr/>
        </p:nvSpPr>
        <p:spPr>
          <a:xfrm>
            <a:off x="4444010" y="9267128"/>
            <a:ext cx="467568" cy="2961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1" name="Ellipse 70"/>
          <p:cNvSpPr/>
          <p:nvPr/>
        </p:nvSpPr>
        <p:spPr>
          <a:xfrm>
            <a:off x="4476399" y="9656769"/>
            <a:ext cx="451983" cy="2493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2" name="Ellipse 71"/>
          <p:cNvSpPr/>
          <p:nvPr/>
        </p:nvSpPr>
        <p:spPr>
          <a:xfrm>
            <a:off x="7703838" y="9625951"/>
            <a:ext cx="498740" cy="264955"/>
          </a:xfrm>
          <a:prstGeom prst="ellipse">
            <a:avLst/>
          </a:prstGeom>
          <a:solidFill>
            <a:srgbClr val="D42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3" name="Ellipse 72"/>
          <p:cNvSpPr/>
          <p:nvPr/>
        </p:nvSpPr>
        <p:spPr>
          <a:xfrm>
            <a:off x="7688253" y="9267128"/>
            <a:ext cx="514325" cy="24937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5" name="ZoneTexte 74"/>
          <p:cNvSpPr txBox="1"/>
          <p:nvPr/>
        </p:nvSpPr>
        <p:spPr>
          <a:xfrm>
            <a:off x="1202203" y="9251195"/>
            <a:ext cx="3374285" cy="696857"/>
          </a:xfrm>
          <a:prstGeom prst="rect">
            <a:avLst/>
          </a:prstGeom>
          <a:noFill/>
        </p:spPr>
        <p:txBody>
          <a:bodyPr wrap="square" rtlCol="0">
            <a:spAutoFit/>
          </a:bodyPr>
          <a:lstStyle/>
          <a:p>
            <a:pPr defTabSz="1121911"/>
            <a:r>
              <a:rPr lang="fr-FR" sz="1964" b="1" dirty="0">
                <a:solidFill>
                  <a:prstClr val="black"/>
                </a:solidFill>
                <a:latin typeface="Agency FB" panose="020B0503020202020204" pitchFamily="34" charset="0"/>
              </a:rPr>
              <a:t>Équipement éducatif et de formation  </a:t>
            </a:r>
          </a:p>
          <a:p>
            <a:pPr defTabSz="1121911"/>
            <a:r>
              <a:rPr lang="fr-FR" sz="1964" b="1" dirty="0">
                <a:solidFill>
                  <a:prstClr val="black"/>
                </a:solidFill>
                <a:latin typeface="Agency FB" panose="020B0503020202020204" pitchFamily="34" charset="0"/>
              </a:rPr>
              <a:t>habitat</a:t>
            </a:r>
          </a:p>
        </p:txBody>
      </p:sp>
      <p:sp>
        <p:nvSpPr>
          <p:cNvPr id="76" name="ZoneTexte 75"/>
          <p:cNvSpPr txBox="1"/>
          <p:nvPr/>
        </p:nvSpPr>
        <p:spPr>
          <a:xfrm>
            <a:off x="5051850" y="9235963"/>
            <a:ext cx="2135229" cy="696857"/>
          </a:xfrm>
          <a:prstGeom prst="rect">
            <a:avLst/>
          </a:prstGeom>
          <a:noFill/>
        </p:spPr>
        <p:txBody>
          <a:bodyPr wrap="square" rtlCol="0">
            <a:spAutoFit/>
          </a:bodyPr>
          <a:lstStyle/>
          <a:p>
            <a:pPr defTabSz="1121911"/>
            <a:r>
              <a:rPr lang="fr-FR" sz="1964" b="1" dirty="0">
                <a:solidFill>
                  <a:prstClr val="black"/>
                </a:solidFill>
                <a:latin typeface="Agency FB" panose="020B0503020202020204" pitchFamily="34" charset="0"/>
              </a:rPr>
              <a:t>Equipement de loisir </a:t>
            </a:r>
          </a:p>
          <a:p>
            <a:pPr defTabSz="1121911"/>
            <a:r>
              <a:rPr lang="fr-FR" sz="1964" b="1" dirty="0">
                <a:solidFill>
                  <a:prstClr val="black"/>
                </a:solidFill>
                <a:latin typeface="Agency FB" panose="020B0503020202020204" pitchFamily="34" charset="0"/>
              </a:rPr>
              <a:t>Espace libre </a:t>
            </a:r>
          </a:p>
        </p:txBody>
      </p:sp>
      <p:sp>
        <p:nvSpPr>
          <p:cNvPr id="77" name="ZoneTexte 76"/>
          <p:cNvSpPr txBox="1"/>
          <p:nvPr/>
        </p:nvSpPr>
        <p:spPr>
          <a:xfrm>
            <a:off x="8233749" y="9225844"/>
            <a:ext cx="2415770" cy="696857"/>
          </a:xfrm>
          <a:prstGeom prst="rect">
            <a:avLst/>
          </a:prstGeom>
          <a:noFill/>
        </p:spPr>
        <p:txBody>
          <a:bodyPr wrap="square" rtlCol="0">
            <a:spAutoFit/>
          </a:bodyPr>
          <a:lstStyle/>
          <a:p>
            <a:pPr defTabSz="1121911"/>
            <a:r>
              <a:rPr lang="fr-FR" sz="1964" b="1" dirty="0">
                <a:solidFill>
                  <a:prstClr val="black"/>
                </a:solidFill>
                <a:latin typeface="Agency FB" panose="020B0503020202020204" pitchFamily="34" charset="0"/>
              </a:rPr>
              <a:t>Equipement religieux </a:t>
            </a:r>
          </a:p>
          <a:p>
            <a:pPr defTabSz="1121911"/>
            <a:r>
              <a:rPr lang="fr-FR" sz="1964" b="1" dirty="0">
                <a:solidFill>
                  <a:prstClr val="black"/>
                </a:solidFill>
                <a:latin typeface="Agency FB" panose="020B0503020202020204" pitchFamily="34" charset="0"/>
              </a:rPr>
              <a:t>Equipement administratif</a:t>
            </a:r>
          </a:p>
        </p:txBody>
      </p:sp>
      <p:sp>
        <p:nvSpPr>
          <p:cNvPr id="78" name="Rectangle 77"/>
          <p:cNvSpPr/>
          <p:nvPr/>
        </p:nvSpPr>
        <p:spPr>
          <a:xfrm>
            <a:off x="-1" y="1993253"/>
            <a:ext cx="8015591" cy="646331"/>
          </a:xfrm>
          <a:prstGeom prst="rect">
            <a:avLst/>
          </a:prstGeom>
          <a:solidFill>
            <a:schemeClr val="accent6"/>
          </a:solidFill>
        </p:spPr>
        <p:txBody>
          <a:bodyPr wrap="square">
            <a:spAutoFit/>
          </a:bodyPr>
          <a:lstStyle/>
          <a:p>
            <a:pPr algn="ctr" defTabSz="1121911"/>
            <a:r>
              <a:rPr lang="fr-FR" sz="3600" b="1" dirty="0">
                <a:solidFill>
                  <a:schemeClr val="bg1"/>
                </a:solidFill>
              </a:rPr>
              <a:t>Analyse des équipements structurants</a:t>
            </a:r>
          </a:p>
        </p:txBody>
      </p:sp>
      <p:pic>
        <p:nvPicPr>
          <p:cNvPr id="80" name="Image 79"/>
          <p:cNvPicPr>
            <a:picLocks noChangeAspect="1"/>
          </p:cNvPicPr>
          <p:nvPr/>
        </p:nvPicPr>
        <p:blipFill>
          <a:blip r:embed="rId3"/>
          <a:stretch>
            <a:fillRect/>
          </a:stretch>
        </p:blipFill>
        <p:spPr>
          <a:xfrm>
            <a:off x="5667567" y="7560509"/>
            <a:ext cx="830474" cy="606021"/>
          </a:xfrm>
          <a:prstGeom prst="rect">
            <a:avLst/>
          </a:prstGeom>
        </p:spPr>
      </p:pic>
      <p:sp>
        <p:nvSpPr>
          <p:cNvPr id="81" name="ZoneTexte 80"/>
          <p:cNvSpPr txBox="1"/>
          <p:nvPr/>
        </p:nvSpPr>
        <p:spPr>
          <a:xfrm>
            <a:off x="8517421" y="3353001"/>
            <a:ext cx="6455644" cy="4851841"/>
          </a:xfrm>
          <a:prstGeom prst="rect">
            <a:avLst/>
          </a:prstGeom>
          <a:solidFill>
            <a:schemeClr val="accent6">
              <a:lumMod val="40000"/>
              <a:lumOff val="60000"/>
            </a:schemeClr>
          </a:solidFill>
        </p:spPr>
        <p:txBody>
          <a:bodyPr wrap="square" rtlCol="0">
            <a:spAutoFit/>
          </a:bodyPr>
          <a:lstStyle/>
          <a:p>
            <a:pPr defTabSz="1121911"/>
            <a:endParaRPr lang="fr-FR" sz="2209" b="1" dirty="0" smtClean="0">
              <a:solidFill>
                <a:prstClr val="black"/>
              </a:solidFill>
            </a:endParaRPr>
          </a:p>
          <a:p>
            <a:pPr defTabSz="1121911"/>
            <a:r>
              <a:rPr lang="fr-FR" sz="2209" b="1" dirty="0" smtClean="0">
                <a:solidFill>
                  <a:prstClr val="black"/>
                </a:solidFill>
              </a:rPr>
              <a:t>Le </a:t>
            </a:r>
            <a:r>
              <a:rPr lang="fr-FR" sz="2209" b="1" dirty="0">
                <a:solidFill>
                  <a:prstClr val="black"/>
                </a:solidFill>
              </a:rPr>
              <a:t>quartier est entouré de nombreux équipements et habitat </a:t>
            </a:r>
          </a:p>
          <a:p>
            <a:pPr defTabSz="1121911"/>
            <a:r>
              <a:rPr lang="fr-FR" sz="2209" b="1" dirty="0">
                <a:solidFill>
                  <a:srgbClr val="C00000"/>
                </a:solidFill>
              </a:rPr>
              <a:t>Habitat </a:t>
            </a:r>
            <a:r>
              <a:rPr lang="fr-FR" sz="2209" b="1" dirty="0">
                <a:solidFill>
                  <a:prstClr val="black"/>
                </a:solidFill>
              </a:rPr>
              <a:t>: type collectif </a:t>
            </a:r>
          </a:p>
          <a:p>
            <a:pPr defTabSz="1121911"/>
            <a:r>
              <a:rPr lang="fr-FR" sz="2209" b="1" dirty="0">
                <a:solidFill>
                  <a:srgbClr val="C00000"/>
                </a:solidFill>
              </a:rPr>
              <a:t>Equipement:</a:t>
            </a:r>
          </a:p>
          <a:p>
            <a:pPr marL="350677" indent="-350677" defTabSz="1121911">
              <a:buFont typeface="Wingdings" panose="05000000000000000000" pitchFamily="2" charset="2"/>
              <a:buChar char="§"/>
            </a:pPr>
            <a:r>
              <a:rPr lang="fr-FR" sz="2209" b="1" dirty="0">
                <a:solidFill>
                  <a:prstClr val="black"/>
                </a:solidFill>
              </a:rPr>
              <a:t>Equipement éducatif et formation :université ,école ,Cem, résidence universitaire, centre de formation  </a:t>
            </a:r>
          </a:p>
          <a:p>
            <a:pPr marL="350677" indent="-350677" defTabSz="1121911">
              <a:buFont typeface="Wingdings" panose="05000000000000000000" pitchFamily="2" charset="2"/>
              <a:buChar char="§"/>
            </a:pPr>
            <a:r>
              <a:rPr lang="fr-FR" sz="2209" b="1" dirty="0">
                <a:solidFill>
                  <a:prstClr val="black"/>
                </a:solidFill>
              </a:rPr>
              <a:t>Equipement de loisir : hôtel ,musée , institue de music ,salle sportif et de loisir </a:t>
            </a:r>
          </a:p>
          <a:p>
            <a:pPr marL="350677" indent="-350677" defTabSz="1121911">
              <a:buFont typeface="Wingdings" panose="05000000000000000000" pitchFamily="2" charset="2"/>
              <a:buChar char="§"/>
            </a:pPr>
            <a:r>
              <a:rPr lang="fr-FR" sz="2209" b="1" dirty="0">
                <a:solidFill>
                  <a:prstClr val="black"/>
                </a:solidFill>
              </a:rPr>
              <a:t>Equipement religieux :mosquée ,institue coranique </a:t>
            </a:r>
          </a:p>
          <a:p>
            <a:pPr marL="350677" indent="-350677" defTabSz="1121911">
              <a:buFont typeface="Wingdings" panose="05000000000000000000" pitchFamily="2" charset="2"/>
              <a:buChar char="§"/>
            </a:pPr>
            <a:r>
              <a:rPr lang="fr-FR" sz="2209" b="1" dirty="0">
                <a:solidFill>
                  <a:prstClr val="black"/>
                </a:solidFill>
              </a:rPr>
              <a:t>Equipement administratif: centre téléphone </a:t>
            </a:r>
          </a:p>
          <a:p>
            <a:pPr defTabSz="1121911"/>
            <a:endParaRPr lang="fr-FR" sz="2209" b="1" dirty="0">
              <a:solidFill>
                <a:prstClr val="black"/>
              </a:solidFill>
            </a:endParaRPr>
          </a:p>
        </p:txBody>
      </p:sp>
      <p:sp>
        <p:nvSpPr>
          <p:cNvPr id="82" name="ZoneTexte 81"/>
          <p:cNvSpPr txBox="1"/>
          <p:nvPr/>
        </p:nvSpPr>
        <p:spPr>
          <a:xfrm>
            <a:off x="6639989" y="5195637"/>
            <a:ext cx="720124" cy="356701"/>
          </a:xfrm>
          <a:prstGeom prst="rect">
            <a:avLst/>
          </a:prstGeom>
          <a:solidFill>
            <a:schemeClr val="accent5"/>
          </a:solidFill>
        </p:spPr>
        <p:txBody>
          <a:bodyPr wrap="square" rtlCol="0">
            <a:spAutoFit/>
          </a:bodyPr>
          <a:lstStyle/>
          <a:p>
            <a:pPr defTabSz="1121911"/>
            <a:r>
              <a:rPr lang="fr-FR" sz="1718" b="1" dirty="0">
                <a:solidFill>
                  <a:prstClr val="black"/>
                </a:solidFill>
                <a:latin typeface="Agency FB" panose="020B0503020202020204" pitchFamily="34" charset="0"/>
              </a:rPr>
              <a:t>S.A.U</a:t>
            </a:r>
          </a:p>
        </p:txBody>
      </p:sp>
      <p:pic>
        <p:nvPicPr>
          <p:cNvPr id="83" name="Image 82"/>
          <p:cNvPicPr>
            <a:picLocks noChangeAspect="1"/>
          </p:cNvPicPr>
          <p:nvPr/>
        </p:nvPicPr>
        <p:blipFill>
          <a:blip r:embed="rId4"/>
          <a:stretch>
            <a:fillRect/>
          </a:stretch>
        </p:blipFill>
        <p:spPr>
          <a:xfrm>
            <a:off x="6597301" y="3950001"/>
            <a:ext cx="680838" cy="680838"/>
          </a:xfrm>
          <a:prstGeom prst="rect">
            <a:avLst/>
          </a:prstGeom>
        </p:spPr>
      </p:pic>
      <p:pic>
        <p:nvPicPr>
          <p:cNvPr id="74" name="Image 73"/>
          <p:cNvPicPr>
            <a:picLocks noChangeAspect="1"/>
          </p:cNvPicPr>
          <p:nvPr/>
        </p:nvPicPr>
        <p:blipFill>
          <a:blip r:embed="rId5"/>
          <a:stretch>
            <a:fillRect/>
          </a:stretch>
        </p:blipFill>
        <p:spPr>
          <a:xfrm>
            <a:off x="133468" y="8540452"/>
            <a:ext cx="1685514" cy="426009"/>
          </a:xfrm>
          <a:prstGeom prst="rect">
            <a:avLst/>
          </a:prstGeom>
        </p:spPr>
      </p:pic>
      <p:sp>
        <p:nvSpPr>
          <p:cNvPr id="79" name="ZoneTexte 78"/>
          <p:cNvSpPr txBox="1"/>
          <p:nvPr/>
        </p:nvSpPr>
        <p:spPr>
          <a:xfrm>
            <a:off x="162422" y="8113973"/>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graphicFrame>
        <p:nvGraphicFramePr>
          <p:cNvPr id="84" name="Diagramme 83"/>
          <p:cNvGraphicFramePr/>
          <p:nvPr>
            <p:extLst>
              <p:ext uri="{D42A27DB-BD31-4B8C-83A1-F6EECF244321}">
                <p14:modId xmlns:p14="http://schemas.microsoft.com/office/powerpoint/2010/main" val="1200860982"/>
              </p:ext>
            </p:extLst>
          </p:nvPr>
        </p:nvGraphicFramePr>
        <p:xfrm>
          <a:off x="1118924" y="182700"/>
          <a:ext cx="12661997" cy="12244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30503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3841" t="14395" r="32204" b="5265"/>
          <a:stretch/>
        </p:blipFill>
        <p:spPr>
          <a:xfrm>
            <a:off x="409678" y="2642613"/>
            <a:ext cx="8051083" cy="5647427"/>
          </a:xfrm>
          <a:prstGeom prst="rect">
            <a:avLst/>
          </a:prstGeom>
        </p:spPr>
      </p:pic>
      <p:sp>
        <p:nvSpPr>
          <p:cNvPr id="5" name="Forme libre 4"/>
          <p:cNvSpPr/>
          <p:nvPr/>
        </p:nvSpPr>
        <p:spPr>
          <a:xfrm>
            <a:off x="451984" y="2694831"/>
            <a:ext cx="7933076" cy="5797848"/>
          </a:xfrm>
          <a:custGeom>
            <a:avLst/>
            <a:gdLst>
              <a:gd name="connsiteX0" fmla="*/ 5651500 w 6464300"/>
              <a:gd name="connsiteY0" fmla="*/ 317500 h 4724400"/>
              <a:gd name="connsiteX1" fmla="*/ 177800 w 6464300"/>
              <a:gd name="connsiteY1" fmla="*/ 0 h 4724400"/>
              <a:gd name="connsiteX2" fmla="*/ 0 w 6464300"/>
              <a:gd name="connsiteY2" fmla="*/ 127000 h 4724400"/>
              <a:gd name="connsiteX3" fmla="*/ 927100 w 6464300"/>
              <a:gd name="connsiteY3" fmla="*/ 2336800 h 4724400"/>
              <a:gd name="connsiteX4" fmla="*/ 1308100 w 6464300"/>
              <a:gd name="connsiteY4" fmla="*/ 3111500 h 4724400"/>
              <a:gd name="connsiteX5" fmla="*/ 2349500 w 6464300"/>
              <a:gd name="connsiteY5" fmla="*/ 4724400 h 4724400"/>
              <a:gd name="connsiteX6" fmla="*/ 6464300 w 6464300"/>
              <a:gd name="connsiteY6" fmla="*/ 3860800 h 4724400"/>
              <a:gd name="connsiteX7" fmla="*/ 6134100 w 6464300"/>
              <a:gd name="connsiteY7" fmla="*/ 2641600 h 4724400"/>
              <a:gd name="connsiteX8" fmla="*/ 5651500 w 6464300"/>
              <a:gd name="connsiteY8" fmla="*/ 3175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4300" h="4724400">
                <a:moveTo>
                  <a:pt x="5651500" y="317500"/>
                </a:moveTo>
                <a:lnTo>
                  <a:pt x="177800" y="0"/>
                </a:lnTo>
                <a:lnTo>
                  <a:pt x="0" y="127000"/>
                </a:lnTo>
                <a:lnTo>
                  <a:pt x="927100" y="2336800"/>
                </a:lnTo>
                <a:lnTo>
                  <a:pt x="1308100" y="3111500"/>
                </a:lnTo>
                <a:lnTo>
                  <a:pt x="2349500" y="4724400"/>
                </a:lnTo>
                <a:lnTo>
                  <a:pt x="6464300" y="3860800"/>
                </a:lnTo>
                <a:lnTo>
                  <a:pt x="6134100" y="2641600"/>
                </a:lnTo>
                <a:lnTo>
                  <a:pt x="5651500" y="317500"/>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 name="Forme libre 6"/>
          <p:cNvSpPr/>
          <p:nvPr/>
        </p:nvSpPr>
        <p:spPr>
          <a:xfrm>
            <a:off x="1215678" y="4191049"/>
            <a:ext cx="1168921" cy="1215678"/>
          </a:xfrm>
          <a:custGeom>
            <a:avLst/>
            <a:gdLst>
              <a:gd name="connsiteX0" fmla="*/ 952500 w 952500"/>
              <a:gd name="connsiteY0" fmla="*/ 762000 h 990600"/>
              <a:gd name="connsiteX1" fmla="*/ 660400 w 952500"/>
              <a:gd name="connsiteY1" fmla="*/ 50800 h 990600"/>
              <a:gd name="connsiteX2" fmla="*/ 25400 w 952500"/>
              <a:gd name="connsiteY2" fmla="*/ 0 h 990600"/>
              <a:gd name="connsiteX3" fmla="*/ 0 w 952500"/>
              <a:gd name="connsiteY3" fmla="*/ 50800 h 990600"/>
              <a:gd name="connsiteX4" fmla="*/ 355600 w 952500"/>
              <a:gd name="connsiteY4" fmla="*/ 990600 h 990600"/>
              <a:gd name="connsiteX5" fmla="*/ 952500 w 952500"/>
              <a:gd name="connsiteY5" fmla="*/ 7620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0" h="990600">
                <a:moveTo>
                  <a:pt x="952500" y="762000"/>
                </a:moveTo>
                <a:lnTo>
                  <a:pt x="660400" y="50800"/>
                </a:lnTo>
                <a:lnTo>
                  <a:pt x="25400" y="0"/>
                </a:lnTo>
                <a:lnTo>
                  <a:pt x="0" y="50800"/>
                </a:lnTo>
                <a:lnTo>
                  <a:pt x="355600" y="990600"/>
                </a:lnTo>
                <a:lnTo>
                  <a:pt x="952500" y="762000"/>
                </a:lnTo>
                <a:close/>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8" name="Forme libre 7"/>
          <p:cNvSpPr/>
          <p:nvPr/>
        </p:nvSpPr>
        <p:spPr>
          <a:xfrm>
            <a:off x="2057302" y="4253392"/>
            <a:ext cx="919551" cy="888380"/>
          </a:xfrm>
          <a:custGeom>
            <a:avLst/>
            <a:gdLst>
              <a:gd name="connsiteX0" fmla="*/ 749300 w 749300"/>
              <a:gd name="connsiteY0" fmla="*/ 508000 h 723900"/>
              <a:gd name="connsiteX1" fmla="*/ 571500 w 749300"/>
              <a:gd name="connsiteY1" fmla="*/ 0 h 723900"/>
              <a:gd name="connsiteX2" fmla="*/ 0 w 749300"/>
              <a:gd name="connsiteY2" fmla="*/ 0 h 723900"/>
              <a:gd name="connsiteX3" fmla="*/ 254000 w 749300"/>
              <a:gd name="connsiteY3" fmla="*/ 723900 h 723900"/>
              <a:gd name="connsiteX4" fmla="*/ 749300 w 749300"/>
              <a:gd name="connsiteY4" fmla="*/ 50800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00" h="723900">
                <a:moveTo>
                  <a:pt x="749300" y="508000"/>
                </a:moveTo>
                <a:lnTo>
                  <a:pt x="571500" y="0"/>
                </a:lnTo>
                <a:lnTo>
                  <a:pt x="0" y="0"/>
                </a:lnTo>
                <a:lnTo>
                  <a:pt x="254000" y="723900"/>
                </a:lnTo>
                <a:lnTo>
                  <a:pt x="749300" y="508000"/>
                </a:lnTo>
                <a:close/>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9" name="Forme libre 8"/>
          <p:cNvSpPr/>
          <p:nvPr/>
        </p:nvSpPr>
        <p:spPr>
          <a:xfrm>
            <a:off x="2836582" y="4300149"/>
            <a:ext cx="1527390" cy="576668"/>
          </a:xfrm>
          <a:custGeom>
            <a:avLst/>
            <a:gdLst>
              <a:gd name="connsiteX0" fmla="*/ 165100 w 1244600"/>
              <a:gd name="connsiteY0" fmla="*/ 469900 h 469900"/>
              <a:gd name="connsiteX1" fmla="*/ 1244600 w 1244600"/>
              <a:gd name="connsiteY1" fmla="*/ 76200 h 469900"/>
              <a:gd name="connsiteX2" fmla="*/ 1219200 w 1244600"/>
              <a:gd name="connsiteY2" fmla="*/ 63500 h 469900"/>
              <a:gd name="connsiteX3" fmla="*/ 0 w 1244600"/>
              <a:gd name="connsiteY3" fmla="*/ 0 h 469900"/>
              <a:gd name="connsiteX4" fmla="*/ 165100 w 1244600"/>
              <a:gd name="connsiteY4" fmla="*/ 469900 h 46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69900">
                <a:moveTo>
                  <a:pt x="165100" y="469900"/>
                </a:moveTo>
                <a:lnTo>
                  <a:pt x="1244600" y="76200"/>
                </a:lnTo>
                <a:lnTo>
                  <a:pt x="1219200" y="63500"/>
                </a:lnTo>
                <a:lnTo>
                  <a:pt x="0" y="0"/>
                </a:lnTo>
                <a:lnTo>
                  <a:pt x="165100" y="469900"/>
                </a:lnTo>
                <a:close/>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0" name="Forme libre 9"/>
          <p:cNvSpPr/>
          <p:nvPr/>
        </p:nvSpPr>
        <p:spPr>
          <a:xfrm>
            <a:off x="1823517" y="5188530"/>
            <a:ext cx="1168921" cy="919551"/>
          </a:xfrm>
          <a:custGeom>
            <a:avLst/>
            <a:gdLst>
              <a:gd name="connsiteX0" fmla="*/ 228600 w 952500"/>
              <a:gd name="connsiteY0" fmla="*/ 749300 h 749300"/>
              <a:gd name="connsiteX1" fmla="*/ 0 w 952500"/>
              <a:gd name="connsiteY1" fmla="*/ 254000 h 749300"/>
              <a:gd name="connsiteX2" fmla="*/ 762000 w 952500"/>
              <a:gd name="connsiteY2" fmla="*/ 0 h 749300"/>
              <a:gd name="connsiteX3" fmla="*/ 952500 w 952500"/>
              <a:gd name="connsiteY3" fmla="*/ 508000 h 749300"/>
              <a:gd name="connsiteX4" fmla="*/ 228600 w 952500"/>
              <a:gd name="connsiteY4" fmla="*/ 74930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749300">
                <a:moveTo>
                  <a:pt x="228600" y="749300"/>
                </a:moveTo>
                <a:lnTo>
                  <a:pt x="0" y="254000"/>
                </a:lnTo>
                <a:lnTo>
                  <a:pt x="762000" y="0"/>
                </a:lnTo>
                <a:lnTo>
                  <a:pt x="952500" y="508000"/>
                </a:lnTo>
                <a:lnTo>
                  <a:pt x="228600" y="749300"/>
                </a:lnTo>
                <a:close/>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1" name="Forme libre 10"/>
          <p:cNvSpPr/>
          <p:nvPr/>
        </p:nvSpPr>
        <p:spPr>
          <a:xfrm>
            <a:off x="3163880" y="4876816"/>
            <a:ext cx="779281" cy="732524"/>
          </a:xfrm>
          <a:custGeom>
            <a:avLst/>
            <a:gdLst>
              <a:gd name="connsiteX0" fmla="*/ 190500 w 635000"/>
              <a:gd name="connsiteY0" fmla="*/ 596900 h 596900"/>
              <a:gd name="connsiteX1" fmla="*/ 152400 w 635000"/>
              <a:gd name="connsiteY1" fmla="*/ 419100 h 596900"/>
              <a:gd name="connsiteX2" fmla="*/ 88900 w 635000"/>
              <a:gd name="connsiteY2" fmla="*/ 419100 h 596900"/>
              <a:gd name="connsiteX3" fmla="*/ 0 w 635000"/>
              <a:gd name="connsiteY3" fmla="*/ 165100 h 596900"/>
              <a:gd name="connsiteX4" fmla="*/ 76200 w 635000"/>
              <a:gd name="connsiteY4" fmla="*/ 127000 h 596900"/>
              <a:gd name="connsiteX5" fmla="*/ 101600 w 635000"/>
              <a:gd name="connsiteY5" fmla="*/ 139700 h 596900"/>
              <a:gd name="connsiteX6" fmla="*/ 457200 w 635000"/>
              <a:gd name="connsiteY6" fmla="*/ 0 h 596900"/>
              <a:gd name="connsiteX7" fmla="*/ 635000 w 635000"/>
              <a:gd name="connsiteY7" fmla="*/ 431800 h 596900"/>
              <a:gd name="connsiteX8" fmla="*/ 190500 w 635000"/>
              <a:gd name="connsiteY8"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596900">
                <a:moveTo>
                  <a:pt x="190500" y="596900"/>
                </a:moveTo>
                <a:lnTo>
                  <a:pt x="152400" y="419100"/>
                </a:lnTo>
                <a:lnTo>
                  <a:pt x="88900" y="419100"/>
                </a:lnTo>
                <a:lnTo>
                  <a:pt x="0" y="165100"/>
                </a:lnTo>
                <a:lnTo>
                  <a:pt x="76200" y="127000"/>
                </a:lnTo>
                <a:lnTo>
                  <a:pt x="101600" y="139700"/>
                </a:lnTo>
                <a:lnTo>
                  <a:pt x="457200" y="0"/>
                </a:lnTo>
                <a:lnTo>
                  <a:pt x="635000" y="431800"/>
                </a:lnTo>
                <a:lnTo>
                  <a:pt x="190500" y="596900"/>
                </a:lnTo>
                <a:close/>
              </a:path>
            </a:pathLst>
          </a:cu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3" name="Forme libre 12"/>
          <p:cNvSpPr/>
          <p:nvPr/>
        </p:nvSpPr>
        <p:spPr>
          <a:xfrm>
            <a:off x="4457485" y="4346907"/>
            <a:ext cx="529911" cy="1090993"/>
          </a:xfrm>
          <a:custGeom>
            <a:avLst/>
            <a:gdLst>
              <a:gd name="connsiteX0" fmla="*/ 431800 w 431800"/>
              <a:gd name="connsiteY0" fmla="*/ 787400 h 889000"/>
              <a:gd name="connsiteX1" fmla="*/ 406400 w 431800"/>
              <a:gd name="connsiteY1" fmla="*/ 406400 h 889000"/>
              <a:gd name="connsiteX2" fmla="*/ 292100 w 431800"/>
              <a:gd name="connsiteY2" fmla="*/ 419100 h 889000"/>
              <a:gd name="connsiteX3" fmla="*/ 215900 w 431800"/>
              <a:gd name="connsiteY3" fmla="*/ 190500 h 889000"/>
              <a:gd name="connsiteX4" fmla="*/ 342900 w 431800"/>
              <a:gd name="connsiteY4" fmla="*/ 177800 h 889000"/>
              <a:gd name="connsiteX5" fmla="*/ 342900 w 431800"/>
              <a:gd name="connsiteY5" fmla="*/ 0 h 889000"/>
              <a:gd name="connsiteX6" fmla="*/ 0 w 431800"/>
              <a:gd name="connsiteY6" fmla="*/ 12700 h 889000"/>
              <a:gd name="connsiteX7" fmla="*/ 114300 w 431800"/>
              <a:gd name="connsiteY7" fmla="*/ 889000 h 889000"/>
              <a:gd name="connsiteX8" fmla="*/ 431800 w 431800"/>
              <a:gd name="connsiteY8" fmla="*/ 7874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889000">
                <a:moveTo>
                  <a:pt x="431800" y="787400"/>
                </a:moveTo>
                <a:lnTo>
                  <a:pt x="406400" y="406400"/>
                </a:lnTo>
                <a:lnTo>
                  <a:pt x="292100" y="419100"/>
                </a:lnTo>
                <a:lnTo>
                  <a:pt x="215900" y="190500"/>
                </a:lnTo>
                <a:lnTo>
                  <a:pt x="342900" y="177800"/>
                </a:lnTo>
                <a:lnTo>
                  <a:pt x="342900" y="0"/>
                </a:lnTo>
                <a:lnTo>
                  <a:pt x="0" y="12700"/>
                </a:lnTo>
                <a:lnTo>
                  <a:pt x="114300" y="889000"/>
                </a:lnTo>
                <a:lnTo>
                  <a:pt x="431800" y="7874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4" name="Forme libre 13"/>
          <p:cNvSpPr/>
          <p:nvPr/>
        </p:nvSpPr>
        <p:spPr>
          <a:xfrm>
            <a:off x="4925055" y="4362491"/>
            <a:ext cx="514325" cy="981894"/>
          </a:xfrm>
          <a:custGeom>
            <a:avLst/>
            <a:gdLst>
              <a:gd name="connsiteX0" fmla="*/ 419100 w 419100"/>
              <a:gd name="connsiteY0" fmla="*/ 736600 h 800100"/>
              <a:gd name="connsiteX1" fmla="*/ 317500 w 419100"/>
              <a:gd name="connsiteY1" fmla="*/ 0 h 800100"/>
              <a:gd name="connsiteX2" fmla="*/ 0 w 419100"/>
              <a:gd name="connsiteY2" fmla="*/ 0 h 800100"/>
              <a:gd name="connsiteX3" fmla="*/ 0 w 419100"/>
              <a:gd name="connsiteY3" fmla="*/ 114300 h 800100"/>
              <a:gd name="connsiteX4" fmla="*/ 139700 w 419100"/>
              <a:gd name="connsiteY4" fmla="*/ 114300 h 800100"/>
              <a:gd name="connsiteX5" fmla="*/ 139700 w 419100"/>
              <a:gd name="connsiteY5" fmla="*/ 406400 h 800100"/>
              <a:gd name="connsiteX6" fmla="*/ 50800 w 419100"/>
              <a:gd name="connsiteY6" fmla="*/ 406400 h 800100"/>
              <a:gd name="connsiteX7" fmla="*/ 88900 w 419100"/>
              <a:gd name="connsiteY7" fmla="*/ 800100 h 800100"/>
              <a:gd name="connsiteX8" fmla="*/ 419100 w 419100"/>
              <a:gd name="connsiteY8" fmla="*/ 7366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 h="800100">
                <a:moveTo>
                  <a:pt x="419100" y="736600"/>
                </a:moveTo>
                <a:lnTo>
                  <a:pt x="317500" y="0"/>
                </a:lnTo>
                <a:lnTo>
                  <a:pt x="0" y="0"/>
                </a:lnTo>
                <a:lnTo>
                  <a:pt x="0" y="114300"/>
                </a:lnTo>
                <a:lnTo>
                  <a:pt x="139700" y="114300"/>
                </a:lnTo>
                <a:lnTo>
                  <a:pt x="139700" y="406400"/>
                </a:lnTo>
                <a:lnTo>
                  <a:pt x="50800" y="406400"/>
                </a:lnTo>
                <a:lnTo>
                  <a:pt x="88900" y="800100"/>
                </a:lnTo>
                <a:lnTo>
                  <a:pt x="419100" y="7366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5" name="Forme libre 14"/>
          <p:cNvSpPr/>
          <p:nvPr/>
        </p:nvSpPr>
        <p:spPr>
          <a:xfrm>
            <a:off x="5984875" y="4393664"/>
            <a:ext cx="467568" cy="787073"/>
          </a:xfrm>
          <a:custGeom>
            <a:avLst/>
            <a:gdLst>
              <a:gd name="connsiteX0" fmla="*/ 228600 w 381000"/>
              <a:gd name="connsiteY0" fmla="*/ 622300 h 622300"/>
              <a:gd name="connsiteX1" fmla="*/ 127000 w 381000"/>
              <a:gd name="connsiteY1" fmla="*/ 3556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22300 h 622300"/>
              <a:gd name="connsiteX1" fmla="*/ 114300 w 381000"/>
              <a:gd name="connsiteY1" fmla="*/ 4699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22300 h 622300"/>
              <a:gd name="connsiteX1" fmla="*/ 114300 w 381000"/>
              <a:gd name="connsiteY1" fmla="*/ 4699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22300 h 622300"/>
              <a:gd name="connsiteX1" fmla="*/ 114300 w 381000"/>
              <a:gd name="connsiteY1" fmla="*/ 469900 h 622300"/>
              <a:gd name="connsiteX2" fmla="*/ 50800 w 381000"/>
              <a:gd name="connsiteY2" fmla="*/ 317500 h 622300"/>
              <a:gd name="connsiteX3" fmla="*/ 50800 w 381000"/>
              <a:gd name="connsiteY3" fmla="*/ 203200 h 622300"/>
              <a:gd name="connsiteX4" fmla="*/ 241300 w 381000"/>
              <a:gd name="connsiteY4" fmla="*/ 165100 h 622300"/>
              <a:gd name="connsiteX5" fmla="*/ 241300 w 381000"/>
              <a:gd name="connsiteY5" fmla="*/ 139700 h 622300"/>
              <a:gd name="connsiteX6" fmla="*/ 0 w 381000"/>
              <a:gd name="connsiteY6" fmla="*/ 139700 h 622300"/>
              <a:gd name="connsiteX7" fmla="*/ 0 w 381000"/>
              <a:gd name="connsiteY7" fmla="*/ 0 h 622300"/>
              <a:gd name="connsiteX8" fmla="*/ 368300 w 381000"/>
              <a:gd name="connsiteY8" fmla="*/ 0 h 622300"/>
              <a:gd name="connsiteX9" fmla="*/ 381000 w 381000"/>
              <a:gd name="connsiteY9" fmla="*/ 609600 h 622300"/>
              <a:gd name="connsiteX10" fmla="*/ 228600 w 381000"/>
              <a:gd name="connsiteY10" fmla="*/ 622300 h 622300"/>
              <a:gd name="connsiteX0" fmla="*/ 228600 w 381000"/>
              <a:gd name="connsiteY0" fmla="*/ 685800 h 685800"/>
              <a:gd name="connsiteX1" fmla="*/ 114300 w 381000"/>
              <a:gd name="connsiteY1" fmla="*/ 469900 h 685800"/>
              <a:gd name="connsiteX2" fmla="*/ 50800 w 381000"/>
              <a:gd name="connsiteY2" fmla="*/ 317500 h 685800"/>
              <a:gd name="connsiteX3" fmla="*/ 50800 w 381000"/>
              <a:gd name="connsiteY3" fmla="*/ 203200 h 685800"/>
              <a:gd name="connsiteX4" fmla="*/ 241300 w 381000"/>
              <a:gd name="connsiteY4" fmla="*/ 165100 h 685800"/>
              <a:gd name="connsiteX5" fmla="*/ 241300 w 381000"/>
              <a:gd name="connsiteY5" fmla="*/ 139700 h 685800"/>
              <a:gd name="connsiteX6" fmla="*/ 0 w 381000"/>
              <a:gd name="connsiteY6" fmla="*/ 139700 h 685800"/>
              <a:gd name="connsiteX7" fmla="*/ 0 w 381000"/>
              <a:gd name="connsiteY7" fmla="*/ 0 h 685800"/>
              <a:gd name="connsiteX8" fmla="*/ 368300 w 381000"/>
              <a:gd name="connsiteY8" fmla="*/ 0 h 685800"/>
              <a:gd name="connsiteX9" fmla="*/ 381000 w 381000"/>
              <a:gd name="connsiteY9" fmla="*/ 609600 h 685800"/>
              <a:gd name="connsiteX10" fmla="*/ 228600 w 381000"/>
              <a:gd name="connsiteY10" fmla="*/ 685800 h 685800"/>
              <a:gd name="connsiteX0" fmla="*/ 228600 w 381000"/>
              <a:gd name="connsiteY0" fmla="*/ 685800 h 685800"/>
              <a:gd name="connsiteX1" fmla="*/ 114300 w 381000"/>
              <a:gd name="connsiteY1" fmla="*/ 469900 h 685800"/>
              <a:gd name="connsiteX2" fmla="*/ 50800 w 381000"/>
              <a:gd name="connsiteY2" fmla="*/ 317500 h 685800"/>
              <a:gd name="connsiteX3" fmla="*/ 50800 w 381000"/>
              <a:gd name="connsiteY3" fmla="*/ 203200 h 685800"/>
              <a:gd name="connsiteX4" fmla="*/ 241300 w 381000"/>
              <a:gd name="connsiteY4" fmla="*/ 165100 h 685800"/>
              <a:gd name="connsiteX5" fmla="*/ 241300 w 381000"/>
              <a:gd name="connsiteY5" fmla="*/ 139700 h 685800"/>
              <a:gd name="connsiteX6" fmla="*/ 0 w 381000"/>
              <a:gd name="connsiteY6" fmla="*/ 139700 h 685800"/>
              <a:gd name="connsiteX7" fmla="*/ 0 w 381000"/>
              <a:gd name="connsiteY7" fmla="*/ 0 h 685800"/>
              <a:gd name="connsiteX8" fmla="*/ 368300 w 381000"/>
              <a:gd name="connsiteY8" fmla="*/ 0 h 685800"/>
              <a:gd name="connsiteX9" fmla="*/ 381000 w 381000"/>
              <a:gd name="connsiteY9" fmla="*/ 609600 h 685800"/>
              <a:gd name="connsiteX10" fmla="*/ 228600 w 381000"/>
              <a:gd name="connsiteY10" fmla="*/ 685800 h 685800"/>
              <a:gd name="connsiteX0" fmla="*/ 228600 w 381000"/>
              <a:gd name="connsiteY0" fmla="*/ 685800 h 685800"/>
              <a:gd name="connsiteX1" fmla="*/ 114300 w 381000"/>
              <a:gd name="connsiteY1" fmla="*/ 469900 h 685800"/>
              <a:gd name="connsiteX2" fmla="*/ 50800 w 381000"/>
              <a:gd name="connsiteY2" fmla="*/ 317500 h 685800"/>
              <a:gd name="connsiteX3" fmla="*/ 50800 w 381000"/>
              <a:gd name="connsiteY3" fmla="*/ 203200 h 685800"/>
              <a:gd name="connsiteX4" fmla="*/ 241300 w 381000"/>
              <a:gd name="connsiteY4" fmla="*/ 165100 h 685800"/>
              <a:gd name="connsiteX5" fmla="*/ 241300 w 381000"/>
              <a:gd name="connsiteY5" fmla="*/ 139700 h 685800"/>
              <a:gd name="connsiteX6" fmla="*/ 0 w 381000"/>
              <a:gd name="connsiteY6" fmla="*/ 139700 h 685800"/>
              <a:gd name="connsiteX7" fmla="*/ 0 w 381000"/>
              <a:gd name="connsiteY7" fmla="*/ 0 h 685800"/>
              <a:gd name="connsiteX8" fmla="*/ 368300 w 381000"/>
              <a:gd name="connsiteY8" fmla="*/ 0 h 685800"/>
              <a:gd name="connsiteX9" fmla="*/ 381000 w 381000"/>
              <a:gd name="connsiteY9" fmla="*/ 609600 h 685800"/>
              <a:gd name="connsiteX10" fmla="*/ 228600 w 381000"/>
              <a:gd name="connsiteY10" fmla="*/ 685800 h 685800"/>
              <a:gd name="connsiteX0" fmla="*/ 184150 w 381000"/>
              <a:gd name="connsiteY0" fmla="*/ 641350 h 641350"/>
              <a:gd name="connsiteX1" fmla="*/ 114300 w 381000"/>
              <a:gd name="connsiteY1" fmla="*/ 469900 h 641350"/>
              <a:gd name="connsiteX2" fmla="*/ 50800 w 381000"/>
              <a:gd name="connsiteY2" fmla="*/ 317500 h 641350"/>
              <a:gd name="connsiteX3" fmla="*/ 50800 w 381000"/>
              <a:gd name="connsiteY3" fmla="*/ 203200 h 641350"/>
              <a:gd name="connsiteX4" fmla="*/ 241300 w 381000"/>
              <a:gd name="connsiteY4" fmla="*/ 165100 h 641350"/>
              <a:gd name="connsiteX5" fmla="*/ 241300 w 381000"/>
              <a:gd name="connsiteY5" fmla="*/ 139700 h 641350"/>
              <a:gd name="connsiteX6" fmla="*/ 0 w 381000"/>
              <a:gd name="connsiteY6" fmla="*/ 139700 h 641350"/>
              <a:gd name="connsiteX7" fmla="*/ 0 w 381000"/>
              <a:gd name="connsiteY7" fmla="*/ 0 h 641350"/>
              <a:gd name="connsiteX8" fmla="*/ 368300 w 381000"/>
              <a:gd name="connsiteY8" fmla="*/ 0 h 641350"/>
              <a:gd name="connsiteX9" fmla="*/ 381000 w 381000"/>
              <a:gd name="connsiteY9" fmla="*/ 609600 h 641350"/>
              <a:gd name="connsiteX10" fmla="*/ 184150 w 381000"/>
              <a:gd name="connsiteY10" fmla="*/ 64135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641350">
                <a:moveTo>
                  <a:pt x="184150" y="641350"/>
                </a:moveTo>
                <a:cubicBezTo>
                  <a:pt x="146050" y="558800"/>
                  <a:pt x="127000" y="660400"/>
                  <a:pt x="114300" y="469900"/>
                </a:cubicBezTo>
                <a:lnTo>
                  <a:pt x="50800" y="317500"/>
                </a:lnTo>
                <a:lnTo>
                  <a:pt x="50800" y="203200"/>
                </a:lnTo>
                <a:lnTo>
                  <a:pt x="241300" y="165100"/>
                </a:lnTo>
                <a:lnTo>
                  <a:pt x="241300" y="139700"/>
                </a:lnTo>
                <a:lnTo>
                  <a:pt x="0" y="139700"/>
                </a:lnTo>
                <a:lnTo>
                  <a:pt x="0" y="0"/>
                </a:lnTo>
                <a:lnTo>
                  <a:pt x="368300" y="0"/>
                </a:lnTo>
                <a:lnTo>
                  <a:pt x="381000" y="609600"/>
                </a:lnTo>
                <a:lnTo>
                  <a:pt x="184150" y="64135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6" name="Forme libre 15"/>
          <p:cNvSpPr/>
          <p:nvPr/>
        </p:nvSpPr>
        <p:spPr>
          <a:xfrm>
            <a:off x="5439380" y="4393663"/>
            <a:ext cx="607839" cy="607839"/>
          </a:xfrm>
          <a:custGeom>
            <a:avLst/>
            <a:gdLst>
              <a:gd name="connsiteX0" fmla="*/ 495300 w 495300"/>
              <a:gd name="connsiteY0" fmla="*/ 355600 h 495300"/>
              <a:gd name="connsiteX1" fmla="*/ 25400 w 495300"/>
              <a:gd name="connsiteY1" fmla="*/ 495300 h 495300"/>
              <a:gd name="connsiteX2" fmla="*/ 0 w 495300"/>
              <a:gd name="connsiteY2" fmla="*/ 12700 h 495300"/>
              <a:gd name="connsiteX3" fmla="*/ 393700 w 495300"/>
              <a:gd name="connsiteY3" fmla="*/ 0 h 495300"/>
              <a:gd name="connsiteX4" fmla="*/ 393700 w 495300"/>
              <a:gd name="connsiteY4" fmla="*/ 139700 h 495300"/>
              <a:gd name="connsiteX5" fmla="*/ 165100 w 495300"/>
              <a:gd name="connsiteY5" fmla="*/ 139700 h 495300"/>
              <a:gd name="connsiteX6" fmla="*/ 190500 w 495300"/>
              <a:gd name="connsiteY6" fmla="*/ 304800 h 495300"/>
              <a:gd name="connsiteX7" fmla="*/ 444500 w 495300"/>
              <a:gd name="connsiteY7" fmla="*/ 215900 h 495300"/>
              <a:gd name="connsiteX8" fmla="*/ 495300 w 495300"/>
              <a:gd name="connsiteY8" fmla="*/ 355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 h="495300">
                <a:moveTo>
                  <a:pt x="495300" y="355600"/>
                </a:moveTo>
                <a:lnTo>
                  <a:pt x="25400" y="495300"/>
                </a:lnTo>
                <a:lnTo>
                  <a:pt x="0" y="12700"/>
                </a:lnTo>
                <a:lnTo>
                  <a:pt x="393700" y="0"/>
                </a:lnTo>
                <a:lnTo>
                  <a:pt x="393700" y="139700"/>
                </a:lnTo>
                <a:lnTo>
                  <a:pt x="165100" y="139700"/>
                </a:lnTo>
                <a:lnTo>
                  <a:pt x="190500" y="304800"/>
                </a:lnTo>
                <a:lnTo>
                  <a:pt x="444500" y="215900"/>
                </a:lnTo>
                <a:lnTo>
                  <a:pt x="495300" y="3556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7" name="Forme libre 16"/>
          <p:cNvSpPr/>
          <p:nvPr/>
        </p:nvSpPr>
        <p:spPr>
          <a:xfrm>
            <a:off x="2135229" y="5889883"/>
            <a:ext cx="1465048" cy="1028650"/>
          </a:xfrm>
          <a:custGeom>
            <a:avLst/>
            <a:gdLst>
              <a:gd name="connsiteX0" fmla="*/ 1104900 w 1193800"/>
              <a:gd name="connsiteY0" fmla="*/ 0 h 838200"/>
              <a:gd name="connsiteX1" fmla="*/ 1193800 w 1193800"/>
              <a:gd name="connsiteY1" fmla="*/ 419100 h 838200"/>
              <a:gd name="connsiteX2" fmla="*/ 279400 w 1193800"/>
              <a:gd name="connsiteY2" fmla="*/ 838200 h 838200"/>
              <a:gd name="connsiteX3" fmla="*/ 0 w 1193800"/>
              <a:gd name="connsiteY3" fmla="*/ 444500 h 838200"/>
              <a:gd name="connsiteX4" fmla="*/ 1104900 w 1193800"/>
              <a:gd name="connsiteY4" fmla="*/ 0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0" h="838200">
                <a:moveTo>
                  <a:pt x="1104900" y="0"/>
                </a:moveTo>
                <a:lnTo>
                  <a:pt x="1193800" y="419100"/>
                </a:lnTo>
                <a:lnTo>
                  <a:pt x="279400" y="838200"/>
                </a:lnTo>
                <a:lnTo>
                  <a:pt x="0" y="444500"/>
                </a:lnTo>
                <a:lnTo>
                  <a:pt x="1104900" y="0"/>
                </a:lnTo>
                <a:close/>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8" name="Forme libre 17"/>
          <p:cNvSpPr/>
          <p:nvPr/>
        </p:nvSpPr>
        <p:spPr>
          <a:xfrm>
            <a:off x="2633970" y="6482135"/>
            <a:ext cx="1309191" cy="1122164"/>
          </a:xfrm>
          <a:custGeom>
            <a:avLst/>
            <a:gdLst>
              <a:gd name="connsiteX0" fmla="*/ 279400 w 1066800"/>
              <a:gd name="connsiteY0" fmla="*/ 914400 h 914400"/>
              <a:gd name="connsiteX1" fmla="*/ 0 w 1066800"/>
              <a:gd name="connsiteY1" fmla="*/ 469900 h 914400"/>
              <a:gd name="connsiteX2" fmla="*/ 812800 w 1066800"/>
              <a:gd name="connsiteY2" fmla="*/ 0 h 914400"/>
              <a:gd name="connsiteX3" fmla="*/ 1066800 w 1066800"/>
              <a:gd name="connsiteY3" fmla="*/ 482600 h 914400"/>
              <a:gd name="connsiteX4" fmla="*/ 279400 w 1066800"/>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914400">
                <a:moveTo>
                  <a:pt x="279400" y="914400"/>
                </a:moveTo>
                <a:lnTo>
                  <a:pt x="0" y="469900"/>
                </a:lnTo>
                <a:lnTo>
                  <a:pt x="812800" y="0"/>
                </a:lnTo>
                <a:lnTo>
                  <a:pt x="1066800" y="482600"/>
                </a:lnTo>
                <a:lnTo>
                  <a:pt x="279400" y="914400"/>
                </a:lnTo>
                <a:close/>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9" name="Forme libre 18"/>
          <p:cNvSpPr/>
          <p:nvPr/>
        </p:nvSpPr>
        <p:spPr>
          <a:xfrm>
            <a:off x="4613341" y="5546998"/>
            <a:ext cx="405226" cy="639010"/>
          </a:xfrm>
          <a:custGeom>
            <a:avLst/>
            <a:gdLst>
              <a:gd name="connsiteX0" fmla="*/ 279400 w 330200"/>
              <a:gd name="connsiteY0" fmla="*/ 469900 h 520700"/>
              <a:gd name="connsiteX1" fmla="*/ 317500 w 330200"/>
              <a:gd name="connsiteY1" fmla="*/ 317500 h 520700"/>
              <a:gd name="connsiteX2" fmla="*/ 165100 w 330200"/>
              <a:gd name="connsiteY2" fmla="*/ 330200 h 520700"/>
              <a:gd name="connsiteX3" fmla="*/ 165100 w 330200"/>
              <a:gd name="connsiteY3" fmla="*/ 177800 h 520700"/>
              <a:gd name="connsiteX4" fmla="*/ 330200 w 330200"/>
              <a:gd name="connsiteY4" fmla="*/ 139700 h 520700"/>
              <a:gd name="connsiteX5" fmla="*/ 330200 w 330200"/>
              <a:gd name="connsiteY5" fmla="*/ 0 h 520700"/>
              <a:gd name="connsiteX6" fmla="*/ 0 w 330200"/>
              <a:gd name="connsiteY6" fmla="*/ 76200 h 520700"/>
              <a:gd name="connsiteX7" fmla="*/ 0 w 330200"/>
              <a:gd name="connsiteY7" fmla="*/ 520700 h 520700"/>
              <a:gd name="connsiteX8" fmla="*/ 279400 w 330200"/>
              <a:gd name="connsiteY8" fmla="*/ 4699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0" h="520700">
                <a:moveTo>
                  <a:pt x="279400" y="469900"/>
                </a:moveTo>
                <a:lnTo>
                  <a:pt x="317500" y="317500"/>
                </a:lnTo>
                <a:lnTo>
                  <a:pt x="165100" y="330200"/>
                </a:lnTo>
                <a:lnTo>
                  <a:pt x="165100" y="177800"/>
                </a:lnTo>
                <a:lnTo>
                  <a:pt x="330200" y="139700"/>
                </a:lnTo>
                <a:lnTo>
                  <a:pt x="330200" y="0"/>
                </a:lnTo>
                <a:lnTo>
                  <a:pt x="0" y="76200"/>
                </a:lnTo>
                <a:lnTo>
                  <a:pt x="0" y="520700"/>
                </a:lnTo>
                <a:lnTo>
                  <a:pt x="279400" y="4699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0" name="Forme libre 19"/>
          <p:cNvSpPr/>
          <p:nvPr/>
        </p:nvSpPr>
        <p:spPr>
          <a:xfrm>
            <a:off x="5002983" y="5500241"/>
            <a:ext cx="436397" cy="623424"/>
          </a:xfrm>
          <a:custGeom>
            <a:avLst/>
            <a:gdLst>
              <a:gd name="connsiteX0" fmla="*/ 342900 w 355600"/>
              <a:gd name="connsiteY0" fmla="*/ 469900 h 508000"/>
              <a:gd name="connsiteX1" fmla="*/ 355600 w 355600"/>
              <a:gd name="connsiteY1" fmla="*/ 0 h 508000"/>
              <a:gd name="connsiteX2" fmla="*/ 25400 w 355600"/>
              <a:gd name="connsiteY2" fmla="*/ 38100 h 508000"/>
              <a:gd name="connsiteX3" fmla="*/ 25400 w 355600"/>
              <a:gd name="connsiteY3" fmla="*/ 190500 h 508000"/>
              <a:gd name="connsiteX4" fmla="*/ 190500 w 355600"/>
              <a:gd name="connsiteY4" fmla="*/ 190500 h 508000"/>
              <a:gd name="connsiteX5" fmla="*/ 190500 w 355600"/>
              <a:gd name="connsiteY5" fmla="*/ 342900 h 508000"/>
              <a:gd name="connsiteX6" fmla="*/ 0 w 355600"/>
              <a:gd name="connsiteY6" fmla="*/ 381000 h 508000"/>
              <a:gd name="connsiteX7" fmla="*/ 0 w 355600"/>
              <a:gd name="connsiteY7" fmla="*/ 508000 h 508000"/>
              <a:gd name="connsiteX8" fmla="*/ 342900 w 355600"/>
              <a:gd name="connsiteY8" fmla="*/ 4699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508000">
                <a:moveTo>
                  <a:pt x="342900" y="469900"/>
                </a:moveTo>
                <a:lnTo>
                  <a:pt x="355600" y="0"/>
                </a:lnTo>
                <a:lnTo>
                  <a:pt x="25400" y="38100"/>
                </a:lnTo>
                <a:lnTo>
                  <a:pt x="25400" y="190500"/>
                </a:lnTo>
                <a:lnTo>
                  <a:pt x="190500" y="190500"/>
                </a:lnTo>
                <a:lnTo>
                  <a:pt x="190500" y="342900"/>
                </a:lnTo>
                <a:lnTo>
                  <a:pt x="0" y="381000"/>
                </a:lnTo>
                <a:lnTo>
                  <a:pt x="0" y="508000"/>
                </a:lnTo>
                <a:lnTo>
                  <a:pt x="342900" y="4699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1" name="Forme libre 20"/>
          <p:cNvSpPr/>
          <p:nvPr/>
        </p:nvSpPr>
        <p:spPr>
          <a:xfrm>
            <a:off x="5501721" y="5437899"/>
            <a:ext cx="483154" cy="639010"/>
          </a:xfrm>
          <a:custGeom>
            <a:avLst/>
            <a:gdLst>
              <a:gd name="connsiteX0" fmla="*/ 342900 w 393700"/>
              <a:gd name="connsiteY0" fmla="*/ 457200 h 520700"/>
              <a:gd name="connsiteX1" fmla="*/ 368300 w 393700"/>
              <a:gd name="connsiteY1" fmla="*/ 317500 h 520700"/>
              <a:gd name="connsiteX2" fmla="*/ 165100 w 393700"/>
              <a:gd name="connsiteY2" fmla="*/ 317500 h 520700"/>
              <a:gd name="connsiteX3" fmla="*/ 190500 w 393700"/>
              <a:gd name="connsiteY3" fmla="*/ 127000 h 520700"/>
              <a:gd name="connsiteX4" fmla="*/ 393700 w 393700"/>
              <a:gd name="connsiteY4" fmla="*/ 127000 h 520700"/>
              <a:gd name="connsiteX5" fmla="*/ 393700 w 393700"/>
              <a:gd name="connsiteY5" fmla="*/ 0 h 520700"/>
              <a:gd name="connsiteX6" fmla="*/ 12700 w 393700"/>
              <a:gd name="connsiteY6" fmla="*/ 25400 h 520700"/>
              <a:gd name="connsiteX7" fmla="*/ 0 w 393700"/>
              <a:gd name="connsiteY7" fmla="*/ 520700 h 520700"/>
              <a:gd name="connsiteX8" fmla="*/ 342900 w 393700"/>
              <a:gd name="connsiteY8" fmla="*/ 4572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700" h="520700">
                <a:moveTo>
                  <a:pt x="342900" y="457200"/>
                </a:moveTo>
                <a:lnTo>
                  <a:pt x="368300" y="317500"/>
                </a:lnTo>
                <a:lnTo>
                  <a:pt x="165100" y="317500"/>
                </a:lnTo>
                <a:lnTo>
                  <a:pt x="190500" y="127000"/>
                </a:lnTo>
                <a:lnTo>
                  <a:pt x="393700" y="127000"/>
                </a:lnTo>
                <a:lnTo>
                  <a:pt x="393700" y="0"/>
                </a:lnTo>
                <a:lnTo>
                  <a:pt x="12700" y="25400"/>
                </a:lnTo>
                <a:lnTo>
                  <a:pt x="0" y="520700"/>
                </a:lnTo>
                <a:lnTo>
                  <a:pt x="342900" y="4572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2" name="Forme libre 21"/>
          <p:cNvSpPr/>
          <p:nvPr/>
        </p:nvSpPr>
        <p:spPr>
          <a:xfrm>
            <a:off x="5938119" y="5391143"/>
            <a:ext cx="529911" cy="607839"/>
          </a:xfrm>
          <a:custGeom>
            <a:avLst/>
            <a:gdLst>
              <a:gd name="connsiteX0" fmla="*/ 393700 w 431800"/>
              <a:gd name="connsiteY0" fmla="*/ 444500 h 495300"/>
              <a:gd name="connsiteX1" fmla="*/ 431800 w 431800"/>
              <a:gd name="connsiteY1" fmla="*/ 0 h 495300"/>
              <a:gd name="connsiteX2" fmla="*/ 63500 w 431800"/>
              <a:gd name="connsiteY2" fmla="*/ 38100 h 495300"/>
              <a:gd name="connsiteX3" fmla="*/ 63500 w 431800"/>
              <a:gd name="connsiteY3" fmla="*/ 177800 h 495300"/>
              <a:gd name="connsiteX4" fmla="*/ 279400 w 431800"/>
              <a:gd name="connsiteY4" fmla="*/ 165100 h 495300"/>
              <a:gd name="connsiteX5" fmla="*/ 279400 w 431800"/>
              <a:gd name="connsiteY5" fmla="*/ 330200 h 495300"/>
              <a:gd name="connsiteX6" fmla="*/ 0 w 431800"/>
              <a:gd name="connsiteY6" fmla="*/ 342900 h 495300"/>
              <a:gd name="connsiteX7" fmla="*/ 38100 w 431800"/>
              <a:gd name="connsiteY7" fmla="*/ 495300 h 495300"/>
              <a:gd name="connsiteX8" fmla="*/ 393700 w 431800"/>
              <a:gd name="connsiteY8" fmla="*/ 4445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495300">
                <a:moveTo>
                  <a:pt x="393700" y="444500"/>
                </a:moveTo>
                <a:lnTo>
                  <a:pt x="431800" y="0"/>
                </a:lnTo>
                <a:lnTo>
                  <a:pt x="63500" y="38100"/>
                </a:lnTo>
                <a:lnTo>
                  <a:pt x="63500" y="177800"/>
                </a:lnTo>
                <a:lnTo>
                  <a:pt x="279400" y="165100"/>
                </a:lnTo>
                <a:lnTo>
                  <a:pt x="279400" y="330200"/>
                </a:lnTo>
                <a:lnTo>
                  <a:pt x="0" y="342900"/>
                </a:lnTo>
                <a:lnTo>
                  <a:pt x="38100" y="495300"/>
                </a:lnTo>
                <a:lnTo>
                  <a:pt x="393700" y="4445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3" name="Forme libre 22"/>
          <p:cNvSpPr/>
          <p:nvPr/>
        </p:nvSpPr>
        <p:spPr>
          <a:xfrm>
            <a:off x="3647034" y="5640513"/>
            <a:ext cx="997479" cy="1402705"/>
          </a:xfrm>
          <a:custGeom>
            <a:avLst/>
            <a:gdLst>
              <a:gd name="connsiteX0" fmla="*/ 279400 w 812800"/>
              <a:gd name="connsiteY0" fmla="*/ 1143000 h 1143000"/>
              <a:gd name="connsiteX1" fmla="*/ 0 w 812800"/>
              <a:gd name="connsiteY1" fmla="*/ 241300 h 1143000"/>
              <a:gd name="connsiteX2" fmla="*/ 533400 w 812800"/>
              <a:gd name="connsiteY2" fmla="*/ 0 h 1143000"/>
              <a:gd name="connsiteX3" fmla="*/ 812800 w 812800"/>
              <a:gd name="connsiteY3" fmla="*/ 825500 h 1143000"/>
              <a:gd name="connsiteX4" fmla="*/ 279400 w 812800"/>
              <a:gd name="connsiteY4" fmla="*/ 11430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1143000">
                <a:moveTo>
                  <a:pt x="279400" y="1143000"/>
                </a:moveTo>
                <a:lnTo>
                  <a:pt x="0" y="241300"/>
                </a:lnTo>
                <a:lnTo>
                  <a:pt x="533400" y="0"/>
                </a:lnTo>
                <a:lnTo>
                  <a:pt x="812800" y="825500"/>
                </a:lnTo>
                <a:lnTo>
                  <a:pt x="279400" y="11430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5" name="Forme libre 24"/>
          <p:cNvSpPr/>
          <p:nvPr/>
        </p:nvSpPr>
        <p:spPr>
          <a:xfrm>
            <a:off x="5922533" y="3840373"/>
            <a:ext cx="506532" cy="498740"/>
          </a:xfrm>
          <a:custGeom>
            <a:avLst/>
            <a:gdLst>
              <a:gd name="connsiteX0" fmla="*/ 412750 w 412750"/>
              <a:gd name="connsiteY0" fmla="*/ 393700 h 406400"/>
              <a:gd name="connsiteX1" fmla="*/ 368300 w 412750"/>
              <a:gd name="connsiteY1" fmla="*/ 0 h 406400"/>
              <a:gd name="connsiteX2" fmla="*/ 0 w 412750"/>
              <a:gd name="connsiteY2" fmla="*/ 0 h 406400"/>
              <a:gd name="connsiteX3" fmla="*/ 0 w 412750"/>
              <a:gd name="connsiteY3" fmla="*/ 222250 h 406400"/>
              <a:gd name="connsiteX4" fmla="*/ 266700 w 412750"/>
              <a:gd name="connsiteY4" fmla="*/ 215900 h 406400"/>
              <a:gd name="connsiteX5" fmla="*/ 292100 w 412750"/>
              <a:gd name="connsiteY5" fmla="*/ 247650 h 406400"/>
              <a:gd name="connsiteX6" fmla="*/ 292100 w 412750"/>
              <a:gd name="connsiteY6" fmla="*/ 406400 h 406400"/>
              <a:gd name="connsiteX7" fmla="*/ 412750 w 412750"/>
              <a:gd name="connsiteY7" fmla="*/ 3937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750" h="406400">
                <a:moveTo>
                  <a:pt x="412750" y="393700"/>
                </a:moveTo>
                <a:lnTo>
                  <a:pt x="368300" y="0"/>
                </a:lnTo>
                <a:lnTo>
                  <a:pt x="0" y="0"/>
                </a:lnTo>
                <a:lnTo>
                  <a:pt x="0" y="222250"/>
                </a:lnTo>
                <a:lnTo>
                  <a:pt x="266700" y="215900"/>
                </a:lnTo>
                <a:lnTo>
                  <a:pt x="292100" y="247650"/>
                </a:lnTo>
                <a:lnTo>
                  <a:pt x="292100" y="406400"/>
                </a:lnTo>
                <a:lnTo>
                  <a:pt x="412750" y="3937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6" name="Forme libre 25"/>
          <p:cNvSpPr/>
          <p:nvPr/>
        </p:nvSpPr>
        <p:spPr>
          <a:xfrm>
            <a:off x="5899154" y="4152086"/>
            <a:ext cx="335091" cy="194820"/>
          </a:xfrm>
          <a:custGeom>
            <a:avLst/>
            <a:gdLst>
              <a:gd name="connsiteX0" fmla="*/ 0 w 273050"/>
              <a:gd name="connsiteY0" fmla="*/ 139700 h 158750"/>
              <a:gd name="connsiteX1" fmla="*/ 0 w 273050"/>
              <a:gd name="connsiteY1" fmla="*/ 6350 h 158750"/>
              <a:gd name="connsiteX2" fmla="*/ 273050 w 273050"/>
              <a:gd name="connsiteY2" fmla="*/ 0 h 158750"/>
              <a:gd name="connsiteX3" fmla="*/ 273050 w 273050"/>
              <a:gd name="connsiteY3" fmla="*/ 158750 h 158750"/>
              <a:gd name="connsiteX4" fmla="*/ 0 w 273050"/>
              <a:gd name="connsiteY4" fmla="*/ 13970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158750">
                <a:moveTo>
                  <a:pt x="0" y="139700"/>
                </a:moveTo>
                <a:lnTo>
                  <a:pt x="0" y="6350"/>
                </a:lnTo>
                <a:lnTo>
                  <a:pt x="273050" y="0"/>
                </a:lnTo>
                <a:lnTo>
                  <a:pt x="273050" y="158750"/>
                </a:lnTo>
                <a:lnTo>
                  <a:pt x="0" y="13970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7" name="Forme libre 26"/>
          <p:cNvSpPr/>
          <p:nvPr/>
        </p:nvSpPr>
        <p:spPr>
          <a:xfrm>
            <a:off x="5345866" y="3824789"/>
            <a:ext cx="514325" cy="514325"/>
          </a:xfrm>
          <a:custGeom>
            <a:avLst/>
            <a:gdLst>
              <a:gd name="connsiteX0" fmla="*/ 393700 w 419100"/>
              <a:gd name="connsiteY0" fmla="*/ 406400 h 419100"/>
              <a:gd name="connsiteX1" fmla="*/ 419100 w 419100"/>
              <a:gd name="connsiteY1" fmla="*/ 6350 h 419100"/>
              <a:gd name="connsiteX2" fmla="*/ 0 w 419100"/>
              <a:gd name="connsiteY2" fmla="*/ 0 h 419100"/>
              <a:gd name="connsiteX3" fmla="*/ 57150 w 419100"/>
              <a:gd name="connsiteY3" fmla="*/ 419100 h 419100"/>
              <a:gd name="connsiteX4" fmla="*/ 190500 w 419100"/>
              <a:gd name="connsiteY4" fmla="*/ 400050 h 419100"/>
              <a:gd name="connsiteX5" fmla="*/ 152400 w 419100"/>
              <a:gd name="connsiteY5" fmla="*/ 82550 h 419100"/>
              <a:gd name="connsiteX6" fmla="*/ 323850 w 419100"/>
              <a:gd name="connsiteY6" fmla="*/ 88900 h 419100"/>
              <a:gd name="connsiteX7" fmla="*/ 292100 w 419100"/>
              <a:gd name="connsiteY7" fmla="*/ 387350 h 419100"/>
              <a:gd name="connsiteX8" fmla="*/ 393700 w 419100"/>
              <a:gd name="connsiteY8" fmla="*/ 4064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 h="419100">
                <a:moveTo>
                  <a:pt x="393700" y="406400"/>
                </a:moveTo>
                <a:lnTo>
                  <a:pt x="419100" y="6350"/>
                </a:lnTo>
                <a:lnTo>
                  <a:pt x="0" y="0"/>
                </a:lnTo>
                <a:lnTo>
                  <a:pt x="57150" y="419100"/>
                </a:lnTo>
                <a:lnTo>
                  <a:pt x="190500" y="400050"/>
                </a:lnTo>
                <a:lnTo>
                  <a:pt x="152400" y="82550"/>
                </a:lnTo>
                <a:lnTo>
                  <a:pt x="323850" y="88900"/>
                </a:lnTo>
                <a:lnTo>
                  <a:pt x="292100" y="387350"/>
                </a:lnTo>
                <a:lnTo>
                  <a:pt x="393700" y="4064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8" name="Forme libre 27"/>
          <p:cNvSpPr/>
          <p:nvPr/>
        </p:nvSpPr>
        <p:spPr>
          <a:xfrm>
            <a:off x="5922534" y="3193571"/>
            <a:ext cx="436397" cy="607839"/>
          </a:xfrm>
          <a:custGeom>
            <a:avLst/>
            <a:gdLst>
              <a:gd name="connsiteX0" fmla="*/ 0 w 355600"/>
              <a:gd name="connsiteY0" fmla="*/ 482600 h 495300"/>
              <a:gd name="connsiteX1" fmla="*/ 0 w 355600"/>
              <a:gd name="connsiteY1" fmla="*/ 368300 h 495300"/>
              <a:gd name="connsiteX2" fmla="*/ 165100 w 355600"/>
              <a:gd name="connsiteY2" fmla="*/ 336550 h 495300"/>
              <a:gd name="connsiteX3" fmla="*/ 165100 w 355600"/>
              <a:gd name="connsiteY3" fmla="*/ 114300 h 495300"/>
              <a:gd name="connsiteX4" fmla="*/ 12700 w 355600"/>
              <a:gd name="connsiteY4" fmla="*/ 114300 h 495300"/>
              <a:gd name="connsiteX5" fmla="*/ 19050 w 355600"/>
              <a:gd name="connsiteY5" fmla="*/ 12700 h 495300"/>
              <a:gd name="connsiteX6" fmla="*/ 311150 w 355600"/>
              <a:gd name="connsiteY6" fmla="*/ 0 h 495300"/>
              <a:gd name="connsiteX7" fmla="*/ 355600 w 355600"/>
              <a:gd name="connsiteY7" fmla="*/ 495300 h 495300"/>
              <a:gd name="connsiteX8" fmla="*/ 0 w 355600"/>
              <a:gd name="connsiteY8" fmla="*/ 482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495300">
                <a:moveTo>
                  <a:pt x="0" y="482600"/>
                </a:moveTo>
                <a:lnTo>
                  <a:pt x="0" y="368300"/>
                </a:lnTo>
                <a:lnTo>
                  <a:pt x="165100" y="336550"/>
                </a:lnTo>
                <a:lnTo>
                  <a:pt x="165100" y="114300"/>
                </a:lnTo>
                <a:lnTo>
                  <a:pt x="12700" y="114300"/>
                </a:lnTo>
                <a:lnTo>
                  <a:pt x="19050" y="12700"/>
                </a:lnTo>
                <a:lnTo>
                  <a:pt x="311150" y="0"/>
                </a:lnTo>
                <a:lnTo>
                  <a:pt x="355600" y="495300"/>
                </a:lnTo>
                <a:lnTo>
                  <a:pt x="0" y="4826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1" name="Forme libre 30"/>
          <p:cNvSpPr/>
          <p:nvPr/>
        </p:nvSpPr>
        <p:spPr>
          <a:xfrm>
            <a:off x="5338073" y="3162399"/>
            <a:ext cx="545496" cy="303919"/>
          </a:xfrm>
          <a:custGeom>
            <a:avLst/>
            <a:gdLst>
              <a:gd name="connsiteX0" fmla="*/ 444500 w 444500"/>
              <a:gd name="connsiteY0" fmla="*/ 241300 h 247650"/>
              <a:gd name="connsiteX1" fmla="*/ 444500 w 444500"/>
              <a:gd name="connsiteY1" fmla="*/ 12700 h 247650"/>
              <a:gd name="connsiteX2" fmla="*/ 0 w 444500"/>
              <a:gd name="connsiteY2" fmla="*/ 0 h 247650"/>
              <a:gd name="connsiteX3" fmla="*/ 6350 w 444500"/>
              <a:gd name="connsiteY3" fmla="*/ 114300 h 247650"/>
              <a:gd name="connsiteX4" fmla="*/ 368300 w 444500"/>
              <a:gd name="connsiteY4" fmla="*/ 107950 h 247650"/>
              <a:gd name="connsiteX5" fmla="*/ 374650 w 444500"/>
              <a:gd name="connsiteY5" fmla="*/ 171450 h 247650"/>
              <a:gd name="connsiteX6" fmla="*/ 247650 w 444500"/>
              <a:gd name="connsiteY6" fmla="*/ 171450 h 247650"/>
              <a:gd name="connsiteX7" fmla="*/ 222250 w 444500"/>
              <a:gd name="connsiteY7" fmla="*/ 247650 h 247650"/>
              <a:gd name="connsiteX8" fmla="*/ 444500 w 444500"/>
              <a:gd name="connsiteY8" fmla="*/ 2413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500" h="247650">
                <a:moveTo>
                  <a:pt x="444500" y="241300"/>
                </a:moveTo>
                <a:lnTo>
                  <a:pt x="444500" y="12700"/>
                </a:lnTo>
                <a:lnTo>
                  <a:pt x="0" y="0"/>
                </a:lnTo>
                <a:lnTo>
                  <a:pt x="6350" y="114300"/>
                </a:lnTo>
                <a:lnTo>
                  <a:pt x="368300" y="107950"/>
                </a:lnTo>
                <a:lnTo>
                  <a:pt x="374650" y="171450"/>
                </a:lnTo>
                <a:lnTo>
                  <a:pt x="247650" y="171450"/>
                </a:lnTo>
                <a:lnTo>
                  <a:pt x="222250" y="247650"/>
                </a:lnTo>
                <a:lnTo>
                  <a:pt x="444500" y="2413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2" name="Forme libre 31"/>
          <p:cNvSpPr/>
          <p:nvPr/>
        </p:nvSpPr>
        <p:spPr>
          <a:xfrm>
            <a:off x="5330279" y="3505283"/>
            <a:ext cx="576668" cy="280541"/>
          </a:xfrm>
          <a:custGeom>
            <a:avLst/>
            <a:gdLst>
              <a:gd name="connsiteX0" fmla="*/ 234950 w 469900"/>
              <a:gd name="connsiteY0" fmla="*/ 63500 h 228600"/>
              <a:gd name="connsiteX1" fmla="*/ 234950 w 469900"/>
              <a:gd name="connsiteY1" fmla="*/ 0 h 228600"/>
              <a:gd name="connsiteX2" fmla="*/ 469900 w 469900"/>
              <a:gd name="connsiteY2" fmla="*/ 0 h 228600"/>
              <a:gd name="connsiteX3" fmla="*/ 444500 w 469900"/>
              <a:gd name="connsiteY3" fmla="*/ 222250 h 228600"/>
              <a:gd name="connsiteX4" fmla="*/ 0 w 469900"/>
              <a:gd name="connsiteY4" fmla="*/ 228600 h 228600"/>
              <a:gd name="connsiteX5" fmla="*/ 6350 w 469900"/>
              <a:gd name="connsiteY5" fmla="*/ 101600 h 228600"/>
              <a:gd name="connsiteX6" fmla="*/ 234950 w 469900"/>
              <a:gd name="connsiteY6" fmla="*/ 635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00" h="228600">
                <a:moveTo>
                  <a:pt x="234950" y="63500"/>
                </a:moveTo>
                <a:lnTo>
                  <a:pt x="234950" y="0"/>
                </a:lnTo>
                <a:lnTo>
                  <a:pt x="469900" y="0"/>
                </a:lnTo>
                <a:lnTo>
                  <a:pt x="444500" y="222250"/>
                </a:lnTo>
                <a:lnTo>
                  <a:pt x="0" y="228600"/>
                </a:lnTo>
                <a:lnTo>
                  <a:pt x="6350" y="101600"/>
                </a:lnTo>
                <a:lnTo>
                  <a:pt x="234950" y="635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4" name="Forme libre 33"/>
          <p:cNvSpPr/>
          <p:nvPr/>
        </p:nvSpPr>
        <p:spPr>
          <a:xfrm>
            <a:off x="5501722" y="4861231"/>
            <a:ext cx="646803" cy="405226"/>
          </a:xfrm>
          <a:custGeom>
            <a:avLst/>
            <a:gdLst>
              <a:gd name="connsiteX0" fmla="*/ 0 w 527050"/>
              <a:gd name="connsiteY0" fmla="*/ 127000 h 330200"/>
              <a:gd name="connsiteX1" fmla="*/ 476250 w 527050"/>
              <a:gd name="connsiteY1" fmla="*/ 0 h 330200"/>
              <a:gd name="connsiteX2" fmla="*/ 527050 w 527050"/>
              <a:gd name="connsiteY2" fmla="*/ 247650 h 330200"/>
              <a:gd name="connsiteX3" fmla="*/ 25400 w 527050"/>
              <a:gd name="connsiteY3" fmla="*/ 330200 h 330200"/>
              <a:gd name="connsiteX4" fmla="*/ 0 w 527050"/>
              <a:gd name="connsiteY4" fmla="*/ 12700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50" h="330200">
                <a:moveTo>
                  <a:pt x="0" y="127000"/>
                </a:moveTo>
                <a:lnTo>
                  <a:pt x="476250" y="0"/>
                </a:lnTo>
                <a:lnTo>
                  <a:pt x="527050" y="247650"/>
                </a:lnTo>
                <a:lnTo>
                  <a:pt x="25400" y="330200"/>
                </a:lnTo>
                <a:lnTo>
                  <a:pt x="0" y="127000"/>
                </a:ln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5" name="Forme libre 34"/>
          <p:cNvSpPr/>
          <p:nvPr/>
        </p:nvSpPr>
        <p:spPr>
          <a:xfrm>
            <a:off x="4823747" y="3809203"/>
            <a:ext cx="483154" cy="490947"/>
          </a:xfrm>
          <a:custGeom>
            <a:avLst/>
            <a:gdLst>
              <a:gd name="connsiteX0" fmla="*/ 393700 w 393700"/>
              <a:gd name="connsiteY0" fmla="*/ 400050 h 400050"/>
              <a:gd name="connsiteX1" fmla="*/ 311150 w 393700"/>
              <a:gd name="connsiteY1" fmla="*/ 0 h 400050"/>
              <a:gd name="connsiteX2" fmla="*/ 6350 w 393700"/>
              <a:gd name="connsiteY2" fmla="*/ 6350 h 400050"/>
              <a:gd name="connsiteX3" fmla="*/ 0 w 393700"/>
              <a:gd name="connsiteY3" fmla="*/ 393700 h 400050"/>
              <a:gd name="connsiteX4" fmla="*/ 393700 w 393700"/>
              <a:gd name="connsiteY4" fmla="*/ 40005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400050">
                <a:moveTo>
                  <a:pt x="393700" y="400050"/>
                </a:moveTo>
                <a:lnTo>
                  <a:pt x="311150" y="0"/>
                </a:lnTo>
                <a:lnTo>
                  <a:pt x="6350" y="6350"/>
                </a:lnTo>
                <a:lnTo>
                  <a:pt x="0" y="393700"/>
                </a:lnTo>
                <a:lnTo>
                  <a:pt x="393700" y="40005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6" name="Forme libre 35"/>
          <p:cNvSpPr/>
          <p:nvPr/>
        </p:nvSpPr>
        <p:spPr>
          <a:xfrm>
            <a:off x="4363972" y="3793616"/>
            <a:ext cx="413019" cy="498740"/>
          </a:xfrm>
          <a:custGeom>
            <a:avLst/>
            <a:gdLst>
              <a:gd name="connsiteX0" fmla="*/ 57150 w 336550"/>
              <a:gd name="connsiteY0" fmla="*/ 381000 h 406400"/>
              <a:gd name="connsiteX1" fmla="*/ 0 w 336550"/>
              <a:gd name="connsiteY1" fmla="*/ 6350 h 406400"/>
              <a:gd name="connsiteX2" fmla="*/ 336550 w 336550"/>
              <a:gd name="connsiteY2" fmla="*/ 0 h 406400"/>
              <a:gd name="connsiteX3" fmla="*/ 323850 w 336550"/>
              <a:gd name="connsiteY3" fmla="*/ 406400 h 406400"/>
              <a:gd name="connsiteX4" fmla="*/ 57150 w 336550"/>
              <a:gd name="connsiteY4" fmla="*/ 38100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406400">
                <a:moveTo>
                  <a:pt x="57150" y="381000"/>
                </a:moveTo>
                <a:lnTo>
                  <a:pt x="0" y="6350"/>
                </a:lnTo>
                <a:lnTo>
                  <a:pt x="336550" y="0"/>
                </a:lnTo>
                <a:lnTo>
                  <a:pt x="323850" y="406400"/>
                </a:lnTo>
                <a:lnTo>
                  <a:pt x="57150" y="3810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7" name="Forme libre 36"/>
          <p:cNvSpPr/>
          <p:nvPr/>
        </p:nvSpPr>
        <p:spPr>
          <a:xfrm>
            <a:off x="4823748" y="3162399"/>
            <a:ext cx="413019" cy="584460"/>
          </a:xfrm>
          <a:custGeom>
            <a:avLst/>
            <a:gdLst>
              <a:gd name="connsiteX0" fmla="*/ 323850 w 336550"/>
              <a:gd name="connsiteY0" fmla="*/ 476250 h 476250"/>
              <a:gd name="connsiteX1" fmla="*/ 336550 w 336550"/>
              <a:gd name="connsiteY1" fmla="*/ 0 h 476250"/>
              <a:gd name="connsiteX2" fmla="*/ 19050 w 336550"/>
              <a:gd name="connsiteY2" fmla="*/ 0 h 476250"/>
              <a:gd name="connsiteX3" fmla="*/ 0 w 336550"/>
              <a:gd name="connsiteY3" fmla="*/ 476250 h 476250"/>
              <a:gd name="connsiteX4" fmla="*/ 323850 w 336550"/>
              <a:gd name="connsiteY4" fmla="*/ 476250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0" h="476250">
                <a:moveTo>
                  <a:pt x="323850" y="476250"/>
                </a:moveTo>
                <a:lnTo>
                  <a:pt x="336550" y="0"/>
                </a:lnTo>
                <a:lnTo>
                  <a:pt x="19050" y="0"/>
                </a:lnTo>
                <a:lnTo>
                  <a:pt x="0" y="476250"/>
                </a:lnTo>
                <a:lnTo>
                  <a:pt x="323850" y="4762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8" name="Forme libre 37"/>
          <p:cNvSpPr/>
          <p:nvPr/>
        </p:nvSpPr>
        <p:spPr>
          <a:xfrm>
            <a:off x="4215909" y="3139022"/>
            <a:ext cx="584460" cy="631217"/>
          </a:xfrm>
          <a:custGeom>
            <a:avLst/>
            <a:gdLst>
              <a:gd name="connsiteX0" fmla="*/ 450850 w 476250"/>
              <a:gd name="connsiteY0" fmla="*/ 495300 h 514350"/>
              <a:gd name="connsiteX1" fmla="*/ 476250 w 476250"/>
              <a:gd name="connsiteY1" fmla="*/ 6350 h 514350"/>
              <a:gd name="connsiteX2" fmla="*/ 0 w 476250"/>
              <a:gd name="connsiteY2" fmla="*/ 0 h 514350"/>
              <a:gd name="connsiteX3" fmla="*/ 127000 w 476250"/>
              <a:gd name="connsiteY3" fmla="*/ 514350 h 514350"/>
              <a:gd name="connsiteX4" fmla="*/ 450850 w 476250"/>
              <a:gd name="connsiteY4" fmla="*/ 49530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514350">
                <a:moveTo>
                  <a:pt x="450850" y="495300"/>
                </a:moveTo>
                <a:lnTo>
                  <a:pt x="476250" y="6350"/>
                </a:lnTo>
                <a:lnTo>
                  <a:pt x="0" y="0"/>
                </a:lnTo>
                <a:lnTo>
                  <a:pt x="127000" y="514350"/>
                </a:lnTo>
                <a:lnTo>
                  <a:pt x="450850" y="4953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9" name="Forme libre 38"/>
          <p:cNvSpPr/>
          <p:nvPr/>
        </p:nvSpPr>
        <p:spPr>
          <a:xfrm>
            <a:off x="3904197" y="3115644"/>
            <a:ext cx="342883" cy="631217"/>
          </a:xfrm>
          <a:custGeom>
            <a:avLst/>
            <a:gdLst>
              <a:gd name="connsiteX0" fmla="*/ 0 w 279400"/>
              <a:gd name="connsiteY0" fmla="*/ 501650 h 514350"/>
              <a:gd name="connsiteX1" fmla="*/ 6350 w 279400"/>
              <a:gd name="connsiteY1" fmla="*/ 0 h 514350"/>
              <a:gd name="connsiteX2" fmla="*/ 196850 w 279400"/>
              <a:gd name="connsiteY2" fmla="*/ 19050 h 514350"/>
              <a:gd name="connsiteX3" fmla="*/ 279400 w 279400"/>
              <a:gd name="connsiteY3" fmla="*/ 514350 h 514350"/>
              <a:gd name="connsiteX4" fmla="*/ 0 w 279400"/>
              <a:gd name="connsiteY4" fmla="*/ 50165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514350">
                <a:moveTo>
                  <a:pt x="0" y="501650"/>
                </a:moveTo>
                <a:cubicBezTo>
                  <a:pt x="2117" y="334433"/>
                  <a:pt x="4233" y="167217"/>
                  <a:pt x="6350" y="0"/>
                </a:cubicBezTo>
                <a:lnTo>
                  <a:pt x="196850" y="19050"/>
                </a:lnTo>
                <a:lnTo>
                  <a:pt x="279400" y="514350"/>
                </a:lnTo>
                <a:lnTo>
                  <a:pt x="0" y="50165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0" name="Forme libre 39"/>
          <p:cNvSpPr/>
          <p:nvPr/>
        </p:nvSpPr>
        <p:spPr>
          <a:xfrm>
            <a:off x="3873026" y="3816995"/>
            <a:ext cx="436397" cy="459776"/>
          </a:xfrm>
          <a:custGeom>
            <a:avLst/>
            <a:gdLst>
              <a:gd name="connsiteX0" fmla="*/ 50800 w 355600"/>
              <a:gd name="connsiteY0" fmla="*/ 222250 h 374650"/>
              <a:gd name="connsiteX1" fmla="*/ 0 w 355600"/>
              <a:gd name="connsiteY1" fmla="*/ 222250 h 374650"/>
              <a:gd name="connsiteX2" fmla="*/ 0 w 355600"/>
              <a:gd name="connsiteY2" fmla="*/ 368300 h 374650"/>
              <a:gd name="connsiteX3" fmla="*/ 355600 w 355600"/>
              <a:gd name="connsiteY3" fmla="*/ 374650 h 374650"/>
              <a:gd name="connsiteX4" fmla="*/ 292100 w 355600"/>
              <a:gd name="connsiteY4" fmla="*/ 12700 h 374650"/>
              <a:gd name="connsiteX5" fmla="*/ 25400 w 355600"/>
              <a:gd name="connsiteY5" fmla="*/ 0 h 374650"/>
              <a:gd name="connsiteX6" fmla="*/ 19050 w 355600"/>
              <a:gd name="connsiteY6" fmla="*/ 146050 h 374650"/>
              <a:gd name="connsiteX7" fmla="*/ 76200 w 355600"/>
              <a:gd name="connsiteY7" fmla="*/ 158750 h 374650"/>
              <a:gd name="connsiteX8" fmla="*/ 69850 w 355600"/>
              <a:gd name="connsiteY8" fmla="*/ 38100 h 374650"/>
              <a:gd name="connsiteX9" fmla="*/ 266700 w 355600"/>
              <a:gd name="connsiteY9" fmla="*/ 38100 h 374650"/>
              <a:gd name="connsiteX10" fmla="*/ 279400 w 355600"/>
              <a:gd name="connsiteY10" fmla="*/ 323850 h 374650"/>
              <a:gd name="connsiteX11" fmla="*/ 69850 w 355600"/>
              <a:gd name="connsiteY11" fmla="*/ 311150 h 374650"/>
              <a:gd name="connsiteX12" fmla="*/ 50800 w 355600"/>
              <a:gd name="connsiteY12" fmla="*/ 22225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374650">
                <a:moveTo>
                  <a:pt x="50800" y="222250"/>
                </a:moveTo>
                <a:lnTo>
                  <a:pt x="0" y="222250"/>
                </a:lnTo>
                <a:lnTo>
                  <a:pt x="0" y="368300"/>
                </a:lnTo>
                <a:lnTo>
                  <a:pt x="355600" y="374650"/>
                </a:lnTo>
                <a:lnTo>
                  <a:pt x="292100" y="12700"/>
                </a:lnTo>
                <a:lnTo>
                  <a:pt x="25400" y="0"/>
                </a:lnTo>
                <a:lnTo>
                  <a:pt x="19050" y="146050"/>
                </a:lnTo>
                <a:lnTo>
                  <a:pt x="76200" y="158750"/>
                </a:lnTo>
                <a:lnTo>
                  <a:pt x="69850" y="38100"/>
                </a:lnTo>
                <a:lnTo>
                  <a:pt x="266700" y="38100"/>
                </a:lnTo>
                <a:lnTo>
                  <a:pt x="279400" y="323850"/>
                </a:lnTo>
                <a:lnTo>
                  <a:pt x="69850" y="311150"/>
                </a:lnTo>
                <a:lnTo>
                  <a:pt x="50800" y="2222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1" name="Forme libre 40"/>
          <p:cNvSpPr/>
          <p:nvPr/>
        </p:nvSpPr>
        <p:spPr>
          <a:xfrm>
            <a:off x="3537934" y="3785825"/>
            <a:ext cx="272748" cy="451983"/>
          </a:xfrm>
          <a:custGeom>
            <a:avLst/>
            <a:gdLst>
              <a:gd name="connsiteX0" fmla="*/ 165100 w 209550"/>
              <a:gd name="connsiteY0" fmla="*/ 247650 h 368300"/>
              <a:gd name="connsiteX1" fmla="*/ 165100 w 209550"/>
              <a:gd name="connsiteY1" fmla="*/ 317500 h 368300"/>
              <a:gd name="connsiteX2" fmla="*/ 50800 w 209550"/>
              <a:gd name="connsiteY2" fmla="*/ 311150 h 368300"/>
              <a:gd name="connsiteX3" fmla="*/ 50800 w 209550"/>
              <a:gd name="connsiteY3" fmla="*/ 76200 h 368300"/>
              <a:gd name="connsiteX4" fmla="*/ 158750 w 209550"/>
              <a:gd name="connsiteY4" fmla="*/ 69850 h 368300"/>
              <a:gd name="connsiteX5" fmla="*/ 158750 w 209550"/>
              <a:gd name="connsiteY5" fmla="*/ 165100 h 368300"/>
              <a:gd name="connsiteX6" fmla="*/ 209550 w 209550"/>
              <a:gd name="connsiteY6" fmla="*/ 165100 h 368300"/>
              <a:gd name="connsiteX7" fmla="*/ 209550 w 209550"/>
              <a:gd name="connsiteY7" fmla="*/ 0 h 368300"/>
              <a:gd name="connsiteX8" fmla="*/ 6350 w 209550"/>
              <a:gd name="connsiteY8" fmla="*/ 19050 h 368300"/>
              <a:gd name="connsiteX9" fmla="*/ 0 w 209550"/>
              <a:gd name="connsiteY9" fmla="*/ 368300 h 368300"/>
              <a:gd name="connsiteX10" fmla="*/ 209550 w 209550"/>
              <a:gd name="connsiteY10" fmla="*/ 361950 h 368300"/>
              <a:gd name="connsiteX11" fmla="*/ 165100 w 209550"/>
              <a:gd name="connsiteY11" fmla="*/ 247650 h 368300"/>
              <a:gd name="connsiteX0" fmla="*/ 222250 w 222250"/>
              <a:gd name="connsiteY0" fmla="*/ 234950 h 368300"/>
              <a:gd name="connsiteX1" fmla="*/ 165100 w 222250"/>
              <a:gd name="connsiteY1" fmla="*/ 317500 h 368300"/>
              <a:gd name="connsiteX2" fmla="*/ 50800 w 222250"/>
              <a:gd name="connsiteY2" fmla="*/ 311150 h 368300"/>
              <a:gd name="connsiteX3" fmla="*/ 50800 w 222250"/>
              <a:gd name="connsiteY3" fmla="*/ 76200 h 368300"/>
              <a:gd name="connsiteX4" fmla="*/ 158750 w 222250"/>
              <a:gd name="connsiteY4" fmla="*/ 69850 h 368300"/>
              <a:gd name="connsiteX5" fmla="*/ 158750 w 222250"/>
              <a:gd name="connsiteY5" fmla="*/ 165100 h 368300"/>
              <a:gd name="connsiteX6" fmla="*/ 209550 w 222250"/>
              <a:gd name="connsiteY6" fmla="*/ 165100 h 368300"/>
              <a:gd name="connsiteX7" fmla="*/ 209550 w 222250"/>
              <a:gd name="connsiteY7" fmla="*/ 0 h 368300"/>
              <a:gd name="connsiteX8" fmla="*/ 6350 w 222250"/>
              <a:gd name="connsiteY8" fmla="*/ 19050 h 368300"/>
              <a:gd name="connsiteX9" fmla="*/ 0 w 222250"/>
              <a:gd name="connsiteY9" fmla="*/ 368300 h 368300"/>
              <a:gd name="connsiteX10" fmla="*/ 209550 w 222250"/>
              <a:gd name="connsiteY10" fmla="*/ 361950 h 368300"/>
              <a:gd name="connsiteX11" fmla="*/ 222250 w 222250"/>
              <a:gd name="connsiteY11" fmla="*/ 234950 h 368300"/>
              <a:gd name="connsiteX0" fmla="*/ 222250 w 222250"/>
              <a:gd name="connsiteY0" fmla="*/ 234950 h 368300"/>
              <a:gd name="connsiteX1" fmla="*/ 165100 w 222250"/>
              <a:gd name="connsiteY1" fmla="*/ 317500 h 368300"/>
              <a:gd name="connsiteX2" fmla="*/ 50800 w 222250"/>
              <a:gd name="connsiteY2" fmla="*/ 311150 h 368300"/>
              <a:gd name="connsiteX3" fmla="*/ 50800 w 222250"/>
              <a:gd name="connsiteY3" fmla="*/ 76200 h 368300"/>
              <a:gd name="connsiteX4" fmla="*/ 158750 w 222250"/>
              <a:gd name="connsiteY4" fmla="*/ 69850 h 368300"/>
              <a:gd name="connsiteX5" fmla="*/ 158750 w 222250"/>
              <a:gd name="connsiteY5" fmla="*/ 165100 h 368300"/>
              <a:gd name="connsiteX6" fmla="*/ 209550 w 222250"/>
              <a:gd name="connsiteY6" fmla="*/ 165100 h 368300"/>
              <a:gd name="connsiteX7" fmla="*/ 209550 w 222250"/>
              <a:gd name="connsiteY7" fmla="*/ 0 h 368300"/>
              <a:gd name="connsiteX8" fmla="*/ 6350 w 222250"/>
              <a:gd name="connsiteY8" fmla="*/ 19050 h 368300"/>
              <a:gd name="connsiteX9" fmla="*/ 0 w 222250"/>
              <a:gd name="connsiteY9" fmla="*/ 368300 h 368300"/>
              <a:gd name="connsiteX10" fmla="*/ 209550 w 222250"/>
              <a:gd name="connsiteY10" fmla="*/ 361950 h 368300"/>
              <a:gd name="connsiteX11" fmla="*/ 222250 w 222250"/>
              <a:gd name="connsiteY11" fmla="*/ 23495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250" h="368300">
                <a:moveTo>
                  <a:pt x="222250" y="234950"/>
                </a:moveTo>
                <a:cubicBezTo>
                  <a:pt x="143669" y="214842"/>
                  <a:pt x="184150" y="289983"/>
                  <a:pt x="165100" y="317500"/>
                </a:cubicBezTo>
                <a:lnTo>
                  <a:pt x="50800" y="311150"/>
                </a:lnTo>
                <a:lnTo>
                  <a:pt x="50800" y="76200"/>
                </a:lnTo>
                <a:lnTo>
                  <a:pt x="158750" y="69850"/>
                </a:lnTo>
                <a:lnTo>
                  <a:pt x="158750" y="165100"/>
                </a:lnTo>
                <a:lnTo>
                  <a:pt x="209550" y="165100"/>
                </a:lnTo>
                <a:lnTo>
                  <a:pt x="209550" y="0"/>
                </a:lnTo>
                <a:lnTo>
                  <a:pt x="6350" y="19050"/>
                </a:lnTo>
                <a:lnTo>
                  <a:pt x="0" y="368300"/>
                </a:lnTo>
                <a:lnTo>
                  <a:pt x="209550" y="361950"/>
                </a:lnTo>
                <a:lnTo>
                  <a:pt x="222250" y="2349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2" name="Forme libre 41"/>
          <p:cNvSpPr/>
          <p:nvPr/>
        </p:nvSpPr>
        <p:spPr>
          <a:xfrm>
            <a:off x="3522350" y="3123436"/>
            <a:ext cx="342883" cy="615632"/>
          </a:xfrm>
          <a:custGeom>
            <a:avLst/>
            <a:gdLst>
              <a:gd name="connsiteX0" fmla="*/ 0 w 279400"/>
              <a:gd name="connsiteY0" fmla="*/ 476250 h 501650"/>
              <a:gd name="connsiteX1" fmla="*/ 31750 w 279400"/>
              <a:gd name="connsiteY1" fmla="*/ 0 h 501650"/>
              <a:gd name="connsiteX2" fmla="*/ 279400 w 279400"/>
              <a:gd name="connsiteY2" fmla="*/ 25400 h 501650"/>
              <a:gd name="connsiteX3" fmla="*/ 279400 w 279400"/>
              <a:gd name="connsiteY3" fmla="*/ 501650 h 501650"/>
              <a:gd name="connsiteX4" fmla="*/ 0 w 279400"/>
              <a:gd name="connsiteY4" fmla="*/ 47625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501650">
                <a:moveTo>
                  <a:pt x="0" y="476250"/>
                </a:moveTo>
                <a:lnTo>
                  <a:pt x="31750" y="0"/>
                </a:lnTo>
                <a:lnTo>
                  <a:pt x="279400" y="25400"/>
                </a:lnTo>
                <a:lnTo>
                  <a:pt x="279400" y="501650"/>
                </a:lnTo>
                <a:lnTo>
                  <a:pt x="0" y="476250"/>
                </a:lnTo>
                <a:close/>
              </a:path>
            </a:pathLst>
          </a:cu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3" name="Forme libre 42"/>
          <p:cNvSpPr/>
          <p:nvPr/>
        </p:nvSpPr>
        <p:spPr>
          <a:xfrm>
            <a:off x="3202845" y="3380599"/>
            <a:ext cx="303919" cy="342883"/>
          </a:xfrm>
          <a:custGeom>
            <a:avLst/>
            <a:gdLst>
              <a:gd name="connsiteX0" fmla="*/ 0 w 247650"/>
              <a:gd name="connsiteY0" fmla="*/ 279400 h 279400"/>
              <a:gd name="connsiteX1" fmla="*/ 19050 w 247650"/>
              <a:gd name="connsiteY1" fmla="*/ 0 h 279400"/>
              <a:gd name="connsiteX2" fmla="*/ 247650 w 247650"/>
              <a:gd name="connsiteY2" fmla="*/ 6350 h 279400"/>
              <a:gd name="connsiteX3" fmla="*/ 247650 w 247650"/>
              <a:gd name="connsiteY3" fmla="*/ 273050 h 279400"/>
              <a:gd name="connsiteX4" fmla="*/ 0 w 247650"/>
              <a:gd name="connsiteY4" fmla="*/ 2794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79400">
                <a:moveTo>
                  <a:pt x="0" y="279400"/>
                </a:moveTo>
                <a:lnTo>
                  <a:pt x="19050" y="0"/>
                </a:lnTo>
                <a:lnTo>
                  <a:pt x="247650" y="6350"/>
                </a:lnTo>
                <a:lnTo>
                  <a:pt x="247650" y="273050"/>
                </a:lnTo>
                <a:lnTo>
                  <a:pt x="0" y="27940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4" name="Forme libre 43"/>
          <p:cNvSpPr/>
          <p:nvPr/>
        </p:nvSpPr>
        <p:spPr>
          <a:xfrm>
            <a:off x="3218430" y="3107855"/>
            <a:ext cx="280541" cy="188028"/>
          </a:xfrm>
          <a:custGeom>
            <a:avLst/>
            <a:gdLst>
              <a:gd name="connsiteX0" fmla="*/ 0 w 228600"/>
              <a:gd name="connsiteY0" fmla="*/ 146050 h 146050"/>
              <a:gd name="connsiteX1" fmla="*/ 19050 w 228600"/>
              <a:gd name="connsiteY1" fmla="*/ 0 h 146050"/>
              <a:gd name="connsiteX2" fmla="*/ 228600 w 228600"/>
              <a:gd name="connsiteY2" fmla="*/ 12700 h 146050"/>
              <a:gd name="connsiteX3" fmla="*/ 228600 w 228600"/>
              <a:gd name="connsiteY3" fmla="*/ 146050 h 146050"/>
              <a:gd name="connsiteX4" fmla="*/ 190500 w 228600"/>
              <a:gd name="connsiteY4" fmla="*/ 146050 h 146050"/>
              <a:gd name="connsiteX5" fmla="*/ 190500 w 228600"/>
              <a:gd name="connsiteY5" fmla="*/ 82550 h 146050"/>
              <a:gd name="connsiteX6" fmla="*/ 76200 w 228600"/>
              <a:gd name="connsiteY6" fmla="*/ 69850 h 146050"/>
              <a:gd name="connsiteX7" fmla="*/ 0 w 228600"/>
              <a:gd name="connsiteY7" fmla="*/ 146050 h 146050"/>
              <a:gd name="connsiteX0" fmla="*/ 0 w 228600"/>
              <a:gd name="connsiteY0" fmla="*/ 146050 h 153215"/>
              <a:gd name="connsiteX1" fmla="*/ 19050 w 228600"/>
              <a:gd name="connsiteY1" fmla="*/ 0 h 153215"/>
              <a:gd name="connsiteX2" fmla="*/ 228600 w 228600"/>
              <a:gd name="connsiteY2" fmla="*/ 12700 h 153215"/>
              <a:gd name="connsiteX3" fmla="*/ 228600 w 228600"/>
              <a:gd name="connsiteY3" fmla="*/ 146050 h 153215"/>
              <a:gd name="connsiteX4" fmla="*/ 190500 w 228600"/>
              <a:gd name="connsiteY4" fmla="*/ 146050 h 153215"/>
              <a:gd name="connsiteX5" fmla="*/ 190500 w 228600"/>
              <a:gd name="connsiteY5" fmla="*/ 82550 h 153215"/>
              <a:gd name="connsiteX6" fmla="*/ 76200 w 228600"/>
              <a:gd name="connsiteY6" fmla="*/ 69850 h 153215"/>
              <a:gd name="connsiteX7" fmla="*/ 0 w 228600"/>
              <a:gd name="connsiteY7" fmla="*/ 146050 h 15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153215">
                <a:moveTo>
                  <a:pt x="0" y="146050"/>
                </a:moveTo>
                <a:lnTo>
                  <a:pt x="19050" y="0"/>
                </a:lnTo>
                <a:lnTo>
                  <a:pt x="228600" y="12700"/>
                </a:lnTo>
                <a:lnTo>
                  <a:pt x="228600" y="146050"/>
                </a:lnTo>
                <a:lnTo>
                  <a:pt x="190500" y="146050"/>
                </a:lnTo>
                <a:lnTo>
                  <a:pt x="190500" y="82550"/>
                </a:lnTo>
                <a:lnTo>
                  <a:pt x="76200" y="69850"/>
                </a:lnTo>
                <a:cubicBezTo>
                  <a:pt x="50800" y="95250"/>
                  <a:pt x="88900" y="177800"/>
                  <a:pt x="0" y="146050"/>
                </a:cubicBez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5" name="Forme libre 44"/>
          <p:cNvSpPr/>
          <p:nvPr/>
        </p:nvSpPr>
        <p:spPr>
          <a:xfrm>
            <a:off x="3171674" y="3770238"/>
            <a:ext cx="303919" cy="475361"/>
          </a:xfrm>
          <a:custGeom>
            <a:avLst/>
            <a:gdLst>
              <a:gd name="connsiteX0" fmla="*/ 0 w 247650"/>
              <a:gd name="connsiteY0" fmla="*/ 361950 h 387350"/>
              <a:gd name="connsiteX1" fmla="*/ 12700 w 247650"/>
              <a:gd name="connsiteY1" fmla="*/ 19050 h 387350"/>
              <a:gd name="connsiteX2" fmla="*/ 247650 w 247650"/>
              <a:gd name="connsiteY2" fmla="*/ 0 h 387350"/>
              <a:gd name="connsiteX3" fmla="*/ 247650 w 247650"/>
              <a:gd name="connsiteY3" fmla="*/ 387350 h 387350"/>
              <a:gd name="connsiteX4" fmla="*/ 0 w 247650"/>
              <a:gd name="connsiteY4" fmla="*/ 361950 h 38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387350">
                <a:moveTo>
                  <a:pt x="0" y="361950"/>
                </a:moveTo>
                <a:lnTo>
                  <a:pt x="12700" y="19050"/>
                </a:lnTo>
                <a:lnTo>
                  <a:pt x="247650" y="0"/>
                </a:lnTo>
                <a:lnTo>
                  <a:pt x="247650" y="387350"/>
                </a:lnTo>
                <a:lnTo>
                  <a:pt x="0" y="361950"/>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6" name="Forme libre 45"/>
          <p:cNvSpPr/>
          <p:nvPr/>
        </p:nvSpPr>
        <p:spPr>
          <a:xfrm>
            <a:off x="2891131" y="3100058"/>
            <a:ext cx="233784" cy="179235"/>
          </a:xfrm>
          <a:custGeom>
            <a:avLst/>
            <a:gdLst>
              <a:gd name="connsiteX0" fmla="*/ 190500 w 190500"/>
              <a:gd name="connsiteY0" fmla="*/ 133350 h 146050"/>
              <a:gd name="connsiteX1" fmla="*/ 190500 w 190500"/>
              <a:gd name="connsiteY1" fmla="*/ 12700 h 146050"/>
              <a:gd name="connsiteX2" fmla="*/ 0 w 190500"/>
              <a:gd name="connsiteY2" fmla="*/ 0 h 146050"/>
              <a:gd name="connsiteX3" fmla="*/ 0 w 190500"/>
              <a:gd name="connsiteY3" fmla="*/ 146050 h 146050"/>
              <a:gd name="connsiteX4" fmla="*/ 190500 w 190500"/>
              <a:gd name="connsiteY4" fmla="*/ 13335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46050">
                <a:moveTo>
                  <a:pt x="190500" y="133350"/>
                </a:moveTo>
                <a:lnTo>
                  <a:pt x="190500" y="12700"/>
                </a:lnTo>
                <a:lnTo>
                  <a:pt x="0" y="0"/>
                </a:lnTo>
                <a:lnTo>
                  <a:pt x="0" y="146050"/>
                </a:lnTo>
                <a:lnTo>
                  <a:pt x="190500" y="13335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7" name="Forme libre 46"/>
          <p:cNvSpPr/>
          <p:nvPr/>
        </p:nvSpPr>
        <p:spPr>
          <a:xfrm>
            <a:off x="2844376" y="3372806"/>
            <a:ext cx="303919" cy="319505"/>
          </a:xfrm>
          <a:custGeom>
            <a:avLst/>
            <a:gdLst>
              <a:gd name="connsiteX0" fmla="*/ 0 w 247650"/>
              <a:gd name="connsiteY0" fmla="*/ 254000 h 260350"/>
              <a:gd name="connsiteX1" fmla="*/ 25400 w 247650"/>
              <a:gd name="connsiteY1" fmla="*/ 0 h 260350"/>
              <a:gd name="connsiteX2" fmla="*/ 247650 w 247650"/>
              <a:gd name="connsiteY2" fmla="*/ 12700 h 260350"/>
              <a:gd name="connsiteX3" fmla="*/ 209550 w 247650"/>
              <a:gd name="connsiteY3" fmla="*/ 260350 h 260350"/>
              <a:gd name="connsiteX4" fmla="*/ 0 w 247650"/>
              <a:gd name="connsiteY4" fmla="*/ 254000 h 26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60350">
                <a:moveTo>
                  <a:pt x="0" y="254000"/>
                </a:moveTo>
                <a:lnTo>
                  <a:pt x="25400" y="0"/>
                </a:lnTo>
                <a:lnTo>
                  <a:pt x="247650" y="12700"/>
                </a:lnTo>
                <a:lnTo>
                  <a:pt x="209550" y="260350"/>
                </a:lnTo>
                <a:lnTo>
                  <a:pt x="0" y="2540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8" name="Forme libre 47"/>
          <p:cNvSpPr/>
          <p:nvPr/>
        </p:nvSpPr>
        <p:spPr>
          <a:xfrm>
            <a:off x="2836582" y="3754652"/>
            <a:ext cx="303919" cy="451983"/>
          </a:xfrm>
          <a:custGeom>
            <a:avLst/>
            <a:gdLst>
              <a:gd name="connsiteX0" fmla="*/ 0 w 247650"/>
              <a:gd name="connsiteY0" fmla="*/ 368300 h 368300"/>
              <a:gd name="connsiteX1" fmla="*/ 6350 w 247650"/>
              <a:gd name="connsiteY1" fmla="*/ 6350 h 368300"/>
              <a:gd name="connsiteX2" fmla="*/ 247650 w 247650"/>
              <a:gd name="connsiteY2" fmla="*/ 0 h 368300"/>
              <a:gd name="connsiteX3" fmla="*/ 247650 w 247650"/>
              <a:gd name="connsiteY3" fmla="*/ 177800 h 368300"/>
              <a:gd name="connsiteX4" fmla="*/ 184150 w 247650"/>
              <a:gd name="connsiteY4" fmla="*/ 177800 h 368300"/>
              <a:gd name="connsiteX5" fmla="*/ 184150 w 247650"/>
              <a:gd name="connsiteY5" fmla="*/ 63500 h 368300"/>
              <a:gd name="connsiteX6" fmla="*/ 50800 w 247650"/>
              <a:gd name="connsiteY6" fmla="*/ 63500 h 368300"/>
              <a:gd name="connsiteX7" fmla="*/ 50800 w 247650"/>
              <a:gd name="connsiteY7" fmla="*/ 323850 h 368300"/>
              <a:gd name="connsiteX8" fmla="*/ 184150 w 247650"/>
              <a:gd name="connsiteY8" fmla="*/ 323850 h 368300"/>
              <a:gd name="connsiteX9" fmla="*/ 184150 w 247650"/>
              <a:gd name="connsiteY9" fmla="*/ 222250 h 368300"/>
              <a:gd name="connsiteX10" fmla="*/ 215900 w 247650"/>
              <a:gd name="connsiteY10" fmla="*/ 222250 h 368300"/>
              <a:gd name="connsiteX11" fmla="*/ 215900 w 247650"/>
              <a:gd name="connsiteY11" fmla="*/ 368300 h 368300"/>
              <a:gd name="connsiteX12" fmla="*/ 0 w 247650"/>
              <a:gd name="connsiteY12" fmla="*/ 36830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650" h="368300">
                <a:moveTo>
                  <a:pt x="0" y="368300"/>
                </a:moveTo>
                <a:lnTo>
                  <a:pt x="6350" y="6350"/>
                </a:lnTo>
                <a:lnTo>
                  <a:pt x="247650" y="0"/>
                </a:lnTo>
                <a:lnTo>
                  <a:pt x="247650" y="177800"/>
                </a:lnTo>
                <a:lnTo>
                  <a:pt x="184150" y="177800"/>
                </a:lnTo>
                <a:lnTo>
                  <a:pt x="184150" y="63500"/>
                </a:lnTo>
                <a:lnTo>
                  <a:pt x="50800" y="63500"/>
                </a:lnTo>
                <a:lnTo>
                  <a:pt x="50800" y="323850"/>
                </a:lnTo>
                <a:lnTo>
                  <a:pt x="184150" y="323850"/>
                </a:lnTo>
                <a:lnTo>
                  <a:pt x="184150" y="222250"/>
                </a:lnTo>
                <a:lnTo>
                  <a:pt x="215900" y="222250"/>
                </a:lnTo>
                <a:lnTo>
                  <a:pt x="215900" y="368300"/>
                </a:lnTo>
                <a:lnTo>
                  <a:pt x="0" y="368300"/>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9" name="Forme libre 48"/>
          <p:cNvSpPr/>
          <p:nvPr/>
        </p:nvSpPr>
        <p:spPr>
          <a:xfrm>
            <a:off x="2509285" y="3045508"/>
            <a:ext cx="319505" cy="631217"/>
          </a:xfrm>
          <a:custGeom>
            <a:avLst/>
            <a:gdLst>
              <a:gd name="connsiteX0" fmla="*/ 0 w 260350"/>
              <a:gd name="connsiteY0" fmla="*/ 508000 h 514350"/>
              <a:gd name="connsiteX1" fmla="*/ 19050 w 260350"/>
              <a:gd name="connsiteY1" fmla="*/ 0 h 514350"/>
              <a:gd name="connsiteX2" fmla="*/ 260350 w 260350"/>
              <a:gd name="connsiteY2" fmla="*/ 25400 h 514350"/>
              <a:gd name="connsiteX3" fmla="*/ 222250 w 260350"/>
              <a:gd name="connsiteY3" fmla="*/ 514350 h 514350"/>
              <a:gd name="connsiteX4" fmla="*/ 0 w 260350"/>
              <a:gd name="connsiteY4" fmla="*/ 50800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50" h="514350">
                <a:moveTo>
                  <a:pt x="0" y="508000"/>
                </a:moveTo>
                <a:lnTo>
                  <a:pt x="19050" y="0"/>
                </a:lnTo>
                <a:lnTo>
                  <a:pt x="260350" y="25400"/>
                </a:lnTo>
                <a:lnTo>
                  <a:pt x="222250" y="514350"/>
                </a:lnTo>
                <a:lnTo>
                  <a:pt x="0" y="5080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0" name="Forme libre 49"/>
          <p:cNvSpPr/>
          <p:nvPr/>
        </p:nvSpPr>
        <p:spPr>
          <a:xfrm>
            <a:off x="2501491" y="3707896"/>
            <a:ext cx="288334" cy="296127"/>
          </a:xfrm>
          <a:custGeom>
            <a:avLst/>
            <a:gdLst>
              <a:gd name="connsiteX0" fmla="*/ 0 w 234950"/>
              <a:gd name="connsiteY0" fmla="*/ 222250 h 241300"/>
              <a:gd name="connsiteX1" fmla="*/ 0 w 234950"/>
              <a:gd name="connsiteY1" fmla="*/ 0 h 241300"/>
              <a:gd name="connsiteX2" fmla="*/ 234950 w 234950"/>
              <a:gd name="connsiteY2" fmla="*/ 12700 h 241300"/>
              <a:gd name="connsiteX3" fmla="*/ 215900 w 234950"/>
              <a:gd name="connsiteY3" fmla="*/ 241300 h 241300"/>
              <a:gd name="connsiteX4" fmla="*/ 0 w 234950"/>
              <a:gd name="connsiteY4" fmla="*/ 222250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41300">
                <a:moveTo>
                  <a:pt x="0" y="222250"/>
                </a:moveTo>
                <a:lnTo>
                  <a:pt x="0" y="0"/>
                </a:lnTo>
                <a:lnTo>
                  <a:pt x="234950" y="12700"/>
                </a:lnTo>
                <a:lnTo>
                  <a:pt x="215900" y="241300"/>
                </a:lnTo>
                <a:lnTo>
                  <a:pt x="0" y="22225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1" name="Forme libre 50"/>
          <p:cNvSpPr/>
          <p:nvPr/>
        </p:nvSpPr>
        <p:spPr>
          <a:xfrm>
            <a:off x="2088472" y="4027401"/>
            <a:ext cx="646803" cy="179235"/>
          </a:xfrm>
          <a:custGeom>
            <a:avLst/>
            <a:gdLst>
              <a:gd name="connsiteX0" fmla="*/ 527050 w 527050"/>
              <a:gd name="connsiteY0" fmla="*/ 146050 h 146050"/>
              <a:gd name="connsiteX1" fmla="*/ 527050 w 527050"/>
              <a:gd name="connsiteY1" fmla="*/ 31750 h 146050"/>
              <a:gd name="connsiteX2" fmla="*/ 0 w 527050"/>
              <a:gd name="connsiteY2" fmla="*/ 0 h 146050"/>
              <a:gd name="connsiteX3" fmla="*/ 0 w 527050"/>
              <a:gd name="connsiteY3" fmla="*/ 120650 h 146050"/>
              <a:gd name="connsiteX4" fmla="*/ 527050 w 527050"/>
              <a:gd name="connsiteY4" fmla="*/ 146050 h 146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50" h="146050">
                <a:moveTo>
                  <a:pt x="527050" y="146050"/>
                </a:moveTo>
                <a:lnTo>
                  <a:pt x="527050" y="31750"/>
                </a:lnTo>
                <a:lnTo>
                  <a:pt x="0" y="0"/>
                </a:lnTo>
                <a:lnTo>
                  <a:pt x="0" y="120650"/>
                </a:lnTo>
                <a:lnTo>
                  <a:pt x="527050" y="14605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2" name="Forme libre 51"/>
          <p:cNvSpPr/>
          <p:nvPr/>
        </p:nvSpPr>
        <p:spPr>
          <a:xfrm>
            <a:off x="2111851" y="3684517"/>
            <a:ext cx="303919" cy="311712"/>
          </a:xfrm>
          <a:custGeom>
            <a:avLst/>
            <a:gdLst>
              <a:gd name="connsiteX0" fmla="*/ 0 w 247650"/>
              <a:gd name="connsiteY0" fmla="*/ 228600 h 254000"/>
              <a:gd name="connsiteX1" fmla="*/ 6350 w 247650"/>
              <a:gd name="connsiteY1" fmla="*/ 0 h 254000"/>
              <a:gd name="connsiteX2" fmla="*/ 247650 w 247650"/>
              <a:gd name="connsiteY2" fmla="*/ 6350 h 254000"/>
              <a:gd name="connsiteX3" fmla="*/ 234950 w 247650"/>
              <a:gd name="connsiteY3" fmla="*/ 254000 h 254000"/>
              <a:gd name="connsiteX4" fmla="*/ 0 w 247650"/>
              <a:gd name="connsiteY4" fmla="*/ 2286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54000">
                <a:moveTo>
                  <a:pt x="0" y="228600"/>
                </a:moveTo>
                <a:lnTo>
                  <a:pt x="6350" y="0"/>
                </a:lnTo>
                <a:lnTo>
                  <a:pt x="247650" y="6350"/>
                </a:lnTo>
                <a:lnTo>
                  <a:pt x="234950" y="254000"/>
                </a:lnTo>
                <a:lnTo>
                  <a:pt x="0" y="22860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3" name="Forme libre 52"/>
          <p:cNvSpPr/>
          <p:nvPr/>
        </p:nvSpPr>
        <p:spPr>
          <a:xfrm>
            <a:off x="2135230" y="3029922"/>
            <a:ext cx="335091" cy="607839"/>
          </a:xfrm>
          <a:custGeom>
            <a:avLst/>
            <a:gdLst>
              <a:gd name="connsiteX0" fmla="*/ 0 w 273050"/>
              <a:gd name="connsiteY0" fmla="*/ 482600 h 495300"/>
              <a:gd name="connsiteX1" fmla="*/ 12700 w 273050"/>
              <a:gd name="connsiteY1" fmla="*/ 0 h 495300"/>
              <a:gd name="connsiteX2" fmla="*/ 273050 w 273050"/>
              <a:gd name="connsiteY2" fmla="*/ 0 h 495300"/>
              <a:gd name="connsiteX3" fmla="*/ 241300 w 273050"/>
              <a:gd name="connsiteY3" fmla="*/ 495300 h 495300"/>
              <a:gd name="connsiteX4" fmla="*/ 0 w 273050"/>
              <a:gd name="connsiteY4" fmla="*/ 4826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495300">
                <a:moveTo>
                  <a:pt x="0" y="482600"/>
                </a:moveTo>
                <a:lnTo>
                  <a:pt x="12700" y="0"/>
                </a:lnTo>
                <a:lnTo>
                  <a:pt x="273050" y="0"/>
                </a:lnTo>
                <a:lnTo>
                  <a:pt x="241300" y="495300"/>
                </a:lnTo>
                <a:lnTo>
                  <a:pt x="0" y="48260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5" name="Forme libre 54"/>
          <p:cNvSpPr/>
          <p:nvPr/>
        </p:nvSpPr>
        <p:spPr>
          <a:xfrm>
            <a:off x="1458230" y="3331899"/>
            <a:ext cx="295152" cy="298074"/>
          </a:xfrm>
          <a:custGeom>
            <a:avLst/>
            <a:gdLst>
              <a:gd name="connsiteX0" fmla="*/ 14287 w 240506"/>
              <a:gd name="connsiteY0" fmla="*/ 69056 h 242887"/>
              <a:gd name="connsiteX1" fmla="*/ 240506 w 240506"/>
              <a:gd name="connsiteY1" fmla="*/ 0 h 242887"/>
              <a:gd name="connsiteX2" fmla="*/ 235744 w 240506"/>
              <a:gd name="connsiteY2" fmla="*/ 242887 h 242887"/>
              <a:gd name="connsiteX3" fmla="*/ 0 w 240506"/>
              <a:gd name="connsiteY3" fmla="*/ 233362 h 242887"/>
              <a:gd name="connsiteX4" fmla="*/ 14287 w 240506"/>
              <a:gd name="connsiteY4" fmla="*/ 69056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42887">
                <a:moveTo>
                  <a:pt x="14287" y="69056"/>
                </a:moveTo>
                <a:lnTo>
                  <a:pt x="240506" y="0"/>
                </a:lnTo>
                <a:cubicBezTo>
                  <a:pt x="238919" y="80962"/>
                  <a:pt x="237331" y="161925"/>
                  <a:pt x="235744" y="242887"/>
                </a:cubicBezTo>
                <a:lnTo>
                  <a:pt x="0" y="233362"/>
                </a:lnTo>
                <a:lnTo>
                  <a:pt x="14287" y="69056"/>
                </a:ln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6" name="Forme libre 55"/>
          <p:cNvSpPr/>
          <p:nvPr/>
        </p:nvSpPr>
        <p:spPr>
          <a:xfrm>
            <a:off x="1481609" y="3036746"/>
            <a:ext cx="280541" cy="271775"/>
          </a:xfrm>
          <a:custGeom>
            <a:avLst/>
            <a:gdLst>
              <a:gd name="connsiteX0" fmla="*/ 0 w 228600"/>
              <a:gd name="connsiteY0" fmla="*/ 169069 h 221457"/>
              <a:gd name="connsiteX1" fmla="*/ 7144 w 228600"/>
              <a:gd name="connsiteY1" fmla="*/ 54769 h 221457"/>
              <a:gd name="connsiteX2" fmla="*/ 73819 w 228600"/>
              <a:gd name="connsiteY2" fmla="*/ 0 h 221457"/>
              <a:gd name="connsiteX3" fmla="*/ 228600 w 228600"/>
              <a:gd name="connsiteY3" fmla="*/ 0 h 221457"/>
              <a:gd name="connsiteX4" fmla="*/ 216694 w 228600"/>
              <a:gd name="connsiteY4" fmla="*/ 221457 h 221457"/>
              <a:gd name="connsiteX5" fmla="*/ 164306 w 228600"/>
              <a:gd name="connsiteY5" fmla="*/ 221457 h 221457"/>
              <a:gd name="connsiteX6" fmla="*/ 164306 w 228600"/>
              <a:gd name="connsiteY6" fmla="*/ 64294 h 221457"/>
              <a:gd name="connsiteX7" fmla="*/ 121444 w 228600"/>
              <a:gd name="connsiteY7" fmla="*/ 47625 h 221457"/>
              <a:gd name="connsiteX8" fmla="*/ 69056 w 228600"/>
              <a:gd name="connsiteY8" fmla="*/ 90488 h 221457"/>
              <a:gd name="connsiteX9" fmla="*/ 61912 w 228600"/>
              <a:gd name="connsiteY9" fmla="*/ 190500 h 221457"/>
              <a:gd name="connsiteX10" fmla="*/ 0 w 228600"/>
              <a:gd name="connsiteY10" fmla="*/ 169069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600" h="221457">
                <a:moveTo>
                  <a:pt x="0" y="169069"/>
                </a:moveTo>
                <a:lnTo>
                  <a:pt x="7144" y="54769"/>
                </a:lnTo>
                <a:lnTo>
                  <a:pt x="73819" y="0"/>
                </a:lnTo>
                <a:lnTo>
                  <a:pt x="228600" y="0"/>
                </a:lnTo>
                <a:lnTo>
                  <a:pt x="216694" y="221457"/>
                </a:lnTo>
                <a:lnTo>
                  <a:pt x="164306" y="221457"/>
                </a:lnTo>
                <a:lnTo>
                  <a:pt x="164306" y="64294"/>
                </a:lnTo>
                <a:lnTo>
                  <a:pt x="121444" y="47625"/>
                </a:lnTo>
                <a:lnTo>
                  <a:pt x="69056" y="90488"/>
                </a:lnTo>
                <a:lnTo>
                  <a:pt x="61912" y="190500"/>
                </a:lnTo>
                <a:lnTo>
                  <a:pt x="0" y="169069"/>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7" name="Forme libre 56"/>
          <p:cNvSpPr/>
          <p:nvPr/>
        </p:nvSpPr>
        <p:spPr>
          <a:xfrm>
            <a:off x="850392" y="3036745"/>
            <a:ext cx="569849" cy="412046"/>
          </a:xfrm>
          <a:custGeom>
            <a:avLst/>
            <a:gdLst>
              <a:gd name="connsiteX0" fmla="*/ 464344 w 464344"/>
              <a:gd name="connsiteY0" fmla="*/ 180975 h 335757"/>
              <a:gd name="connsiteX1" fmla="*/ 59531 w 464344"/>
              <a:gd name="connsiteY1" fmla="*/ 335757 h 335757"/>
              <a:gd name="connsiteX2" fmla="*/ 0 w 464344"/>
              <a:gd name="connsiteY2" fmla="*/ 142875 h 335757"/>
              <a:gd name="connsiteX3" fmla="*/ 335756 w 464344"/>
              <a:gd name="connsiteY3" fmla="*/ 0 h 335757"/>
              <a:gd name="connsiteX4" fmla="*/ 442912 w 464344"/>
              <a:gd name="connsiteY4" fmla="*/ 90488 h 335757"/>
              <a:gd name="connsiteX5" fmla="*/ 464344 w 464344"/>
              <a:gd name="connsiteY5" fmla="*/ 180975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44" h="335757">
                <a:moveTo>
                  <a:pt x="464344" y="180975"/>
                </a:moveTo>
                <a:lnTo>
                  <a:pt x="59531" y="335757"/>
                </a:lnTo>
                <a:lnTo>
                  <a:pt x="0" y="142875"/>
                </a:lnTo>
                <a:lnTo>
                  <a:pt x="335756" y="0"/>
                </a:lnTo>
                <a:lnTo>
                  <a:pt x="442912" y="90488"/>
                </a:lnTo>
                <a:lnTo>
                  <a:pt x="464344" y="180975"/>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8" name="Forme libre 57"/>
          <p:cNvSpPr/>
          <p:nvPr/>
        </p:nvSpPr>
        <p:spPr>
          <a:xfrm>
            <a:off x="940987" y="3276376"/>
            <a:ext cx="485102" cy="371133"/>
          </a:xfrm>
          <a:custGeom>
            <a:avLst/>
            <a:gdLst>
              <a:gd name="connsiteX0" fmla="*/ 47625 w 395287"/>
              <a:gd name="connsiteY0" fmla="*/ 302419 h 302419"/>
              <a:gd name="connsiteX1" fmla="*/ 0 w 395287"/>
              <a:gd name="connsiteY1" fmla="*/ 145256 h 302419"/>
              <a:gd name="connsiteX2" fmla="*/ 395287 w 395287"/>
              <a:gd name="connsiteY2" fmla="*/ 0 h 302419"/>
              <a:gd name="connsiteX3" fmla="*/ 388143 w 395287"/>
              <a:gd name="connsiteY3" fmla="*/ 264319 h 302419"/>
              <a:gd name="connsiteX4" fmla="*/ 176212 w 395287"/>
              <a:gd name="connsiteY4" fmla="*/ 254794 h 302419"/>
              <a:gd name="connsiteX5" fmla="*/ 47625 w 395287"/>
              <a:gd name="connsiteY5" fmla="*/ 302419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287" h="302419">
                <a:moveTo>
                  <a:pt x="47625" y="302419"/>
                </a:moveTo>
                <a:lnTo>
                  <a:pt x="0" y="145256"/>
                </a:lnTo>
                <a:lnTo>
                  <a:pt x="395287" y="0"/>
                </a:lnTo>
                <a:lnTo>
                  <a:pt x="388143" y="264319"/>
                </a:lnTo>
                <a:lnTo>
                  <a:pt x="176212" y="254794"/>
                </a:lnTo>
                <a:lnTo>
                  <a:pt x="47625" y="302419"/>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0" name="Forme libre 59"/>
          <p:cNvSpPr/>
          <p:nvPr/>
        </p:nvSpPr>
        <p:spPr>
          <a:xfrm>
            <a:off x="1814755" y="3039669"/>
            <a:ext cx="286386" cy="587382"/>
          </a:xfrm>
          <a:custGeom>
            <a:avLst/>
            <a:gdLst>
              <a:gd name="connsiteX0" fmla="*/ 54769 w 233363"/>
              <a:gd name="connsiteY0" fmla="*/ 321468 h 478631"/>
              <a:gd name="connsiteX1" fmla="*/ 0 w 233363"/>
              <a:gd name="connsiteY1" fmla="*/ 316706 h 478631"/>
              <a:gd name="connsiteX2" fmla="*/ 11907 w 233363"/>
              <a:gd name="connsiteY2" fmla="*/ 0 h 478631"/>
              <a:gd name="connsiteX3" fmla="*/ 233363 w 233363"/>
              <a:gd name="connsiteY3" fmla="*/ 14287 h 478631"/>
              <a:gd name="connsiteX4" fmla="*/ 202407 w 233363"/>
              <a:gd name="connsiteY4" fmla="*/ 476250 h 478631"/>
              <a:gd name="connsiteX5" fmla="*/ 0 w 233363"/>
              <a:gd name="connsiteY5" fmla="*/ 478631 h 478631"/>
              <a:gd name="connsiteX6" fmla="*/ 0 w 233363"/>
              <a:gd name="connsiteY6" fmla="*/ 395287 h 478631"/>
              <a:gd name="connsiteX7" fmla="*/ 54769 w 233363"/>
              <a:gd name="connsiteY7" fmla="*/ 321468 h 478631"/>
              <a:gd name="connsiteX0" fmla="*/ 71438 w 233363"/>
              <a:gd name="connsiteY0" fmla="*/ 340518 h 478631"/>
              <a:gd name="connsiteX1" fmla="*/ 0 w 233363"/>
              <a:gd name="connsiteY1" fmla="*/ 316706 h 478631"/>
              <a:gd name="connsiteX2" fmla="*/ 11907 w 233363"/>
              <a:gd name="connsiteY2" fmla="*/ 0 h 478631"/>
              <a:gd name="connsiteX3" fmla="*/ 233363 w 233363"/>
              <a:gd name="connsiteY3" fmla="*/ 14287 h 478631"/>
              <a:gd name="connsiteX4" fmla="*/ 202407 w 233363"/>
              <a:gd name="connsiteY4" fmla="*/ 476250 h 478631"/>
              <a:gd name="connsiteX5" fmla="*/ 0 w 233363"/>
              <a:gd name="connsiteY5" fmla="*/ 478631 h 478631"/>
              <a:gd name="connsiteX6" fmla="*/ 0 w 233363"/>
              <a:gd name="connsiteY6" fmla="*/ 395287 h 478631"/>
              <a:gd name="connsiteX7" fmla="*/ 71438 w 233363"/>
              <a:gd name="connsiteY7" fmla="*/ 340518 h 478631"/>
              <a:gd name="connsiteX0" fmla="*/ 71438 w 233363"/>
              <a:gd name="connsiteY0" fmla="*/ 340518 h 478631"/>
              <a:gd name="connsiteX1" fmla="*/ 0 w 233363"/>
              <a:gd name="connsiteY1" fmla="*/ 316706 h 478631"/>
              <a:gd name="connsiteX2" fmla="*/ 11907 w 233363"/>
              <a:gd name="connsiteY2" fmla="*/ 0 h 478631"/>
              <a:gd name="connsiteX3" fmla="*/ 233363 w 233363"/>
              <a:gd name="connsiteY3" fmla="*/ 14287 h 478631"/>
              <a:gd name="connsiteX4" fmla="*/ 202407 w 233363"/>
              <a:gd name="connsiteY4" fmla="*/ 476250 h 478631"/>
              <a:gd name="connsiteX5" fmla="*/ 0 w 233363"/>
              <a:gd name="connsiteY5" fmla="*/ 478631 h 478631"/>
              <a:gd name="connsiteX6" fmla="*/ 0 w 233363"/>
              <a:gd name="connsiteY6" fmla="*/ 395287 h 478631"/>
              <a:gd name="connsiteX7" fmla="*/ 71438 w 233363"/>
              <a:gd name="connsiteY7" fmla="*/ 340518 h 47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363" h="478631">
                <a:moveTo>
                  <a:pt x="71438" y="340518"/>
                </a:moveTo>
                <a:lnTo>
                  <a:pt x="0" y="316706"/>
                </a:lnTo>
                <a:lnTo>
                  <a:pt x="11907" y="0"/>
                </a:lnTo>
                <a:lnTo>
                  <a:pt x="233363" y="14287"/>
                </a:lnTo>
                <a:lnTo>
                  <a:pt x="202407" y="476250"/>
                </a:lnTo>
                <a:lnTo>
                  <a:pt x="0" y="478631"/>
                </a:lnTo>
                <a:lnTo>
                  <a:pt x="0" y="395287"/>
                </a:lnTo>
                <a:cubicBezTo>
                  <a:pt x="23813" y="377031"/>
                  <a:pt x="54769" y="394492"/>
                  <a:pt x="71438" y="340518"/>
                </a:cubicBez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1" name="Forme libre 60"/>
          <p:cNvSpPr/>
          <p:nvPr/>
        </p:nvSpPr>
        <p:spPr>
          <a:xfrm>
            <a:off x="1016962" y="3656275"/>
            <a:ext cx="388666" cy="356521"/>
          </a:xfrm>
          <a:custGeom>
            <a:avLst/>
            <a:gdLst>
              <a:gd name="connsiteX0" fmla="*/ 316706 w 316706"/>
              <a:gd name="connsiteY0" fmla="*/ 66675 h 290513"/>
              <a:gd name="connsiteX1" fmla="*/ 297656 w 316706"/>
              <a:gd name="connsiteY1" fmla="*/ 2382 h 290513"/>
              <a:gd name="connsiteX2" fmla="*/ 133350 w 316706"/>
              <a:gd name="connsiteY2" fmla="*/ 0 h 290513"/>
              <a:gd name="connsiteX3" fmla="*/ 0 w 316706"/>
              <a:gd name="connsiteY3" fmla="*/ 50007 h 290513"/>
              <a:gd name="connsiteX4" fmla="*/ 95250 w 316706"/>
              <a:gd name="connsiteY4" fmla="*/ 290513 h 290513"/>
              <a:gd name="connsiteX5" fmla="*/ 145256 w 316706"/>
              <a:gd name="connsiteY5" fmla="*/ 250032 h 290513"/>
              <a:gd name="connsiteX6" fmla="*/ 80963 w 316706"/>
              <a:gd name="connsiteY6" fmla="*/ 90488 h 290513"/>
              <a:gd name="connsiteX7" fmla="*/ 128588 w 316706"/>
              <a:gd name="connsiteY7" fmla="*/ 59532 h 290513"/>
              <a:gd name="connsiteX8" fmla="*/ 316706 w 316706"/>
              <a:gd name="connsiteY8" fmla="*/ 6667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706" h="290513">
                <a:moveTo>
                  <a:pt x="316706" y="66675"/>
                </a:moveTo>
                <a:lnTo>
                  <a:pt x="297656" y="2382"/>
                </a:lnTo>
                <a:lnTo>
                  <a:pt x="133350" y="0"/>
                </a:lnTo>
                <a:lnTo>
                  <a:pt x="0" y="50007"/>
                </a:lnTo>
                <a:lnTo>
                  <a:pt x="95250" y="290513"/>
                </a:lnTo>
                <a:lnTo>
                  <a:pt x="145256" y="250032"/>
                </a:lnTo>
                <a:lnTo>
                  <a:pt x="80963" y="90488"/>
                </a:lnTo>
                <a:lnTo>
                  <a:pt x="128588" y="59532"/>
                </a:lnTo>
                <a:lnTo>
                  <a:pt x="316706" y="66675"/>
                </a:lnTo>
                <a:close/>
              </a:path>
            </a:pathLst>
          </a:custGeom>
          <a:solidFill>
            <a:schemeClr val="accent5">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2" name="Forme libre 61"/>
          <p:cNvSpPr/>
          <p:nvPr/>
        </p:nvSpPr>
        <p:spPr>
          <a:xfrm>
            <a:off x="1461151" y="3679646"/>
            <a:ext cx="251319" cy="444190"/>
          </a:xfrm>
          <a:custGeom>
            <a:avLst/>
            <a:gdLst>
              <a:gd name="connsiteX0" fmla="*/ 142875 w 204788"/>
              <a:gd name="connsiteY0" fmla="*/ 235744 h 361950"/>
              <a:gd name="connsiteX1" fmla="*/ 142875 w 204788"/>
              <a:gd name="connsiteY1" fmla="*/ 321469 h 361950"/>
              <a:gd name="connsiteX2" fmla="*/ 50006 w 204788"/>
              <a:gd name="connsiteY2" fmla="*/ 321469 h 361950"/>
              <a:gd name="connsiteX3" fmla="*/ 59531 w 204788"/>
              <a:gd name="connsiteY3" fmla="*/ 54769 h 361950"/>
              <a:gd name="connsiteX4" fmla="*/ 154781 w 204788"/>
              <a:gd name="connsiteY4" fmla="*/ 54769 h 361950"/>
              <a:gd name="connsiteX5" fmla="*/ 154781 w 204788"/>
              <a:gd name="connsiteY5" fmla="*/ 176213 h 361950"/>
              <a:gd name="connsiteX6" fmla="*/ 204788 w 204788"/>
              <a:gd name="connsiteY6" fmla="*/ 171450 h 361950"/>
              <a:gd name="connsiteX7" fmla="*/ 202406 w 204788"/>
              <a:gd name="connsiteY7" fmla="*/ 0 h 361950"/>
              <a:gd name="connsiteX8" fmla="*/ 21431 w 204788"/>
              <a:gd name="connsiteY8" fmla="*/ 2382 h 361950"/>
              <a:gd name="connsiteX9" fmla="*/ 0 w 204788"/>
              <a:gd name="connsiteY9" fmla="*/ 354807 h 361950"/>
              <a:gd name="connsiteX10" fmla="*/ 176213 w 204788"/>
              <a:gd name="connsiteY10" fmla="*/ 361950 h 361950"/>
              <a:gd name="connsiteX11" fmla="*/ 142875 w 204788"/>
              <a:gd name="connsiteY11" fmla="*/ 235744 h 361950"/>
              <a:gd name="connsiteX0" fmla="*/ 185737 w 204788"/>
              <a:gd name="connsiteY0" fmla="*/ 214313 h 361950"/>
              <a:gd name="connsiteX1" fmla="*/ 142875 w 204788"/>
              <a:gd name="connsiteY1" fmla="*/ 321469 h 361950"/>
              <a:gd name="connsiteX2" fmla="*/ 50006 w 204788"/>
              <a:gd name="connsiteY2" fmla="*/ 321469 h 361950"/>
              <a:gd name="connsiteX3" fmla="*/ 59531 w 204788"/>
              <a:gd name="connsiteY3" fmla="*/ 54769 h 361950"/>
              <a:gd name="connsiteX4" fmla="*/ 154781 w 204788"/>
              <a:gd name="connsiteY4" fmla="*/ 54769 h 361950"/>
              <a:gd name="connsiteX5" fmla="*/ 154781 w 204788"/>
              <a:gd name="connsiteY5" fmla="*/ 176213 h 361950"/>
              <a:gd name="connsiteX6" fmla="*/ 204788 w 204788"/>
              <a:gd name="connsiteY6" fmla="*/ 171450 h 361950"/>
              <a:gd name="connsiteX7" fmla="*/ 202406 w 204788"/>
              <a:gd name="connsiteY7" fmla="*/ 0 h 361950"/>
              <a:gd name="connsiteX8" fmla="*/ 21431 w 204788"/>
              <a:gd name="connsiteY8" fmla="*/ 2382 h 361950"/>
              <a:gd name="connsiteX9" fmla="*/ 0 w 204788"/>
              <a:gd name="connsiteY9" fmla="*/ 354807 h 361950"/>
              <a:gd name="connsiteX10" fmla="*/ 176213 w 204788"/>
              <a:gd name="connsiteY10" fmla="*/ 361950 h 361950"/>
              <a:gd name="connsiteX11" fmla="*/ 185737 w 204788"/>
              <a:gd name="connsiteY11" fmla="*/ 214313 h 361950"/>
              <a:gd name="connsiteX0" fmla="*/ 185737 w 204788"/>
              <a:gd name="connsiteY0" fmla="*/ 214313 h 361950"/>
              <a:gd name="connsiteX1" fmla="*/ 142875 w 204788"/>
              <a:gd name="connsiteY1" fmla="*/ 321469 h 361950"/>
              <a:gd name="connsiteX2" fmla="*/ 50006 w 204788"/>
              <a:gd name="connsiteY2" fmla="*/ 321469 h 361950"/>
              <a:gd name="connsiteX3" fmla="*/ 59531 w 204788"/>
              <a:gd name="connsiteY3" fmla="*/ 54769 h 361950"/>
              <a:gd name="connsiteX4" fmla="*/ 154781 w 204788"/>
              <a:gd name="connsiteY4" fmla="*/ 54769 h 361950"/>
              <a:gd name="connsiteX5" fmla="*/ 154781 w 204788"/>
              <a:gd name="connsiteY5" fmla="*/ 176213 h 361950"/>
              <a:gd name="connsiteX6" fmla="*/ 204788 w 204788"/>
              <a:gd name="connsiteY6" fmla="*/ 171450 h 361950"/>
              <a:gd name="connsiteX7" fmla="*/ 202406 w 204788"/>
              <a:gd name="connsiteY7" fmla="*/ 0 h 361950"/>
              <a:gd name="connsiteX8" fmla="*/ 21431 w 204788"/>
              <a:gd name="connsiteY8" fmla="*/ 2382 h 361950"/>
              <a:gd name="connsiteX9" fmla="*/ 0 w 204788"/>
              <a:gd name="connsiteY9" fmla="*/ 354807 h 361950"/>
              <a:gd name="connsiteX10" fmla="*/ 176213 w 204788"/>
              <a:gd name="connsiteY10" fmla="*/ 361950 h 361950"/>
              <a:gd name="connsiteX11" fmla="*/ 185737 w 204788"/>
              <a:gd name="connsiteY11" fmla="*/ 21431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788" h="361950">
                <a:moveTo>
                  <a:pt x="185737" y="214313"/>
                </a:moveTo>
                <a:cubicBezTo>
                  <a:pt x="126206" y="226220"/>
                  <a:pt x="157162" y="285750"/>
                  <a:pt x="142875" y="321469"/>
                </a:cubicBezTo>
                <a:lnTo>
                  <a:pt x="50006" y="321469"/>
                </a:lnTo>
                <a:lnTo>
                  <a:pt x="59531" y="54769"/>
                </a:lnTo>
                <a:lnTo>
                  <a:pt x="154781" y="54769"/>
                </a:lnTo>
                <a:lnTo>
                  <a:pt x="154781" y="176213"/>
                </a:lnTo>
                <a:lnTo>
                  <a:pt x="204788" y="171450"/>
                </a:lnTo>
                <a:lnTo>
                  <a:pt x="202406" y="0"/>
                </a:lnTo>
                <a:lnTo>
                  <a:pt x="21431" y="2382"/>
                </a:lnTo>
                <a:lnTo>
                  <a:pt x="0" y="354807"/>
                </a:lnTo>
                <a:lnTo>
                  <a:pt x="176213" y="361950"/>
                </a:lnTo>
                <a:lnTo>
                  <a:pt x="185737" y="214313"/>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4" name="Forme libre 63"/>
          <p:cNvSpPr/>
          <p:nvPr/>
        </p:nvSpPr>
        <p:spPr>
          <a:xfrm>
            <a:off x="1782605" y="3697181"/>
            <a:ext cx="271774" cy="452957"/>
          </a:xfrm>
          <a:custGeom>
            <a:avLst/>
            <a:gdLst>
              <a:gd name="connsiteX0" fmla="*/ 71437 w 221456"/>
              <a:gd name="connsiteY0" fmla="*/ 159544 h 369094"/>
              <a:gd name="connsiteX1" fmla="*/ 7143 w 221456"/>
              <a:gd name="connsiteY1" fmla="*/ 161925 h 369094"/>
              <a:gd name="connsiteX2" fmla="*/ 0 w 221456"/>
              <a:gd name="connsiteY2" fmla="*/ 0 h 369094"/>
              <a:gd name="connsiteX3" fmla="*/ 221456 w 221456"/>
              <a:gd name="connsiteY3" fmla="*/ 11906 h 369094"/>
              <a:gd name="connsiteX4" fmla="*/ 204787 w 221456"/>
              <a:gd name="connsiteY4" fmla="*/ 369094 h 369094"/>
              <a:gd name="connsiteX5" fmla="*/ 21431 w 221456"/>
              <a:gd name="connsiteY5" fmla="*/ 354806 h 369094"/>
              <a:gd name="connsiteX6" fmla="*/ 9525 w 221456"/>
              <a:gd name="connsiteY6" fmla="*/ 219075 h 369094"/>
              <a:gd name="connsiteX7" fmla="*/ 47625 w 221456"/>
              <a:gd name="connsiteY7" fmla="*/ 214312 h 369094"/>
              <a:gd name="connsiteX8" fmla="*/ 54768 w 221456"/>
              <a:gd name="connsiteY8" fmla="*/ 319087 h 369094"/>
              <a:gd name="connsiteX9" fmla="*/ 145256 w 221456"/>
              <a:gd name="connsiteY9" fmla="*/ 316706 h 369094"/>
              <a:gd name="connsiteX10" fmla="*/ 166687 w 221456"/>
              <a:gd name="connsiteY10" fmla="*/ 54769 h 369094"/>
              <a:gd name="connsiteX11" fmla="*/ 54768 w 221456"/>
              <a:gd name="connsiteY11" fmla="*/ 59531 h 369094"/>
              <a:gd name="connsiteX12" fmla="*/ 71437 w 221456"/>
              <a:gd name="connsiteY12" fmla="*/ 159544 h 36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456" h="369094">
                <a:moveTo>
                  <a:pt x="71437" y="159544"/>
                </a:moveTo>
                <a:lnTo>
                  <a:pt x="7143" y="161925"/>
                </a:lnTo>
                <a:lnTo>
                  <a:pt x="0" y="0"/>
                </a:lnTo>
                <a:lnTo>
                  <a:pt x="221456" y="11906"/>
                </a:lnTo>
                <a:lnTo>
                  <a:pt x="204787" y="369094"/>
                </a:lnTo>
                <a:lnTo>
                  <a:pt x="21431" y="354806"/>
                </a:lnTo>
                <a:lnTo>
                  <a:pt x="9525" y="219075"/>
                </a:lnTo>
                <a:lnTo>
                  <a:pt x="47625" y="214312"/>
                </a:lnTo>
                <a:lnTo>
                  <a:pt x="54768" y="319087"/>
                </a:lnTo>
                <a:lnTo>
                  <a:pt x="145256" y="316706"/>
                </a:lnTo>
                <a:lnTo>
                  <a:pt x="166687" y="54769"/>
                </a:lnTo>
                <a:lnTo>
                  <a:pt x="54768" y="59531"/>
                </a:lnTo>
                <a:lnTo>
                  <a:pt x="71437" y="159544"/>
                </a:lnTo>
                <a:close/>
              </a:path>
            </a:pathLst>
          </a:cu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5" name="Forme libre 64"/>
          <p:cNvSpPr/>
          <p:nvPr/>
        </p:nvSpPr>
        <p:spPr>
          <a:xfrm>
            <a:off x="1122171" y="3976748"/>
            <a:ext cx="284437" cy="202613"/>
          </a:xfrm>
          <a:custGeom>
            <a:avLst/>
            <a:gdLst>
              <a:gd name="connsiteX0" fmla="*/ 50800 w 231775"/>
              <a:gd name="connsiteY0" fmla="*/ 165100 h 165100"/>
              <a:gd name="connsiteX1" fmla="*/ 0 w 231775"/>
              <a:gd name="connsiteY1" fmla="*/ 41275 h 165100"/>
              <a:gd name="connsiteX2" fmla="*/ 82550 w 231775"/>
              <a:gd name="connsiteY2" fmla="*/ 12700 h 165100"/>
              <a:gd name="connsiteX3" fmla="*/ 231775 w 231775"/>
              <a:gd name="connsiteY3" fmla="*/ 0 h 165100"/>
              <a:gd name="connsiteX4" fmla="*/ 225425 w 231775"/>
              <a:gd name="connsiteY4" fmla="*/ 149225 h 165100"/>
              <a:gd name="connsiteX5" fmla="*/ 117475 w 231775"/>
              <a:gd name="connsiteY5" fmla="*/ 127000 h 165100"/>
              <a:gd name="connsiteX6" fmla="*/ 50800 w 231775"/>
              <a:gd name="connsiteY6"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75" h="165100">
                <a:moveTo>
                  <a:pt x="50800" y="165100"/>
                </a:moveTo>
                <a:lnTo>
                  <a:pt x="0" y="41275"/>
                </a:lnTo>
                <a:lnTo>
                  <a:pt x="82550" y="12700"/>
                </a:lnTo>
                <a:lnTo>
                  <a:pt x="231775" y="0"/>
                </a:lnTo>
                <a:lnTo>
                  <a:pt x="225425" y="149225"/>
                </a:lnTo>
                <a:lnTo>
                  <a:pt x="117475" y="127000"/>
                </a:lnTo>
                <a:lnTo>
                  <a:pt x="50800" y="165100"/>
                </a:lnTo>
                <a:close/>
              </a:path>
            </a:pathLst>
          </a:cu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6" name="Forme libre 65"/>
          <p:cNvSpPr/>
          <p:nvPr/>
        </p:nvSpPr>
        <p:spPr>
          <a:xfrm>
            <a:off x="3787310" y="4494975"/>
            <a:ext cx="689663" cy="1087096"/>
          </a:xfrm>
          <a:custGeom>
            <a:avLst/>
            <a:gdLst>
              <a:gd name="connsiteX0" fmla="*/ 561975 w 561975"/>
              <a:gd name="connsiteY0" fmla="*/ 619125 h 885825"/>
              <a:gd name="connsiteX1" fmla="*/ 438150 w 561975"/>
              <a:gd name="connsiteY1" fmla="*/ 0 h 885825"/>
              <a:gd name="connsiteX2" fmla="*/ 0 w 561975"/>
              <a:gd name="connsiteY2" fmla="*/ 180975 h 885825"/>
              <a:gd name="connsiteX3" fmla="*/ 257175 w 561975"/>
              <a:gd name="connsiteY3" fmla="*/ 885825 h 885825"/>
              <a:gd name="connsiteX4" fmla="*/ 428625 w 561975"/>
              <a:gd name="connsiteY4" fmla="*/ 857250 h 885825"/>
              <a:gd name="connsiteX5" fmla="*/ 447675 w 561975"/>
              <a:gd name="connsiteY5" fmla="*/ 733425 h 885825"/>
              <a:gd name="connsiteX6" fmla="*/ 561975 w 561975"/>
              <a:gd name="connsiteY6" fmla="*/ 619125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975" h="885825">
                <a:moveTo>
                  <a:pt x="561975" y="619125"/>
                </a:moveTo>
                <a:lnTo>
                  <a:pt x="438150" y="0"/>
                </a:lnTo>
                <a:lnTo>
                  <a:pt x="0" y="180975"/>
                </a:lnTo>
                <a:lnTo>
                  <a:pt x="257175" y="885825"/>
                </a:lnTo>
                <a:lnTo>
                  <a:pt x="428625" y="857250"/>
                </a:lnTo>
                <a:lnTo>
                  <a:pt x="447675" y="733425"/>
                </a:lnTo>
                <a:lnTo>
                  <a:pt x="561975" y="619125"/>
                </a:lnTo>
                <a:close/>
              </a:path>
            </a:pathLst>
          </a:cu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pic>
        <p:nvPicPr>
          <p:cNvPr id="2" name="Image 1"/>
          <p:cNvPicPr>
            <a:picLocks noChangeAspect="1"/>
          </p:cNvPicPr>
          <p:nvPr/>
        </p:nvPicPr>
        <p:blipFill>
          <a:blip r:embed="rId3"/>
          <a:stretch>
            <a:fillRect/>
          </a:stretch>
        </p:blipFill>
        <p:spPr>
          <a:xfrm>
            <a:off x="1961562" y="8580878"/>
            <a:ext cx="508759" cy="246897"/>
          </a:xfrm>
          <a:prstGeom prst="rect">
            <a:avLst/>
          </a:prstGeom>
        </p:spPr>
      </p:pic>
      <p:sp>
        <p:nvSpPr>
          <p:cNvPr id="59" name="Ellipse 58"/>
          <p:cNvSpPr/>
          <p:nvPr/>
        </p:nvSpPr>
        <p:spPr>
          <a:xfrm>
            <a:off x="2003450" y="8929061"/>
            <a:ext cx="436397" cy="24937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3" name="Ellipse 62"/>
          <p:cNvSpPr/>
          <p:nvPr/>
        </p:nvSpPr>
        <p:spPr>
          <a:xfrm>
            <a:off x="4535414" y="8944678"/>
            <a:ext cx="451983" cy="2493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pic>
        <p:nvPicPr>
          <p:cNvPr id="3" name="Image 2"/>
          <p:cNvPicPr>
            <a:picLocks noChangeAspect="1"/>
          </p:cNvPicPr>
          <p:nvPr/>
        </p:nvPicPr>
        <p:blipFill>
          <a:blip r:embed="rId4"/>
          <a:stretch>
            <a:fillRect/>
          </a:stretch>
        </p:blipFill>
        <p:spPr>
          <a:xfrm>
            <a:off x="4476967" y="8571849"/>
            <a:ext cx="516240" cy="246897"/>
          </a:xfrm>
          <a:prstGeom prst="rect">
            <a:avLst/>
          </a:prstGeom>
        </p:spPr>
      </p:pic>
      <p:sp>
        <p:nvSpPr>
          <p:cNvPr id="6" name="ZoneTexte 5"/>
          <p:cNvSpPr txBox="1"/>
          <p:nvPr/>
        </p:nvSpPr>
        <p:spPr>
          <a:xfrm>
            <a:off x="2517083" y="8462352"/>
            <a:ext cx="1797216" cy="772263"/>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R+1</a:t>
            </a:r>
          </a:p>
          <a:p>
            <a:pPr defTabSz="1121911"/>
            <a:r>
              <a:rPr lang="fr-FR" sz="2209" b="1" dirty="0">
                <a:solidFill>
                  <a:prstClr val="black"/>
                </a:solidFill>
                <a:latin typeface="Agency FB" panose="020B0503020202020204" pitchFamily="34" charset="0"/>
              </a:rPr>
              <a:t>R+4/R+5</a:t>
            </a:r>
          </a:p>
        </p:txBody>
      </p:sp>
      <p:sp>
        <p:nvSpPr>
          <p:cNvPr id="12" name="ZoneTexte 11"/>
          <p:cNvSpPr txBox="1"/>
          <p:nvPr/>
        </p:nvSpPr>
        <p:spPr>
          <a:xfrm>
            <a:off x="4987396" y="8524663"/>
            <a:ext cx="3187258" cy="696857"/>
          </a:xfrm>
          <a:prstGeom prst="rect">
            <a:avLst/>
          </a:prstGeom>
          <a:noFill/>
        </p:spPr>
        <p:txBody>
          <a:bodyPr wrap="square" rtlCol="0">
            <a:spAutoFit/>
          </a:bodyPr>
          <a:lstStyle/>
          <a:p>
            <a:pPr defTabSz="1121911"/>
            <a:r>
              <a:rPr lang="fr-FR" sz="1964" b="1" dirty="0">
                <a:solidFill>
                  <a:prstClr val="black"/>
                </a:solidFill>
                <a:latin typeface="Agency FB" panose="020B0503020202020204" pitchFamily="34" charset="0"/>
              </a:rPr>
              <a:t>Equipement non réalisé (R+1/R+5) </a:t>
            </a:r>
          </a:p>
          <a:p>
            <a:pPr defTabSz="1121911"/>
            <a:r>
              <a:rPr lang="fr-FR" sz="1964" b="1" dirty="0">
                <a:solidFill>
                  <a:prstClr val="black"/>
                </a:solidFill>
                <a:latin typeface="Agency FB" panose="020B0503020202020204" pitchFamily="34" charset="0"/>
              </a:rPr>
              <a:t>Espace libre</a:t>
            </a:r>
          </a:p>
        </p:txBody>
      </p:sp>
      <p:sp>
        <p:nvSpPr>
          <p:cNvPr id="24" name="ZoneTexte 23"/>
          <p:cNvSpPr txBox="1"/>
          <p:nvPr/>
        </p:nvSpPr>
        <p:spPr>
          <a:xfrm>
            <a:off x="0" y="1797564"/>
            <a:ext cx="6848272" cy="646331"/>
          </a:xfrm>
          <a:prstGeom prst="rect">
            <a:avLst/>
          </a:prstGeom>
          <a:solidFill>
            <a:schemeClr val="accent6"/>
          </a:solidFill>
        </p:spPr>
        <p:txBody>
          <a:bodyPr wrap="square" rtlCol="0">
            <a:spAutoFit/>
          </a:bodyPr>
          <a:lstStyle/>
          <a:p>
            <a:pPr algn="ctr" defTabSz="1121911"/>
            <a:r>
              <a:rPr lang="fr-FR" sz="3600" b="1" dirty="0">
                <a:solidFill>
                  <a:schemeClr val="bg1"/>
                </a:solidFill>
              </a:rPr>
              <a:t>Gabarit des bâtiments </a:t>
            </a:r>
          </a:p>
        </p:txBody>
      </p:sp>
      <p:sp>
        <p:nvSpPr>
          <p:cNvPr id="29" name="ZoneTexte 28"/>
          <p:cNvSpPr txBox="1"/>
          <p:nvPr/>
        </p:nvSpPr>
        <p:spPr>
          <a:xfrm>
            <a:off x="8408438" y="3796971"/>
            <a:ext cx="6553750" cy="2472087"/>
          </a:xfrm>
          <a:prstGeom prst="rect">
            <a:avLst/>
          </a:prstGeom>
          <a:solidFill>
            <a:schemeClr val="accent6">
              <a:lumMod val="40000"/>
              <a:lumOff val="60000"/>
            </a:schemeClr>
          </a:solidFill>
        </p:spPr>
        <p:txBody>
          <a:bodyPr wrap="square" rtlCol="0">
            <a:spAutoFit/>
          </a:bodyPr>
          <a:lstStyle/>
          <a:p>
            <a:pPr defTabSz="1121911"/>
            <a:endParaRPr lang="fr-FR" sz="2209" b="1" dirty="0" smtClean="0">
              <a:solidFill>
                <a:prstClr val="black"/>
              </a:solidFill>
            </a:endParaRPr>
          </a:p>
          <a:p>
            <a:pPr defTabSz="1121911"/>
            <a:r>
              <a:rPr lang="fr-FR" sz="2209" b="1" dirty="0" smtClean="0">
                <a:solidFill>
                  <a:prstClr val="black"/>
                </a:solidFill>
              </a:rPr>
              <a:t>Les </a:t>
            </a:r>
            <a:r>
              <a:rPr lang="fr-FR" sz="2209" b="1" dirty="0">
                <a:solidFill>
                  <a:prstClr val="black"/>
                </a:solidFill>
              </a:rPr>
              <a:t>hauteurs du fragment étudié varient entre le R+1 et le R+5 comme une hauteur maximale, la hauteur la plus dominante c’est le R+5 ,on trouve que presque tous les constructions sont des habitat collectif et départements universitaires </a:t>
            </a:r>
            <a:endParaRPr lang="fr-FR" sz="2209" b="1" dirty="0" smtClean="0">
              <a:solidFill>
                <a:prstClr val="black"/>
              </a:solidFill>
            </a:endParaRPr>
          </a:p>
          <a:p>
            <a:pPr defTabSz="1121911"/>
            <a:endParaRPr lang="fr-FR" sz="2209" b="1" dirty="0">
              <a:solidFill>
                <a:prstClr val="black"/>
              </a:solidFill>
            </a:endParaRPr>
          </a:p>
        </p:txBody>
      </p:sp>
      <p:pic>
        <p:nvPicPr>
          <p:cNvPr id="68" name="Image 67"/>
          <p:cNvPicPr>
            <a:picLocks noChangeAspect="1"/>
          </p:cNvPicPr>
          <p:nvPr/>
        </p:nvPicPr>
        <p:blipFill>
          <a:blip r:embed="rId5"/>
          <a:stretch>
            <a:fillRect/>
          </a:stretch>
        </p:blipFill>
        <p:spPr>
          <a:xfrm>
            <a:off x="5681042" y="6879573"/>
            <a:ext cx="830474" cy="606021"/>
          </a:xfrm>
          <a:prstGeom prst="rect">
            <a:avLst/>
          </a:prstGeom>
        </p:spPr>
      </p:pic>
      <p:sp>
        <p:nvSpPr>
          <p:cNvPr id="69" name="ZoneTexte 68"/>
          <p:cNvSpPr txBox="1"/>
          <p:nvPr/>
        </p:nvSpPr>
        <p:spPr>
          <a:xfrm>
            <a:off x="6653464" y="4514701"/>
            <a:ext cx="720124" cy="356701"/>
          </a:xfrm>
          <a:prstGeom prst="rect">
            <a:avLst/>
          </a:prstGeom>
          <a:solidFill>
            <a:schemeClr val="accent5"/>
          </a:solidFill>
        </p:spPr>
        <p:txBody>
          <a:bodyPr wrap="square" rtlCol="0">
            <a:spAutoFit/>
          </a:bodyPr>
          <a:lstStyle/>
          <a:p>
            <a:pPr defTabSz="1121911"/>
            <a:r>
              <a:rPr lang="fr-FR" sz="1718" b="1" dirty="0">
                <a:solidFill>
                  <a:prstClr val="black"/>
                </a:solidFill>
                <a:latin typeface="Agency FB" panose="020B0503020202020204" pitchFamily="34" charset="0"/>
              </a:rPr>
              <a:t>S.A.U</a:t>
            </a:r>
          </a:p>
        </p:txBody>
      </p:sp>
      <p:pic>
        <p:nvPicPr>
          <p:cNvPr id="70" name="Image 69"/>
          <p:cNvPicPr>
            <a:picLocks noChangeAspect="1"/>
          </p:cNvPicPr>
          <p:nvPr/>
        </p:nvPicPr>
        <p:blipFill>
          <a:blip r:embed="rId6"/>
          <a:stretch>
            <a:fillRect/>
          </a:stretch>
        </p:blipFill>
        <p:spPr>
          <a:xfrm>
            <a:off x="6610776" y="3269065"/>
            <a:ext cx="680838" cy="680838"/>
          </a:xfrm>
          <a:prstGeom prst="rect">
            <a:avLst/>
          </a:prstGeom>
        </p:spPr>
      </p:pic>
      <p:pic>
        <p:nvPicPr>
          <p:cNvPr id="67" name="Image 66"/>
          <p:cNvPicPr>
            <a:picLocks noChangeAspect="1"/>
          </p:cNvPicPr>
          <p:nvPr/>
        </p:nvPicPr>
        <p:blipFill>
          <a:blip r:embed="rId7"/>
          <a:stretch>
            <a:fillRect/>
          </a:stretch>
        </p:blipFill>
        <p:spPr>
          <a:xfrm>
            <a:off x="107967" y="8894637"/>
            <a:ext cx="1685514" cy="426009"/>
          </a:xfrm>
          <a:prstGeom prst="rect">
            <a:avLst/>
          </a:prstGeom>
        </p:spPr>
      </p:pic>
      <p:sp>
        <p:nvSpPr>
          <p:cNvPr id="71" name="ZoneTexte 70"/>
          <p:cNvSpPr txBox="1"/>
          <p:nvPr/>
        </p:nvSpPr>
        <p:spPr>
          <a:xfrm>
            <a:off x="59005" y="8289435"/>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graphicFrame>
        <p:nvGraphicFramePr>
          <p:cNvPr id="72" name="Diagramme 71"/>
          <p:cNvGraphicFramePr/>
          <p:nvPr>
            <p:extLst>
              <p:ext uri="{D42A27DB-BD31-4B8C-83A1-F6EECF244321}">
                <p14:modId xmlns:p14="http://schemas.microsoft.com/office/powerpoint/2010/main" val="1200860982"/>
              </p:ext>
            </p:extLst>
          </p:nvPr>
        </p:nvGraphicFramePr>
        <p:xfrm>
          <a:off x="1118924" y="182700"/>
          <a:ext cx="12661997" cy="12244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9014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3841" t="14395" r="32204" b="5265"/>
          <a:stretch/>
        </p:blipFill>
        <p:spPr>
          <a:xfrm>
            <a:off x="351312" y="3331104"/>
            <a:ext cx="8051083" cy="5647427"/>
          </a:xfrm>
          <a:prstGeom prst="rect">
            <a:avLst/>
          </a:prstGeom>
        </p:spPr>
      </p:pic>
      <p:sp>
        <p:nvSpPr>
          <p:cNvPr id="5" name="Forme libre 4"/>
          <p:cNvSpPr/>
          <p:nvPr/>
        </p:nvSpPr>
        <p:spPr>
          <a:xfrm>
            <a:off x="458187" y="3320986"/>
            <a:ext cx="7819525" cy="5824565"/>
          </a:xfrm>
          <a:custGeom>
            <a:avLst/>
            <a:gdLst>
              <a:gd name="connsiteX0" fmla="*/ 5544457 w 6371772"/>
              <a:gd name="connsiteY0" fmla="*/ 304800 h 4746171"/>
              <a:gd name="connsiteX1" fmla="*/ 87086 w 6371772"/>
              <a:gd name="connsiteY1" fmla="*/ 0 h 4746171"/>
              <a:gd name="connsiteX2" fmla="*/ 0 w 6371772"/>
              <a:gd name="connsiteY2" fmla="*/ 87086 h 4746171"/>
              <a:gd name="connsiteX3" fmla="*/ 812800 w 6371772"/>
              <a:gd name="connsiteY3" fmla="*/ 2278743 h 4746171"/>
              <a:gd name="connsiteX4" fmla="*/ 1219200 w 6371772"/>
              <a:gd name="connsiteY4" fmla="*/ 3106057 h 4746171"/>
              <a:gd name="connsiteX5" fmla="*/ 2278743 w 6371772"/>
              <a:gd name="connsiteY5" fmla="*/ 4746171 h 4746171"/>
              <a:gd name="connsiteX6" fmla="*/ 6371772 w 6371772"/>
              <a:gd name="connsiteY6" fmla="*/ 3860800 h 4746171"/>
              <a:gd name="connsiteX7" fmla="*/ 6066972 w 6371772"/>
              <a:gd name="connsiteY7" fmla="*/ 2902857 h 4746171"/>
              <a:gd name="connsiteX8" fmla="*/ 5544457 w 6371772"/>
              <a:gd name="connsiteY8" fmla="*/ 304800 h 47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1772" h="4746171">
                <a:moveTo>
                  <a:pt x="5544457" y="304800"/>
                </a:moveTo>
                <a:lnTo>
                  <a:pt x="87086" y="0"/>
                </a:lnTo>
                <a:lnTo>
                  <a:pt x="0" y="87086"/>
                </a:lnTo>
                <a:lnTo>
                  <a:pt x="812800" y="2278743"/>
                </a:lnTo>
                <a:lnTo>
                  <a:pt x="1219200" y="3106057"/>
                </a:lnTo>
                <a:lnTo>
                  <a:pt x="2278743" y="4746171"/>
                </a:lnTo>
                <a:lnTo>
                  <a:pt x="6371772" y="3860800"/>
                </a:lnTo>
                <a:lnTo>
                  <a:pt x="6066972" y="2902857"/>
                </a:lnTo>
                <a:lnTo>
                  <a:pt x="5544457" y="304800"/>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7" name="Forme libre 6"/>
          <p:cNvSpPr/>
          <p:nvPr/>
        </p:nvSpPr>
        <p:spPr>
          <a:xfrm>
            <a:off x="1933476" y="5749218"/>
            <a:ext cx="5620172" cy="1271786"/>
          </a:xfrm>
          <a:custGeom>
            <a:avLst/>
            <a:gdLst>
              <a:gd name="connsiteX0" fmla="*/ 4579620 w 4579620"/>
              <a:gd name="connsiteY0" fmla="*/ 0 h 1036320"/>
              <a:gd name="connsiteX1" fmla="*/ 3710940 w 4579620"/>
              <a:gd name="connsiteY1" fmla="*/ 121920 h 1036320"/>
              <a:gd name="connsiteX2" fmla="*/ 1965960 w 4579620"/>
              <a:gd name="connsiteY2" fmla="*/ 396240 h 1036320"/>
              <a:gd name="connsiteX3" fmla="*/ 1554480 w 4579620"/>
              <a:gd name="connsiteY3" fmla="*/ 518160 h 1036320"/>
              <a:gd name="connsiteX4" fmla="*/ 0 w 4579620"/>
              <a:gd name="connsiteY4" fmla="*/ 103632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620" h="1036320">
                <a:moveTo>
                  <a:pt x="4579620" y="0"/>
                </a:moveTo>
                <a:lnTo>
                  <a:pt x="3710940" y="121920"/>
                </a:lnTo>
                <a:lnTo>
                  <a:pt x="1965960" y="396240"/>
                </a:lnTo>
                <a:lnTo>
                  <a:pt x="1554480" y="518160"/>
                </a:lnTo>
                <a:lnTo>
                  <a:pt x="0" y="103632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8" name="Forme libre 7"/>
          <p:cNvSpPr/>
          <p:nvPr/>
        </p:nvSpPr>
        <p:spPr>
          <a:xfrm>
            <a:off x="1550069" y="3589053"/>
            <a:ext cx="4937522" cy="2253679"/>
          </a:xfrm>
          <a:custGeom>
            <a:avLst/>
            <a:gdLst>
              <a:gd name="connsiteX0" fmla="*/ 4023360 w 4023360"/>
              <a:gd name="connsiteY0" fmla="*/ 1836420 h 1836420"/>
              <a:gd name="connsiteX1" fmla="*/ 3977640 w 4023360"/>
              <a:gd name="connsiteY1" fmla="*/ 1181100 h 1836420"/>
              <a:gd name="connsiteX2" fmla="*/ 3863340 w 4023360"/>
              <a:gd name="connsiteY2" fmla="*/ 190500 h 1836420"/>
              <a:gd name="connsiteX3" fmla="*/ 0 w 4023360"/>
              <a:gd name="connsiteY3" fmla="*/ 0 h 1836420"/>
            </a:gdLst>
            <a:ahLst/>
            <a:cxnLst>
              <a:cxn ang="0">
                <a:pos x="connsiteX0" y="connsiteY0"/>
              </a:cxn>
              <a:cxn ang="0">
                <a:pos x="connsiteX1" y="connsiteY1"/>
              </a:cxn>
              <a:cxn ang="0">
                <a:pos x="connsiteX2" y="connsiteY2"/>
              </a:cxn>
              <a:cxn ang="0">
                <a:pos x="connsiteX3" y="connsiteY3"/>
              </a:cxn>
            </a:cxnLst>
            <a:rect l="l" t="t" r="r" b="b"/>
            <a:pathLst>
              <a:path w="4023360" h="1836420">
                <a:moveTo>
                  <a:pt x="4023360" y="1836420"/>
                </a:moveTo>
                <a:lnTo>
                  <a:pt x="3977640" y="1181100"/>
                </a:lnTo>
                <a:lnTo>
                  <a:pt x="3863340" y="190500"/>
                </a:lnTo>
                <a:lnTo>
                  <a:pt x="0"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9" name="Forme libre 8"/>
          <p:cNvSpPr/>
          <p:nvPr/>
        </p:nvSpPr>
        <p:spPr>
          <a:xfrm>
            <a:off x="4112345" y="3701269"/>
            <a:ext cx="374055" cy="2534221"/>
          </a:xfrm>
          <a:custGeom>
            <a:avLst/>
            <a:gdLst>
              <a:gd name="connsiteX0" fmla="*/ 0 w 304800"/>
              <a:gd name="connsiteY0" fmla="*/ 0 h 2065020"/>
              <a:gd name="connsiteX1" fmla="*/ 304800 w 304800"/>
              <a:gd name="connsiteY1" fmla="*/ 2065020 h 2065020"/>
            </a:gdLst>
            <a:ahLst/>
            <a:cxnLst>
              <a:cxn ang="0">
                <a:pos x="connsiteX0" y="connsiteY0"/>
              </a:cxn>
              <a:cxn ang="0">
                <a:pos x="connsiteX1" y="connsiteY1"/>
              </a:cxn>
            </a:cxnLst>
            <a:rect l="l" t="t" r="r" b="b"/>
            <a:pathLst>
              <a:path w="304800" h="2065020">
                <a:moveTo>
                  <a:pt x="0" y="0"/>
                </a:moveTo>
                <a:lnTo>
                  <a:pt x="304800" y="206502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0" name="Forme libre 9"/>
          <p:cNvSpPr/>
          <p:nvPr/>
        </p:nvSpPr>
        <p:spPr>
          <a:xfrm>
            <a:off x="699096" y="3635810"/>
            <a:ext cx="1253083" cy="3366492"/>
          </a:xfrm>
          <a:custGeom>
            <a:avLst/>
            <a:gdLst>
              <a:gd name="connsiteX0" fmla="*/ 396240 w 1021080"/>
              <a:gd name="connsiteY0" fmla="*/ 0 h 2743200"/>
              <a:gd name="connsiteX1" fmla="*/ 0 w 1021080"/>
              <a:gd name="connsiteY1" fmla="*/ 160020 h 2743200"/>
              <a:gd name="connsiteX2" fmla="*/ 685800 w 1021080"/>
              <a:gd name="connsiteY2" fmla="*/ 2026920 h 2743200"/>
              <a:gd name="connsiteX3" fmla="*/ 1021080 w 102108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021080" h="2743200">
                <a:moveTo>
                  <a:pt x="396240" y="0"/>
                </a:moveTo>
                <a:lnTo>
                  <a:pt x="0" y="160020"/>
                </a:lnTo>
                <a:lnTo>
                  <a:pt x="685800" y="2026920"/>
                </a:lnTo>
                <a:lnTo>
                  <a:pt x="1021080" y="27432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1" name="Forme libre 10"/>
          <p:cNvSpPr/>
          <p:nvPr/>
        </p:nvSpPr>
        <p:spPr>
          <a:xfrm>
            <a:off x="4037534" y="3841540"/>
            <a:ext cx="3768601" cy="4404494"/>
          </a:xfrm>
          <a:custGeom>
            <a:avLst/>
            <a:gdLst>
              <a:gd name="connsiteX0" fmla="*/ 1851660 w 3070860"/>
              <a:gd name="connsiteY0" fmla="*/ 0 h 3589020"/>
              <a:gd name="connsiteX1" fmla="*/ 2598420 w 3070860"/>
              <a:gd name="connsiteY1" fmla="*/ 7620 h 3589020"/>
              <a:gd name="connsiteX2" fmla="*/ 2887980 w 3070860"/>
              <a:gd name="connsiteY2" fmla="*/ 1569720 h 3589020"/>
              <a:gd name="connsiteX3" fmla="*/ 3070860 w 3070860"/>
              <a:gd name="connsiteY3" fmla="*/ 2598420 h 3589020"/>
              <a:gd name="connsiteX4" fmla="*/ 1813560 w 3070860"/>
              <a:gd name="connsiteY4" fmla="*/ 2781300 h 3589020"/>
              <a:gd name="connsiteX5" fmla="*/ 609600 w 3070860"/>
              <a:gd name="connsiteY5" fmla="*/ 2964180 h 3589020"/>
              <a:gd name="connsiteX6" fmla="*/ 647700 w 3070860"/>
              <a:gd name="connsiteY6" fmla="*/ 3230880 h 3589020"/>
              <a:gd name="connsiteX7" fmla="*/ 0 w 3070860"/>
              <a:gd name="connsiteY7" fmla="*/ 3589020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0860" h="3589020">
                <a:moveTo>
                  <a:pt x="1851660" y="0"/>
                </a:moveTo>
                <a:lnTo>
                  <a:pt x="2598420" y="7620"/>
                </a:lnTo>
                <a:lnTo>
                  <a:pt x="2887980" y="1569720"/>
                </a:lnTo>
                <a:lnTo>
                  <a:pt x="3070860" y="2598420"/>
                </a:lnTo>
                <a:lnTo>
                  <a:pt x="1813560" y="2781300"/>
                </a:lnTo>
                <a:lnTo>
                  <a:pt x="609600" y="2964180"/>
                </a:lnTo>
                <a:lnTo>
                  <a:pt x="647700" y="3230880"/>
                </a:lnTo>
                <a:lnTo>
                  <a:pt x="0" y="358902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2" name="Forme libre 11"/>
          <p:cNvSpPr/>
          <p:nvPr/>
        </p:nvSpPr>
        <p:spPr>
          <a:xfrm>
            <a:off x="6150942" y="7367004"/>
            <a:ext cx="542379" cy="860326"/>
          </a:xfrm>
          <a:custGeom>
            <a:avLst/>
            <a:gdLst>
              <a:gd name="connsiteX0" fmla="*/ 0 w 441960"/>
              <a:gd name="connsiteY0" fmla="*/ 0 h 701040"/>
              <a:gd name="connsiteX1" fmla="*/ 441960 w 441960"/>
              <a:gd name="connsiteY1" fmla="*/ 701040 h 701040"/>
            </a:gdLst>
            <a:ahLst/>
            <a:cxnLst>
              <a:cxn ang="0">
                <a:pos x="connsiteX0" y="connsiteY0"/>
              </a:cxn>
              <a:cxn ang="0">
                <a:pos x="connsiteX1" y="connsiteY1"/>
              </a:cxn>
            </a:cxnLst>
            <a:rect l="l" t="t" r="r" b="b"/>
            <a:pathLst>
              <a:path w="441960" h="701040">
                <a:moveTo>
                  <a:pt x="0" y="0"/>
                </a:moveTo>
                <a:lnTo>
                  <a:pt x="441960" y="70104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3" name="Forme libre 12"/>
          <p:cNvSpPr/>
          <p:nvPr/>
        </p:nvSpPr>
        <p:spPr>
          <a:xfrm>
            <a:off x="6188348" y="5926894"/>
            <a:ext cx="289892" cy="1187624"/>
          </a:xfrm>
          <a:custGeom>
            <a:avLst/>
            <a:gdLst>
              <a:gd name="connsiteX0" fmla="*/ 0 w 236220"/>
              <a:gd name="connsiteY0" fmla="*/ 967740 h 967740"/>
              <a:gd name="connsiteX1" fmla="*/ 182880 w 236220"/>
              <a:gd name="connsiteY1" fmla="*/ 640080 h 967740"/>
              <a:gd name="connsiteX2" fmla="*/ 236220 w 236220"/>
              <a:gd name="connsiteY2" fmla="*/ 0 h 967740"/>
              <a:gd name="connsiteX0" fmla="*/ 0 w 236220"/>
              <a:gd name="connsiteY0" fmla="*/ 967740 h 967740"/>
              <a:gd name="connsiteX1" fmla="*/ 129540 w 236220"/>
              <a:gd name="connsiteY1" fmla="*/ 807720 h 967740"/>
              <a:gd name="connsiteX2" fmla="*/ 182880 w 236220"/>
              <a:gd name="connsiteY2" fmla="*/ 640080 h 967740"/>
              <a:gd name="connsiteX3" fmla="*/ 236220 w 236220"/>
              <a:gd name="connsiteY3" fmla="*/ 0 h 967740"/>
            </a:gdLst>
            <a:ahLst/>
            <a:cxnLst>
              <a:cxn ang="0">
                <a:pos x="connsiteX0" y="connsiteY0"/>
              </a:cxn>
              <a:cxn ang="0">
                <a:pos x="connsiteX1" y="connsiteY1"/>
              </a:cxn>
              <a:cxn ang="0">
                <a:pos x="connsiteX2" y="connsiteY2"/>
              </a:cxn>
              <a:cxn ang="0">
                <a:pos x="connsiteX3" y="connsiteY3"/>
              </a:cxn>
            </a:cxnLst>
            <a:rect l="l" t="t" r="r" b="b"/>
            <a:pathLst>
              <a:path w="236220" h="967740">
                <a:moveTo>
                  <a:pt x="0" y="967740"/>
                </a:moveTo>
                <a:cubicBezTo>
                  <a:pt x="30480" y="904240"/>
                  <a:pt x="99060" y="871220"/>
                  <a:pt x="129540" y="807720"/>
                </a:cubicBezTo>
                <a:lnTo>
                  <a:pt x="182880" y="640080"/>
                </a:lnTo>
                <a:lnTo>
                  <a:pt x="236220"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4" name="Forme libre 13"/>
          <p:cNvSpPr/>
          <p:nvPr/>
        </p:nvSpPr>
        <p:spPr>
          <a:xfrm>
            <a:off x="6637214" y="3850890"/>
            <a:ext cx="364703" cy="1935733"/>
          </a:xfrm>
          <a:custGeom>
            <a:avLst/>
            <a:gdLst>
              <a:gd name="connsiteX0" fmla="*/ 297180 w 297180"/>
              <a:gd name="connsiteY0" fmla="*/ 1577340 h 1577340"/>
              <a:gd name="connsiteX1" fmla="*/ 0 w 297180"/>
              <a:gd name="connsiteY1" fmla="*/ 0 h 1577340"/>
            </a:gdLst>
            <a:ahLst/>
            <a:cxnLst>
              <a:cxn ang="0">
                <a:pos x="connsiteX0" y="connsiteY0"/>
              </a:cxn>
              <a:cxn ang="0">
                <a:pos x="connsiteX1" y="connsiteY1"/>
              </a:cxn>
            </a:cxnLst>
            <a:rect l="l" t="t" r="r" b="b"/>
            <a:pathLst>
              <a:path w="297180" h="1577340">
                <a:moveTo>
                  <a:pt x="297180" y="1577340"/>
                </a:move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5" name="Forme libre 14"/>
          <p:cNvSpPr/>
          <p:nvPr/>
        </p:nvSpPr>
        <p:spPr>
          <a:xfrm>
            <a:off x="6534348" y="4888893"/>
            <a:ext cx="822920" cy="149622"/>
          </a:xfrm>
          <a:custGeom>
            <a:avLst/>
            <a:gdLst>
              <a:gd name="connsiteX0" fmla="*/ 670560 w 670560"/>
              <a:gd name="connsiteY0" fmla="*/ 0 h 121920"/>
              <a:gd name="connsiteX1" fmla="*/ 0 w 670560"/>
              <a:gd name="connsiteY1" fmla="*/ 121920 h 121920"/>
            </a:gdLst>
            <a:ahLst/>
            <a:cxnLst>
              <a:cxn ang="0">
                <a:pos x="connsiteX0" y="connsiteY0"/>
              </a:cxn>
              <a:cxn ang="0">
                <a:pos x="connsiteX1" y="connsiteY1"/>
              </a:cxn>
            </a:cxnLst>
            <a:rect l="l" t="t" r="r" b="b"/>
            <a:pathLst>
              <a:path w="670560" h="121920">
                <a:moveTo>
                  <a:pt x="670560" y="0"/>
                </a:moveTo>
                <a:lnTo>
                  <a:pt x="0" y="12192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6" name="Forme libre 15"/>
          <p:cNvSpPr/>
          <p:nvPr/>
        </p:nvSpPr>
        <p:spPr>
          <a:xfrm>
            <a:off x="6459537" y="4383919"/>
            <a:ext cx="822920" cy="130919"/>
          </a:xfrm>
          <a:custGeom>
            <a:avLst/>
            <a:gdLst>
              <a:gd name="connsiteX0" fmla="*/ 670560 w 670560"/>
              <a:gd name="connsiteY0" fmla="*/ 0 h 106680"/>
              <a:gd name="connsiteX1" fmla="*/ 0 w 670560"/>
              <a:gd name="connsiteY1" fmla="*/ 106680 h 106680"/>
            </a:gdLst>
            <a:ahLst/>
            <a:cxnLst>
              <a:cxn ang="0">
                <a:pos x="connsiteX0" y="connsiteY0"/>
              </a:cxn>
              <a:cxn ang="0">
                <a:pos x="connsiteX1" y="connsiteY1"/>
              </a:cxn>
            </a:cxnLst>
            <a:rect l="l" t="t" r="r" b="b"/>
            <a:pathLst>
              <a:path w="670560" h="106680">
                <a:moveTo>
                  <a:pt x="670560" y="0"/>
                </a:moveTo>
                <a:lnTo>
                  <a:pt x="0" y="10668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7" name="Forme libre 16"/>
          <p:cNvSpPr/>
          <p:nvPr/>
        </p:nvSpPr>
        <p:spPr>
          <a:xfrm>
            <a:off x="6450186" y="6469273"/>
            <a:ext cx="1206326" cy="187027"/>
          </a:xfrm>
          <a:custGeom>
            <a:avLst/>
            <a:gdLst>
              <a:gd name="connsiteX0" fmla="*/ 982980 w 982980"/>
              <a:gd name="connsiteY0" fmla="*/ 0 h 152400"/>
              <a:gd name="connsiteX1" fmla="*/ 0 w 982980"/>
              <a:gd name="connsiteY1" fmla="*/ 152400 h 152400"/>
            </a:gdLst>
            <a:ahLst/>
            <a:cxnLst>
              <a:cxn ang="0">
                <a:pos x="connsiteX0" y="connsiteY0"/>
              </a:cxn>
              <a:cxn ang="0">
                <a:pos x="connsiteX1" y="connsiteY1"/>
              </a:cxn>
            </a:cxnLst>
            <a:rect l="l" t="t" r="r" b="b"/>
            <a:pathLst>
              <a:path w="982980" h="152400">
                <a:moveTo>
                  <a:pt x="982980" y="0"/>
                </a:moveTo>
                <a:lnTo>
                  <a:pt x="0" y="15240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8" name="Forme libre 17"/>
          <p:cNvSpPr/>
          <p:nvPr/>
        </p:nvSpPr>
        <p:spPr>
          <a:xfrm>
            <a:off x="7020620" y="5861434"/>
            <a:ext cx="215081" cy="1225029"/>
          </a:xfrm>
          <a:custGeom>
            <a:avLst/>
            <a:gdLst>
              <a:gd name="connsiteX0" fmla="*/ 0 w 175260"/>
              <a:gd name="connsiteY0" fmla="*/ 0 h 998220"/>
              <a:gd name="connsiteX1" fmla="*/ 175260 w 175260"/>
              <a:gd name="connsiteY1" fmla="*/ 998220 h 998220"/>
            </a:gdLst>
            <a:ahLst/>
            <a:cxnLst>
              <a:cxn ang="0">
                <a:pos x="connsiteX0" y="connsiteY0"/>
              </a:cxn>
              <a:cxn ang="0">
                <a:pos x="connsiteX1" y="connsiteY1"/>
              </a:cxn>
            </a:cxnLst>
            <a:rect l="l" t="t" r="r" b="b"/>
            <a:pathLst>
              <a:path w="175260" h="998220">
                <a:moveTo>
                  <a:pt x="0" y="0"/>
                </a:moveTo>
                <a:lnTo>
                  <a:pt x="175260" y="99822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9" name="Forme libre 18"/>
          <p:cNvSpPr/>
          <p:nvPr/>
        </p:nvSpPr>
        <p:spPr>
          <a:xfrm>
            <a:off x="1119906" y="4823434"/>
            <a:ext cx="5236766" cy="215081"/>
          </a:xfrm>
          <a:custGeom>
            <a:avLst/>
            <a:gdLst>
              <a:gd name="connsiteX0" fmla="*/ 4267200 w 4267200"/>
              <a:gd name="connsiteY0" fmla="*/ 175260 h 175260"/>
              <a:gd name="connsiteX1" fmla="*/ 1943100 w 4267200"/>
              <a:gd name="connsiteY1" fmla="*/ 137160 h 175260"/>
              <a:gd name="connsiteX2" fmla="*/ 129540 w 4267200"/>
              <a:gd name="connsiteY2" fmla="*/ 0 h 175260"/>
              <a:gd name="connsiteX3" fmla="*/ 0 w 4267200"/>
              <a:gd name="connsiteY3" fmla="*/ 38100 h 175260"/>
            </a:gdLst>
            <a:ahLst/>
            <a:cxnLst>
              <a:cxn ang="0">
                <a:pos x="connsiteX0" y="connsiteY0"/>
              </a:cxn>
              <a:cxn ang="0">
                <a:pos x="connsiteX1" y="connsiteY1"/>
              </a:cxn>
              <a:cxn ang="0">
                <a:pos x="connsiteX2" y="connsiteY2"/>
              </a:cxn>
              <a:cxn ang="0">
                <a:pos x="connsiteX3" y="connsiteY3"/>
              </a:cxn>
            </a:cxnLst>
            <a:rect l="l" t="t" r="r" b="b"/>
            <a:pathLst>
              <a:path w="4267200" h="175260">
                <a:moveTo>
                  <a:pt x="4267200" y="175260"/>
                </a:moveTo>
                <a:lnTo>
                  <a:pt x="1943100" y="137160"/>
                </a:lnTo>
                <a:lnTo>
                  <a:pt x="129540" y="0"/>
                </a:lnTo>
                <a:lnTo>
                  <a:pt x="0" y="3810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1" name="Forme libre 20"/>
          <p:cNvSpPr/>
          <p:nvPr/>
        </p:nvSpPr>
        <p:spPr>
          <a:xfrm>
            <a:off x="3775695" y="3822837"/>
            <a:ext cx="65460" cy="1140867"/>
          </a:xfrm>
          <a:custGeom>
            <a:avLst/>
            <a:gdLst>
              <a:gd name="connsiteX0" fmla="*/ 53340 w 53340"/>
              <a:gd name="connsiteY0" fmla="*/ 0 h 929640"/>
              <a:gd name="connsiteX1" fmla="*/ 0 w 53340"/>
              <a:gd name="connsiteY1" fmla="*/ 929640 h 929640"/>
            </a:gdLst>
            <a:ahLst/>
            <a:cxnLst>
              <a:cxn ang="0">
                <a:pos x="connsiteX0" y="connsiteY0"/>
              </a:cxn>
              <a:cxn ang="0">
                <a:pos x="connsiteX1" y="connsiteY1"/>
              </a:cxn>
            </a:cxnLst>
            <a:rect l="l" t="t" r="r" b="b"/>
            <a:pathLst>
              <a:path w="53340" h="929640">
                <a:moveTo>
                  <a:pt x="53340" y="0"/>
                </a:moveTo>
                <a:lnTo>
                  <a:pt x="0" y="92964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2" name="Forme libre 21"/>
          <p:cNvSpPr/>
          <p:nvPr/>
        </p:nvSpPr>
        <p:spPr>
          <a:xfrm>
            <a:off x="3429694" y="3757377"/>
            <a:ext cx="56108" cy="1206326"/>
          </a:xfrm>
          <a:custGeom>
            <a:avLst/>
            <a:gdLst>
              <a:gd name="connsiteX0" fmla="*/ 45720 w 45720"/>
              <a:gd name="connsiteY0" fmla="*/ 0 h 982980"/>
              <a:gd name="connsiteX1" fmla="*/ 0 w 45720"/>
              <a:gd name="connsiteY1" fmla="*/ 982980 h 982980"/>
            </a:gdLst>
            <a:ahLst/>
            <a:cxnLst>
              <a:cxn ang="0">
                <a:pos x="connsiteX0" y="connsiteY0"/>
              </a:cxn>
              <a:cxn ang="0">
                <a:pos x="connsiteX1" y="connsiteY1"/>
              </a:cxn>
            </a:cxnLst>
            <a:rect l="l" t="t" r="r" b="b"/>
            <a:pathLst>
              <a:path w="45720" h="982980">
                <a:moveTo>
                  <a:pt x="45720" y="0"/>
                </a:moveTo>
                <a:lnTo>
                  <a:pt x="0" y="98298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3" name="Forme libre 22"/>
          <p:cNvSpPr/>
          <p:nvPr/>
        </p:nvSpPr>
        <p:spPr>
          <a:xfrm>
            <a:off x="3083695" y="3748025"/>
            <a:ext cx="37405" cy="1159570"/>
          </a:xfrm>
          <a:custGeom>
            <a:avLst/>
            <a:gdLst>
              <a:gd name="connsiteX0" fmla="*/ 30480 w 30480"/>
              <a:gd name="connsiteY0" fmla="*/ 0 h 944880"/>
              <a:gd name="connsiteX1" fmla="*/ 0 w 30480"/>
              <a:gd name="connsiteY1" fmla="*/ 944880 h 944880"/>
            </a:gdLst>
            <a:ahLst/>
            <a:cxnLst>
              <a:cxn ang="0">
                <a:pos x="connsiteX0" y="connsiteY0"/>
              </a:cxn>
              <a:cxn ang="0">
                <a:pos x="connsiteX1" y="connsiteY1"/>
              </a:cxn>
            </a:cxnLst>
            <a:rect l="l" t="t" r="r" b="b"/>
            <a:pathLst>
              <a:path w="30480" h="944880">
                <a:moveTo>
                  <a:pt x="30480" y="0"/>
                </a:moveTo>
                <a:lnTo>
                  <a:pt x="0" y="94488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4" name="Forme libre 23"/>
          <p:cNvSpPr/>
          <p:nvPr/>
        </p:nvSpPr>
        <p:spPr>
          <a:xfrm>
            <a:off x="2728342" y="3738675"/>
            <a:ext cx="46757" cy="1168921"/>
          </a:xfrm>
          <a:custGeom>
            <a:avLst/>
            <a:gdLst>
              <a:gd name="connsiteX0" fmla="*/ 38100 w 38100"/>
              <a:gd name="connsiteY0" fmla="*/ 0 h 952500"/>
              <a:gd name="connsiteX1" fmla="*/ 0 w 38100"/>
              <a:gd name="connsiteY1" fmla="*/ 952500 h 952500"/>
            </a:gdLst>
            <a:ahLst/>
            <a:cxnLst>
              <a:cxn ang="0">
                <a:pos x="connsiteX0" y="connsiteY0"/>
              </a:cxn>
              <a:cxn ang="0">
                <a:pos x="connsiteX1" y="connsiteY1"/>
              </a:cxn>
            </a:cxnLst>
            <a:rect l="l" t="t" r="r" b="b"/>
            <a:pathLst>
              <a:path w="38100" h="952500">
                <a:moveTo>
                  <a:pt x="38100" y="0"/>
                </a:moveTo>
                <a:lnTo>
                  <a:pt x="0" y="95250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5" name="Forme libre 24"/>
          <p:cNvSpPr/>
          <p:nvPr/>
        </p:nvSpPr>
        <p:spPr>
          <a:xfrm>
            <a:off x="1998935" y="3719972"/>
            <a:ext cx="56108" cy="1084759"/>
          </a:xfrm>
          <a:custGeom>
            <a:avLst/>
            <a:gdLst>
              <a:gd name="connsiteX0" fmla="*/ 45720 w 45720"/>
              <a:gd name="connsiteY0" fmla="*/ 0 h 883920"/>
              <a:gd name="connsiteX1" fmla="*/ 0 w 45720"/>
              <a:gd name="connsiteY1" fmla="*/ 883920 h 883920"/>
            </a:gdLst>
            <a:ahLst/>
            <a:cxnLst>
              <a:cxn ang="0">
                <a:pos x="connsiteX0" y="connsiteY0"/>
              </a:cxn>
              <a:cxn ang="0">
                <a:pos x="connsiteX1" y="connsiteY1"/>
              </a:cxn>
            </a:cxnLst>
            <a:rect l="l" t="t" r="r" b="b"/>
            <a:pathLst>
              <a:path w="45720" h="883920">
                <a:moveTo>
                  <a:pt x="45720" y="0"/>
                </a:moveTo>
                <a:lnTo>
                  <a:pt x="0" y="88392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6" name="Forme libre 25"/>
          <p:cNvSpPr/>
          <p:nvPr/>
        </p:nvSpPr>
        <p:spPr>
          <a:xfrm>
            <a:off x="1662286" y="3719972"/>
            <a:ext cx="84162" cy="1103461"/>
          </a:xfrm>
          <a:custGeom>
            <a:avLst/>
            <a:gdLst>
              <a:gd name="connsiteX0" fmla="*/ 68580 w 68580"/>
              <a:gd name="connsiteY0" fmla="*/ 0 h 899160"/>
              <a:gd name="connsiteX1" fmla="*/ 0 w 68580"/>
              <a:gd name="connsiteY1" fmla="*/ 899160 h 899160"/>
            </a:gdLst>
            <a:ahLst/>
            <a:cxnLst>
              <a:cxn ang="0">
                <a:pos x="connsiteX0" y="connsiteY0"/>
              </a:cxn>
              <a:cxn ang="0">
                <a:pos x="connsiteX1" y="connsiteY1"/>
              </a:cxn>
            </a:cxnLst>
            <a:rect l="l" t="t" r="r" b="b"/>
            <a:pathLst>
              <a:path w="68580" h="899160">
                <a:moveTo>
                  <a:pt x="68580" y="0"/>
                </a:moveTo>
                <a:lnTo>
                  <a:pt x="0" y="89916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7" name="Forme libre 26"/>
          <p:cNvSpPr/>
          <p:nvPr/>
        </p:nvSpPr>
        <p:spPr>
          <a:xfrm>
            <a:off x="1363043" y="3776080"/>
            <a:ext cx="28054" cy="1019299"/>
          </a:xfrm>
          <a:custGeom>
            <a:avLst/>
            <a:gdLst>
              <a:gd name="connsiteX0" fmla="*/ 22860 w 22860"/>
              <a:gd name="connsiteY0" fmla="*/ 0 h 830580"/>
              <a:gd name="connsiteX1" fmla="*/ 0 w 22860"/>
              <a:gd name="connsiteY1" fmla="*/ 830580 h 830580"/>
            </a:gdLst>
            <a:ahLst/>
            <a:cxnLst>
              <a:cxn ang="0">
                <a:pos x="connsiteX0" y="connsiteY0"/>
              </a:cxn>
              <a:cxn ang="0">
                <a:pos x="connsiteX1" y="connsiteY1"/>
              </a:cxn>
            </a:cxnLst>
            <a:rect l="l" t="t" r="r" b="b"/>
            <a:pathLst>
              <a:path w="22860" h="830580">
                <a:moveTo>
                  <a:pt x="22860" y="0"/>
                </a:moveTo>
                <a:lnTo>
                  <a:pt x="0" y="83058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8" name="Forme libre 27"/>
          <p:cNvSpPr/>
          <p:nvPr/>
        </p:nvSpPr>
        <p:spPr>
          <a:xfrm>
            <a:off x="942231" y="4299757"/>
            <a:ext cx="3272979" cy="158973"/>
          </a:xfrm>
          <a:custGeom>
            <a:avLst/>
            <a:gdLst>
              <a:gd name="connsiteX0" fmla="*/ 2667000 w 2667000"/>
              <a:gd name="connsiteY0" fmla="*/ 129540 h 129540"/>
              <a:gd name="connsiteX1" fmla="*/ 335280 w 2667000"/>
              <a:gd name="connsiteY1" fmla="*/ 15240 h 129540"/>
              <a:gd name="connsiteX2" fmla="*/ 114300 w 2667000"/>
              <a:gd name="connsiteY2" fmla="*/ 0 h 129540"/>
              <a:gd name="connsiteX3" fmla="*/ 0 w 2667000"/>
              <a:gd name="connsiteY3" fmla="*/ 68580 h 129540"/>
            </a:gdLst>
            <a:ahLst/>
            <a:cxnLst>
              <a:cxn ang="0">
                <a:pos x="connsiteX0" y="connsiteY0"/>
              </a:cxn>
              <a:cxn ang="0">
                <a:pos x="connsiteX1" y="connsiteY1"/>
              </a:cxn>
              <a:cxn ang="0">
                <a:pos x="connsiteX2" y="connsiteY2"/>
              </a:cxn>
              <a:cxn ang="0">
                <a:pos x="connsiteX3" y="connsiteY3"/>
              </a:cxn>
            </a:cxnLst>
            <a:rect l="l" t="t" r="r" b="b"/>
            <a:pathLst>
              <a:path w="2667000" h="129540">
                <a:moveTo>
                  <a:pt x="2667000" y="129540"/>
                </a:moveTo>
                <a:lnTo>
                  <a:pt x="335280" y="15240"/>
                </a:lnTo>
                <a:lnTo>
                  <a:pt x="114300" y="0"/>
                </a:lnTo>
                <a:lnTo>
                  <a:pt x="0" y="6858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9" name="Forme libre 28"/>
          <p:cNvSpPr/>
          <p:nvPr/>
        </p:nvSpPr>
        <p:spPr>
          <a:xfrm>
            <a:off x="5225157" y="3822836"/>
            <a:ext cx="177676" cy="2122760"/>
          </a:xfrm>
          <a:custGeom>
            <a:avLst/>
            <a:gdLst>
              <a:gd name="connsiteX0" fmla="*/ 144780 w 144780"/>
              <a:gd name="connsiteY0" fmla="*/ 1729740 h 1729740"/>
              <a:gd name="connsiteX1" fmla="*/ 68580 w 144780"/>
              <a:gd name="connsiteY1" fmla="*/ 990600 h 1729740"/>
              <a:gd name="connsiteX2" fmla="*/ 0 w 144780"/>
              <a:gd name="connsiteY2" fmla="*/ 548640 h 1729740"/>
              <a:gd name="connsiteX3" fmla="*/ 15240 w 144780"/>
              <a:gd name="connsiteY3" fmla="*/ 0 h 1729740"/>
            </a:gdLst>
            <a:ahLst/>
            <a:cxnLst>
              <a:cxn ang="0">
                <a:pos x="connsiteX0" y="connsiteY0"/>
              </a:cxn>
              <a:cxn ang="0">
                <a:pos x="connsiteX1" y="connsiteY1"/>
              </a:cxn>
              <a:cxn ang="0">
                <a:pos x="connsiteX2" y="connsiteY2"/>
              </a:cxn>
              <a:cxn ang="0">
                <a:pos x="connsiteX3" y="connsiteY3"/>
              </a:cxn>
            </a:cxnLst>
            <a:rect l="l" t="t" r="r" b="b"/>
            <a:pathLst>
              <a:path w="144780" h="1729740">
                <a:moveTo>
                  <a:pt x="144780" y="1729740"/>
                </a:moveTo>
                <a:lnTo>
                  <a:pt x="68580" y="990600"/>
                </a:lnTo>
                <a:lnTo>
                  <a:pt x="0" y="548640"/>
                </a:lnTo>
                <a:lnTo>
                  <a:pt x="1524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2" name="ZoneTexte 31"/>
          <p:cNvSpPr txBox="1"/>
          <p:nvPr/>
        </p:nvSpPr>
        <p:spPr>
          <a:xfrm>
            <a:off x="2851024" y="6553440"/>
            <a:ext cx="540153" cy="318998"/>
          </a:xfrm>
          <a:prstGeom prst="rect">
            <a:avLst/>
          </a:prstGeom>
          <a:solidFill>
            <a:srgbClr val="FFC000"/>
          </a:solidFill>
        </p:spPr>
        <p:txBody>
          <a:bodyPr wrap="square" rtlCol="0">
            <a:spAutoFit/>
          </a:bodyPr>
          <a:lstStyle/>
          <a:p>
            <a:pPr defTabSz="1121911"/>
            <a:r>
              <a:rPr lang="fr-FR" sz="1473" b="1" dirty="0">
                <a:solidFill>
                  <a:prstClr val="black"/>
                </a:solidFill>
                <a:latin typeface="Agency FB" panose="020B0503020202020204" pitchFamily="34" charset="0"/>
              </a:rPr>
              <a:t>BUS</a:t>
            </a:r>
          </a:p>
        </p:txBody>
      </p:sp>
      <p:sp>
        <p:nvSpPr>
          <p:cNvPr id="33" name="ZoneTexte 32"/>
          <p:cNvSpPr txBox="1"/>
          <p:nvPr/>
        </p:nvSpPr>
        <p:spPr>
          <a:xfrm>
            <a:off x="0" y="1731293"/>
            <a:ext cx="5461199" cy="646331"/>
          </a:xfrm>
          <a:prstGeom prst="rect">
            <a:avLst/>
          </a:prstGeom>
          <a:solidFill>
            <a:schemeClr val="accent6"/>
          </a:solidFill>
        </p:spPr>
        <p:txBody>
          <a:bodyPr wrap="square" rtlCol="0">
            <a:spAutoFit/>
          </a:bodyPr>
          <a:lstStyle/>
          <a:p>
            <a:pPr algn="ctr" defTabSz="1121911"/>
            <a:r>
              <a:rPr lang="fr-FR" sz="3600" b="1" dirty="0">
                <a:solidFill>
                  <a:schemeClr val="bg1"/>
                </a:solidFill>
              </a:rPr>
              <a:t>Trame viaire </a:t>
            </a:r>
          </a:p>
        </p:txBody>
      </p:sp>
      <p:sp>
        <p:nvSpPr>
          <p:cNvPr id="35" name="ZoneTexte 34"/>
          <p:cNvSpPr txBox="1"/>
          <p:nvPr/>
        </p:nvSpPr>
        <p:spPr>
          <a:xfrm>
            <a:off x="8544892" y="4052328"/>
            <a:ext cx="6435969" cy="1905906"/>
          </a:xfrm>
          <a:prstGeom prst="rect">
            <a:avLst/>
          </a:prstGeom>
          <a:solidFill>
            <a:schemeClr val="accent6">
              <a:lumMod val="40000"/>
              <a:lumOff val="60000"/>
            </a:schemeClr>
          </a:solidFill>
          <a:ln>
            <a:noFill/>
          </a:ln>
        </p:spPr>
        <p:txBody>
          <a:bodyPr wrap="square" rtlCol="0">
            <a:spAutoFit/>
          </a:bodyPr>
          <a:lstStyle/>
          <a:p>
            <a:pPr defTabSz="1121911"/>
            <a:endParaRPr lang="fr-FR" sz="1964" b="1" dirty="0" smtClean="0">
              <a:solidFill>
                <a:prstClr val="black"/>
              </a:solidFill>
            </a:endParaRPr>
          </a:p>
          <a:p>
            <a:pPr defTabSz="1121911"/>
            <a:r>
              <a:rPr lang="fr-FR" sz="1964" b="1" dirty="0" smtClean="0">
                <a:solidFill>
                  <a:prstClr val="black"/>
                </a:solidFill>
              </a:rPr>
              <a:t>La </a:t>
            </a:r>
            <a:r>
              <a:rPr lang="fr-FR" sz="1964" b="1" dirty="0">
                <a:solidFill>
                  <a:prstClr val="black"/>
                </a:solidFill>
              </a:rPr>
              <a:t>voirie est d’une nécessité essentielle en milieu urbain, d’une manière générale , la voirie constitue le support principale des liaisons entre les différents équipements et assure de nombreux fonctions</a:t>
            </a:r>
          </a:p>
          <a:p>
            <a:pPr defTabSz="1121911"/>
            <a:endParaRPr lang="fr-FR" sz="1964" b="1" dirty="0">
              <a:solidFill>
                <a:prstClr val="black"/>
              </a:solidFill>
            </a:endParaRPr>
          </a:p>
        </p:txBody>
      </p:sp>
      <p:sp>
        <p:nvSpPr>
          <p:cNvPr id="38" name="Moins 37"/>
          <p:cNvSpPr/>
          <p:nvPr/>
        </p:nvSpPr>
        <p:spPr>
          <a:xfrm>
            <a:off x="5058168" y="9145551"/>
            <a:ext cx="897731" cy="56107"/>
          </a:xfrm>
          <a:prstGeom prst="mathMinus">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9" name="Moins 38"/>
          <p:cNvSpPr/>
          <p:nvPr/>
        </p:nvSpPr>
        <p:spPr>
          <a:xfrm>
            <a:off x="4975346" y="9800141"/>
            <a:ext cx="1063384" cy="112216"/>
          </a:xfrm>
          <a:prstGeom prst="mathMinus">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0" name="ZoneTexte 39"/>
          <p:cNvSpPr txBox="1"/>
          <p:nvPr/>
        </p:nvSpPr>
        <p:spPr>
          <a:xfrm>
            <a:off x="6036055" y="8934525"/>
            <a:ext cx="2642429" cy="111222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Voie primaire</a:t>
            </a:r>
          </a:p>
          <a:p>
            <a:pPr defTabSz="1121911"/>
            <a:r>
              <a:rPr lang="fr-FR" sz="2209" b="1" dirty="0">
                <a:solidFill>
                  <a:prstClr val="black"/>
                </a:solidFill>
                <a:latin typeface="Agency FB" panose="020B0503020202020204" pitchFamily="34" charset="0"/>
              </a:rPr>
              <a:t>Voie secondaire</a:t>
            </a:r>
          </a:p>
          <a:p>
            <a:pPr defTabSz="1121911"/>
            <a:r>
              <a:rPr lang="fr-FR" sz="2209" b="1" dirty="0">
                <a:solidFill>
                  <a:prstClr val="black"/>
                </a:solidFill>
                <a:latin typeface="Agency FB" panose="020B0503020202020204" pitchFamily="34" charset="0"/>
              </a:rPr>
              <a:t>Voie tertiaire  </a:t>
            </a:r>
          </a:p>
        </p:txBody>
      </p:sp>
      <p:pic>
        <p:nvPicPr>
          <p:cNvPr id="41" name="Image 40"/>
          <p:cNvPicPr>
            <a:picLocks noChangeAspect="1"/>
          </p:cNvPicPr>
          <p:nvPr/>
        </p:nvPicPr>
        <p:blipFill>
          <a:blip r:embed="rId3"/>
          <a:stretch>
            <a:fillRect/>
          </a:stretch>
        </p:blipFill>
        <p:spPr>
          <a:xfrm>
            <a:off x="6552410" y="3957556"/>
            <a:ext cx="680838" cy="680838"/>
          </a:xfrm>
          <a:prstGeom prst="rect">
            <a:avLst/>
          </a:prstGeom>
        </p:spPr>
      </p:pic>
      <p:pic>
        <p:nvPicPr>
          <p:cNvPr id="34" name="Image 33"/>
          <p:cNvPicPr>
            <a:picLocks noChangeAspect="1"/>
          </p:cNvPicPr>
          <p:nvPr/>
        </p:nvPicPr>
        <p:blipFill>
          <a:blip r:embed="rId4"/>
          <a:stretch>
            <a:fillRect/>
          </a:stretch>
        </p:blipFill>
        <p:spPr>
          <a:xfrm>
            <a:off x="245763" y="9527547"/>
            <a:ext cx="1685514" cy="426009"/>
          </a:xfrm>
          <a:prstGeom prst="rect">
            <a:avLst/>
          </a:prstGeom>
        </p:spPr>
      </p:pic>
      <p:sp>
        <p:nvSpPr>
          <p:cNvPr id="36" name="ZoneTexte 35"/>
          <p:cNvSpPr txBox="1"/>
          <p:nvPr/>
        </p:nvSpPr>
        <p:spPr>
          <a:xfrm>
            <a:off x="245763" y="9101274"/>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sp>
        <p:nvSpPr>
          <p:cNvPr id="2" name="Moins 1"/>
          <p:cNvSpPr/>
          <p:nvPr/>
        </p:nvSpPr>
        <p:spPr>
          <a:xfrm>
            <a:off x="4913227" y="9321845"/>
            <a:ext cx="1122833" cy="37680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graphicFrame>
        <p:nvGraphicFramePr>
          <p:cNvPr id="37" name="Diagramme 36"/>
          <p:cNvGraphicFramePr/>
          <p:nvPr>
            <p:extLst>
              <p:ext uri="{D42A27DB-BD31-4B8C-83A1-F6EECF244321}">
                <p14:modId xmlns:p14="http://schemas.microsoft.com/office/powerpoint/2010/main" val="3401365059"/>
              </p:ext>
            </p:extLst>
          </p:nvPr>
        </p:nvGraphicFramePr>
        <p:xfrm>
          <a:off x="1383879" y="63619"/>
          <a:ext cx="12661997" cy="12244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43055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37107"/>
            <a:ext cx="7317676" cy="691889"/>
          </a:xfrm>
          <a:solidFill>
            <a:schemeClr val="accent6">
              <a:lumMod val="75000"/>
            </a:schemeClr>
          </a:solidFill>
        </p:spPr>
        <p:txBody>
          <a:bodyPr>
            <a:normAutofit/>
          </a:bodyPr>
          <a:lstStyle/>
          <a:p>
            <a:pPr algn="ctr"/>
            <a:r>
              <a:rPr lang="fr-FR" sz="4000" b="1" dirty="0">
                <a:solidFill>
                  <a:schemeClr val="bg1"/>
                </a:solidFill>
              </a:rPr>
              <a:t>Synthèse </a:t>
            </a:r>
          </a:p>
        </p:txBody>
      </p:sp>
      <p:graphicFrame>
        <p:nvGraphicFramePr>
          <p:cNvPr id="4" name="Tableau 3"/>
          <p:cNvGraphicFramePr>
            <a:graphicFrameLocks noGrp="1"/>
          </p:cNvGraphicFramePr>
          <p:nvPr>
            <p:extLst>
              <p:ext uri="{D42A27DB-BD31-4B8C-83A1-F6EECF244321}">
                <p14:modId xmlns:p14="http://schemas.microsoft.com/office/powerpoint/2010/main" val="1949453870"/>
              </p:ext>
            </p:extLst>
          </p:nvPr>
        </p:nvGraphicFramePr>
        <p:xfrm>
          <a:off x="1415899" y="2691647"/>
          <a:ext cx="12486304" cy="5164943"/>
        </p:xfrm>
        <a:graphic>
          <a:graphicData uri="http://schemas.openxmlformats.org/drawingml/2006/table">
            <a:tbl>
              <a:tblPr firstRow="1" bandRow="1">
                <a:tableStyleId>{68D230F3-CF80-4859-8CE7-A43EE81993B5}</a:tableStyleId>
              </a:tblPr>
              <a:tblGrid>
                <a:gridCol w="6243152"/>
                <a:gridCol w="6243152"/>
              </a:tblGrid>
              <a:tr h="660856">
                <a:tc>
                  <a:txBody>
                    <a:bodyPr/>
                    <a:lstStyle/>
                    <a:p>
                      <a:pPr algn="ctr"/>
                      <a:r>
                        <a:rPr lang="fr-FR" sz="3600" dirty="0" smtClean="0"/>
                        <a:t>Les points forts</a:t>
                      </a:r>
                      <a:endParaRPr lang="fr-FR" sz="3600" dirty="0">
                        <a:solidFill>
                          <a:srgbClr val="0070C0"/>
                        </a:solidFill>
                        <a:latin typeface="Agency FB" panose="020B0503020202020204" pitchFamily="34" charset="0"/>
                      </a:endParaRP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3600" dirty="0" smtClean="0"/>
                        <a:t>Les points faibles</a:t>
                      </a:r>
                      <a:endParaRPr lang="fr-FR" sz="3600" dirty="0">
                        <a:solidFill>
                          <a:srgbClr val="0070C0"/>
                        </a:solidFill>
                        <a:latin typeface="Agency FB" panose="020B0503020202020204" pitchFamily="34" charset="0"/>
                      </a:endParaRP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5391">
                <a:tc>
                  <a:txBody>
                    <a:bodyPr/>
                    <a:lstStyle/>
                    <a:p>
                      <a:pPr algn="ctr"/>
                      <a:r>
                        <a:rPr lang="fr-FR" sz="2700" dirty="0" smtClean="0"/>
                        <a:t>Présence de transport urbaine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700" dirty="0" smtClean="0"/>
                        <a:t>Présence de pente ( terrain accidenté</a:t>
                      </a:r>
                      <a:r>
                        <a:rPr lang="fr-FR" sz="2700" baseline="0" dirty="0" smtClean="0"/>
                        <a:t> )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38566">
                <a:tc>
                  <a:txBody>
                    <a:bodyPr/>
                    <a:lstStyle/>
                    <a:p>
                      <a:pPr algn="ctr"/>
                      <a:r>
                        <a:rPr lang="fr-FR" sz="2700" dirty="0" smtClean="0"/>
                        <a:t>Proximité des variable équipements</a:t>
                      </a:r>
                      <a:r>
                        <a:rPr lang="fr-FR" sz="2700" baseline="0" dirty="0" smtClean="0"/>
                        <a:t> structurants (éducatif et de loisir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700" dirty="0" smtClean="0"/>
                        <a:t>Nuisances du trafic</a:t>
                      </a:r>
                      <a:r>
                        <a:rPr lang="fr-FR" sz="2700" baseline="0" dirty="0" smtClean="0"/>
                        <a:t> routier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5391">
                <a:tc>
                  <a:txBody>
                    <a:bodyPr/>
                    <a:lstStyle/>
                    <a:p>
                      <a:pPr algn="ctr"/>
                      <a:r>
                        <a:rPr lang="fr-FR" sz="2700" dirty="0" smtClean="0"/>
                        <a:t>Grande surface</a:t>
                      </a:r>
                      <a:r>
                        <a:rPr lang="fr-FR" sz="2700" baseline="0" dirty="0" smtClean="0"/>
                        <a:t>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700" dirty="0" smtClean="0"/>
                        <a:t>Existante de vallée</a:t>
                      </a:r>
                      <a:r>
                        <a:rPr lang="fr-FR" sz="2700" baseline="0" dirty="0" smtClean="0"/>
                        <a:t>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38566">
                <a:tc>
                  <a:txBody>
                    <a:bodyPr/>
                    <a:lstStyle/>
                    <a:p>
                      <a:pPr algn="ctr"/>
                      <a:r>
                        <a:rPr lang="fr-FR" sz="2700" dirty="0" smtClean="0"/>
                        <a:t>un secteur de transition entre le nord et le sud</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700" dirty="0" smtClean="0"/>
                        <a:t>Existence</a:t>
                      </a:r>
                      <a:r>
                        <a:rPr lang="fr-FR" sz="2700" baseline="0" dirty="0" smtClean="0"/>
                        <a:t> de failles séismique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5391">
                <a:tc>
                  <a:txBody>
                    <a:bodyPr/>
                    <a:lstStyle/>
                    <a:p>
                      <a:pPr algn="ctr"/>
                      <a:r>
                        <a:rPr lang="fr-FR" sz="2700" dirty="0" smtClean="0"/>
                        <a:t>Présence de la visibilité</a:t>
                      </a:r>
                      <a:r>
                        <a:rPr lang="fr-FR" sz="2700" baseline="0" dirty="0" smtClean="0"/>
                        <a:t>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700" dirty="0" smtClean="0"/>
                        <a:t>La mal gestion des déchets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5391">
                <a:tc>
                  <a:txBody>
                    <a:bodyPr/>
                    <a:lstStyle/>
                    <a:p>
                      <a:pPr algn="ctr"/>
                      <a:r>
                        <a:rPr lang="fr-FR" sz="2700" dirty="0" smtClean="0"/>
                        <a:t>Terrain semi –rural </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700" dirty="0" smtClean="0"/>
                        <a:t>Manque des équipements de service</a:t>
                      </a:r>
                      <a:r>
                        <a:rPr lang="fr-FR" sz="2700" baseline="0" dirty="0" smtClean="0"/>
                        <a:t> </a:t>
                      </a:r>
                      <a:endParaRPr lang="fr-FR" sz="2700" b="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5391">
                <a:tc>
                  <a:txBody>
                    <a:bodyPr/>
                    <a:lstStyle/>
                    <a:p>
                      <a:pPr algn="ctr"/>
                      <a:r>
                        <a:rPr lang="fr-FR" sz="2700" dirty="0" smtClean="0"/>
                        <a:t>terrain accessible</a:t>
                      </a:r>
                      <a:endParaRPr lang="fr-FR" sz="27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700" dirty="0" smtClean="0"/>
                        <a:t>Manque des espaces libre et verts </a:t>
                      </a:r>
                      <a:endParaRPr lang="fr-FR" sz="2700" b="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5" name="Picture 2" descr="Résultat de recherche d'images pour &quot;emoticone réfléchir&quot;">
            <a:extLst>
              <a:ext uri="{FF2B5EF4-FFF2-40B4-BE49-F238E27FC236}">
                <a16:creationId xmlns:a16="http://schemas.microsoft.com/office/drawing/2014/main" xmlns="" id="{4CBF7219-58C4-4982-97FD-F4F07998F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4477" y="8190088"/>
            <a:ext cx="1459149" cy="19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2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095" y="2765117"/>
            <a:ext cx="10433959" cy="481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stretch>
            <a:fillRect/>
          </a:stretch>
        </p:blipFill>
        <p:spPr>
          <a:xfrm>
            <a:off x="11029164" y="2955820"/>
            <a:ext cx="1560932" cy="1560932"/>
          </a:xfrm>
          <a:prstGeom prst="rect">
            <a:avLst/>
          </a:prstGeom>
        </p:spPr>
      </p:pic>
      <p:sp>
        <p:nvSpPr>
          <p:cNvPr id="6" name="Forme libre 5"/>
          <p:cNvSpPr/>
          <p:nvPr/>
        </p:nvSpPr>
        <p:spPr>
          <a:xfrm>
            <a:off x="8501973" y="3845976"/>
            <a:ext cx="1580205" cy="1341552"/>
          </a:xfrm>
          <a:custGeom>
            <a:avLst/>
            <a:gdLst>
              <a:gd name="connsiteX0" fmla="*/ 605307 w 605307"/>
              <a:gd name="connsiteY0" fmla="*/ 708338 h 811369"/>
              <a:gd name="connsiteX1" fmla="*/ 540913 w 605307"/>
              <a:gd name="connsiteY1" fmla="*/ 0 h 811369"/>
              <a:gd name="connsiteX2" fmla="*/ 0 w 605307"/>
              <a:gd name="connsiteY2" fmla="*/ 12879 h 811369"/>
              <a:gd name="connsiteX3" fmla="*/ 128789 w 605307"/>
              <a:gd name="connsiteY3" fmla="*/ 811369 h 811369"/>
              <a:gd name="connsiteX4" fmla="*/ 605307 w 605307"/>
              <a:gd name="connsiteY4" fmla="*/ 708338 h 81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07" h="811369">
                <a:moveTo>
                  <a:pt x="605307" y="708338"/>
                </a:moveTo>
                <a:lnTo>
                  <a:pt x="540913" y="0"/>
                </a:lnTo>
                <a:lnTo>
                  <a:pt x="0" y="12879"/>
                </a:lnTo>
                <a:lnTo>
                  <a:pt x="128789" y="811369"/>
                </a:lnTo>
                <a:lnTo>
                  <a:pt x="605307" y="708338"/>
                </a:lnTo>
                <a:close/>
              </a:path>
            </a:pathLst>
          </a:cu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pic>
        <p:nvPicPr>
          <p:cNvPr id="7" name="Image 6"/>
          <p:cNvPicPr>
            <a:picLocks noChangeAspect="1"/>
          </p:cNvPicPr>
          <p:nvPr/>
        </p:nvPicPr>
        <p:blipFill>
          <a:blip r:embed="rId4"/>
          <a:stretch>
            <a:fillRect/>
          </a:stretch>
        </p:blipFill>
        <p:spPr>
          <a:xfrm>
            <a:off x="5949200" y="7582086"/>
            <a:ext cx="5093255" cy="975809"/>
          </a:xfrm>
          <a:prstGeom prst="rect">
            <a:avLst/>
          </a:prstGeom>
        </p:spPr>
      </p:pic>
      <p:sp>
        <p:nvSpPr>
          <p:cNvPr id="8" name="ZoneTexte 7"/>
          <p:cNvSpPr txBox="1"/>
          <p:nvPr/>
        </p:nvSpPr>
        <p:spPr>
          <a:xfrm>
            <a:off x="0" y="8672045"/>
            <a:ext cx="14378528" cy="1452192"/>
          </a:xfrm>
          <a:prstGeom prst="rect">
            <a:avLst/>
          </a:prstGeom>
          <a:solidFill>
            <a:schemeClr val="accent5">
              <a:lumMod val="40000"/>
              <a:lumOff val="60000"/>
            </a:schemeClr>
          </a:solidFill>
        </p:spPr>
        <p:txBody>
          <a:bodyPr wrap="square" rtlCol="0">
            <a:spAutoFit/>
          </a:bodyPr>
          <a:lstStyle/>
          <a:p>
            <a:pPr defTabSz="1121911"/>
            <a:r>
              <a:rPr lang="fr-FR" sz="2209" b="1" dirty="0" smtClean="0">
                <a:solidFill>
                  <a:prstClr val="black"/>
                </a:solidFill>
              </a:rPr>
              <a:t> </a:t>
            </a:r>
          </a:p>
          <a:p>
            <a:pPr defTabSz="1121911"/>
            <a:r>
              <a:rPr lang="fr-FR" sz="2209" b="1" dirty="0" smtClean="0">
                <a:solidFill>
                  <a:prstClr val="black"/>
                </a:solidFill>
              </a:rPr>
              <a:t>Le </a:t>
            </a:r>
            <a:r>
              <a:rPr lang="fr-FR" sz="2209" b="1" dirty="0">
                <a:solidFill>
                  <a:prstClr val="black"/>
                </a:solidFill>
              </a:rPr>
              <a:t>terrain situé dan le quartier 221 limitée au ouest et habitat collectif  par l’université Belhadj Bouchaib et au l’est station électrique et terrain vide et par sud et nord une zone a urbanisé ,il es occupe une superficie de  5.934 ha </a:t>
            </a:r>
            <a:endParaRPr lang="fr-FR" sz="2209" b="1" dirty="0" smtClean="0">
              <a:solidFill>
                <a:prstClr val="black"/>
              </a:solidFill>
            </a:endParaRPr>
          </a:p>
          <a:p>
            <a:pPr defTabSz="1121911"/>
            <a:endParaRPr lang="fr-FR" sz="2209" b="1" dirty="0">
              <a:solidFill>
                <a:prstClr val="black"/>
              </a:solidFill>
            </a:endParaRPr>
          </a:p>
        </p:txBody>
      </p:sp>
      <p:sp>
        <p:nvSpPr>
          <p:cNvPr id="9" name="ZoneTexte 8"/>
          <p:cNvSpPr txBox="1"/>
          <p:nvPr/>
        </p:nvSpPr>
        <p:spPr>
          <a:xfrm>
            <a:off x="0" y="1568907"/>
            <a:ext cx="7230543" cy="646331"/>
          </a:xfrm>
          <a:prstGeom prst="rect">
            <a:avLst/>
          </a:prstGeom>
          <a:solidFill>
            <a:schemeClr val="accent5">
              <a:lumMod val="60000"/>
              <a:lumOff val="40000"/>
            </a:schemeClr>
          </a:solidFill>
        </p:spPr>
        <p:txBody>
          <a:bodyPr wrap="square" rtlCol="0">
            <a:spAutoFit/>
          </a:bodyPr>
          <a:lstStyle/>
          <a:p>
            <a:pPr algn="ctr" defTabSz="1121911"/>
            <a:r>
              <a:rPr lang="fr-FR" sz="3600" b="1" dirty="0">
                <a:solidFill>
                  <a:srgbClr val="002060"/>
                </a:solidFill>
              </a:rPr>
              <a:t>Situation de terrain et les limites </a:t>
            </a:r>
          </a:p>
        </p:txBody>
      </p:sp>
      <p:graphicFrame>
        <p:nvGraphicFramePr>
          <p:cNvPr id="10" name="Diagramme 9"/>
          <p:cNvGraphicFramePr/>
          <p:nvPr>
            <p:extLst>
              <p:ext uri="{D42A27DB-BD31-4B8C-83A1-F6EECF244321}">
                <p14:modId xmlns:p14="http://schemas.microsoft.com/office/powerpoint/2010/main" val="766919375"/>
              </p:ext>
            </p:extLst>
          </p:nvPr>
        </p:nvGraphicFramePr>
        <p:xfrm>
          <a:off x="1268130" y="155643"/>
          <a:ext cx="12905129" cy="10311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96534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987"/>
            <a:ext cx="13969966" cy="10201413"/>
          </a:xfrm>
          <a:prstGeom prst="rect">
            <a:avLst/>
          </a:prstGeom>
        </p:spPr>
      </p:pic>
      <p:graphicFrame>
        <p:nvGraphicFramePr>
          <p:cNvPr id="6" name="Diagramme 5"/>
          <p:cNvGraphicFramePr/>
          <p:nvPr>
            <p:extLst>
              <p:ext uri="{D42A27DB-BD31-4B8C-83A1-F6EECF244321}">
                <p14:modId xmlns:p14="http://schemas.microsoft.com/office/powerpoint/2010/main" val="960813133"/>
              </p:ext>
            </p:extLst>
          </p:nvPr>
        </p:nvGraphicFramePr>
        <p:xfrm>
          <a:off x="680936" y="9280187"/>
          <a:ext cx="13949464" cy="7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5700409" y="237987"/>
            <a:ext cx="9261779" cy="1147864"/>
          </a:xfrm>
          <a:prstGeom prst="rect">
            <a:avLst/>
          </a:prstGeom>
          <a:solidFill>
            <a:schemeClr val="accent6">
              <a:lumMod val="60000"/>
              <a:lumOff val="40000"/>
              <a:alpha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4000" b="1" dirty="0">
                <a:solidFill>
                  <a:schemeClr val="tx1"/>
                </a:solidFill>
                <a:latin typeface="Agency FB" panose="020B0503020202020204" pitchFamily="34" charset="0"/>
              </a:rPr>
              <a:t>I-Approche introductive</a:t>
            </a:r>
          </a:p>
        </p:txBody>
      </p:sp>
    </p:spTree>
    <p:extLst>
      <p:ext uri="{BB962C8B-B14F-4D97-AF65-F5344CB8AC3E}">
        <p14:creationId xmlns:p14="http://schemas.microsoft.com/office/powerpoint/2010/main" val="3959693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9731"/>
          <a:stretch/>
        </p:blipFill>
        <p:spPr>
          <a:xfrm>
            <a:off x="5655160" y="3701119"/>
            <a:ext cx="5915476" cy="4608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orme libre 4"/>
          <p:cNvSpPr/>
          <p:nvPr/>
        </p:nvSpPr>
        <p:spPr>
          <a:xfrm>
            <a:off x="7555499" y="4555290"/>
            <a:ext cx="1900340" cy="2377319"/>
          </a:xfrm>
          <a:custGeom>
            <a:avLst/>
            <a:gdLst>
              <a:gd name="connsiteX0" fmla="*/ 141668 w 1841679"/>
              <a:gd name="connsiteY0" fmla="*/ 2382592 h 2382592"/>
              <a:gd name="connsiteX1" fmla="*/ 128789 w 1841679"/>
              <a:gd name="connsiteY1" fmla="*/ 1043189 h 2382592"/>
              <a:gd name="connsiteX2" fmla="*/ 0 w 1841679"/>
              <a:gd name="connsiteY2" fmla="*/ 180305 h 2382592"/>
              <a:gd name="connsiteX3" fmla="*/ 1493950 w 1841679"/>
              <a:gd name="connsiteY3" fmla="*/ 0 h 2382592"/>
              <a:gd name="connsiteX4" fmla="*/ 1841679 w 1841679"/>
              <a:gd name="connsiteY4" fmla="*/ 2189409 h 2382592"/>
              <a:gd name="connsiteX5" fmla="*/ 141668 w 1841679"/>
              <a:gd name="connsiteY5" fmla="*/ 2382592 h 2382592"/>
              <a:gd name="connsiteX0" fmla="*/ 141668 w 1841679"/>
              <a:gd name="connsiteY0" fmla="*/ 2382592 h 2382592"/>
              <a:gd name="connsiteX1" fmla="*/ 231820 w 1841679"/>
              <a:gd name="connsiteY1" fmla="*/ 1777285 h 2382592"/>
              <a:gd name="connsiteX2" fmla="*/ 128789 w 1841679"/>
              <a:gd name="connsiteY2" fmla="*/ 1043189 h 2382592"/>
              <a:gd name="connsiteX3" fmla="*/ 0 w 1841679"/>
              <a:gd name="connsiteY3" fmla="*/ 180305 h 2382592"/>
              <a:gd name="connsiteX4" fmla="*/ 1493950 w 1841679"/>
              <a:gd name="connsiteY4" fmla="*/ 0 h 2382592"/>
              <a:gd name="connsiteX5" fmla="*/ 1841679 w 1841679"/>
              <a:gd name="connsiteY5" fmla="*/ 2189409 h 2382592"/>
              <a:gd name="connsiteX6" fmla="*/ 141668 w 1841679"/>
              <a:gd name="connsiteY6" fmla="*/ 2382592 h 2382592"/>
              <a:gd name="connsiteX0" fmla="*/ 141668 w 1841679"/>
              <a:gd name="connsiteY0" fmla="*/ 2382592 h 2382592"/>
              <a:gd name="connsiteX1" fmla="*/ 200249 w 1841679"/>
              <a:gd name="connsiteY1" fmla="*/ 2268292 h 2382592"/>
              <a:gd name="connsiteX2" fmla="*/ 231820 w 1841679"/>
              <a:gd name="connsiteY2" fmla="*/ 1777285 h 2382592"/>
              <a:gd name="connsiteX3" fmla="*/ 128789 w 1841679"/>
              <a:gd name="connsiteY3" fmla="*/ 1043189 h 2382592"/>
              <a:gd name="connsiteX4" fmla="*/ 0 w 1841679"/>
              <a:gd name="connsiteY4" fmla="*/ 180305 h 2382592"/>
              <a:gd name="connsiteX5" fmla="*/ 1493950 w 1841679"/>
              <a:gd name="connsiteY5" fmla="*/ 0 h 2382592"/>
              <a:gd name="connsiteX6" fmla="*/ 1841679 w 1841679"/>
              <a:gd name="connsiteY6" fmla="*/ 2189409 h 2382592"/>
              <a:gd name="connsiteX7" fmla="*/ 141668 w 1841679"/>
              <a:gd name="connsiteY7" fmla="*/ 2382592 h 2382592"/>
              <a:gd name="connsiteX0" fmla="*/ 465518 w 1841679"/>
              <a:gd name="connsiteY0" fmla="*/ 2363542 h 2363542"/>
              <a:gd name="connsiteX1" fmla="*/ 200249 w 1841679"/>
              <a:gd name="connsiteY1" fmla="*/ 2268292 h 2363542"/>
              <a:gd name="connsiteX2" fmla="*/ 231820 w 1841679"/>
              <a:gd name="connsiteY2" fmla="*/ 1777285 h 2363542"/>
              <a:gd name="connsiteX3" fmla="*/ 128789 w 1841679"/>
              <a:gd name="connsiteY3" fmla="*/ 1043189 h 2363542"/>
              <a:gd name="connsiteX4" fmla="*/ 0 w 1841679"/>
              <a:gd name="connsiteY4" fmla="*/ 180305 h 2363542"/>
              <a:gd name="connsiteX5" fmla="*/ 1493950 w 1841679"/>
              <a:gd name="connsiteY5" fmla="*/ 0 h 2363542"/>
              <a:gd name="connsiteX6" fmla="*/ 1841679 w 1841679"/>
              <a:gd name="connsiteY6" fmla="*/ 2189409 h 2363542"/>
              <a:gd name="connsiteX7" fmla="*/ 465518 w 1841679"/>
              <a:gd name="connsiteY7" fmla="*/ 2363542 h 236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679" h="2363542">
                <a:moveTo>
                  <a:pt x="465518" y="2363542"/>
                </a:moveTo>
                <a:cubicBezTo>
                  <a:pt x="184538" y="2362931"/>
                  <a:pt x="185224" y="2369177"/>
                  <a:pt x="200249" y="2268292"/>
                </a:cubicBezTo>
                <a:cubicBezTo>
                  <a:pt x="215274" y="2167408"/>
                  <a:pt x="236322" y="1967710"/>
                  <a:pt x="231820" y="1777285"/>
                </a:cubicBezTo>
                <a:lnTo>
                  <a:pt x="128789" y="1043189"/>
                </a:lnTo>
                <a:lnTo>
                  <a:pt x="0" y="180305"/>
                </a:lnTo>
                <a:lnTo>
                  <a:pt x="1493950" y="0"/>
                </a:lnTo>
                <a:lnTo>
                  <a:pt x="1841679" y="2189409"/>
                </a:lnTo>
                <a:lnTo>
                  <a:pt x="465518" y="2363542"/>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 name="Rectangle 5"/>
          <p:cNvSpPr/>
          <p:nvPr/>
        </p:nvSpPr>
        <p:spPr>
          <a:xfrm rot="21070346">
            <a:off x="9639096" y="4079647"/>
            <a:ext cx="1358260" cy="1754115"/>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8" name="ZoneTexte 7"/>
          <p:cNvSpPr txBox="1"/>
          <p:nvPr/>
        </p:nvSpPr>
        <p:spPr>
          <a:xfrm>
            <a:off x="7843680" y="4073678"/>
            <a:ext cx="831319" cy="356701"/>
          </a:xfrm>
          <a:prstGeom prst="rect">
            <a:avLst/>
          </a:prstGeom>
          <a:solidFill>
            <a:schemeClr val="accent5"/>
          </a:solidFill>
        </p:spPr>
        <p:txBody>
          <a:bodyPr wrap="square" rtlCol="0">
            <a:spAutoFit/>
          </a:bodyPr>
          <a:lstStyle/>
          <a:p>
            <a:pPr defTabSz="1121911"/>
            <a:r>
              <a:rPr lang="fr-FR" sz="1718" b="1" dirty="0">
                <a:solidFill>
                  <a:prstClr val="black"/>
                </a:solidFill>
                <a:latin typeface="Agency FB" panose="020B0503020202020204" pitchFamily="34" charset="0"/>
              </a:rPr>
              <a:t>S.A.U</a:t>
            </a:r>
          </a:p>
        </p:txBody>
      </p:sp>
      <p:pic>
        <p:nvPicPr>
          <p:cNvPr id="9" name="Image 8"/>
          <p:cNvPicPr>
            <a:picLocks noChangeAspect="1"/>
          </p:cNvPicPr>
          <p:nvPr/>
        </p:nvPicPr>
        <p:blipFill>
          <a:blip r:embed="rId3"/>
          <a:stretch>
            <a:fillRect/>
          </a:stretch>
        </p:blipFill>
        <p:spPr>
          <a:xfrm>
            <a:off x="10188688" y="6932609"/>
            <a:ext cx="935218" cy="658393"/>
          </a:xfrm>
          <a:prstGeom prst="rect">
            <a:avLst/>
          </a:prstGeom>
        </p:spPr>
      </p:pic>
      <p:pic>
        <p:nvPicPr>
          <p:cNvPr id="11" name="Image 10"/>
          <p:cNvPicPr>
            <a:picLocks noChangeAspect="1"/>
          </p:cNvPicPr>
          <p:nvPr/>
        </p:nvPicPr>
        <p:blipFill>
          <a:blip r:embed="rId4"/>
          <a:stretch>
            <a:fillRect/>
          </a:stretch>
        </p:blipFill>
        <p:spPr>
          <a:xfrm>
            <a:off x="662783" y="4239718"/>
            <a:ext cx="4248372" cy="2801464"/>
          </a:xfrm>
          <a:prstGeom prst="rect">
            <a:avLst/>
          </a:prstGeom>
        </p:spPr>
      </p:pic>
      <p:pic>
        <p:nvPicPr>
          <p:cNvPr id="12" name="Image 11"/>
          <p:cNvPicPr>
            <a:picLocks noChangeAspect="1"/>
          </p:cNvPicPr>
          <p:nvPr/>
        </p:nvPicPr>
        <p:blipFill rotWithShape="1">
          <a:blip r:embed="rId5"/>
          <a:srcRect b="27000"/>
          <a:stretch/>
        </p:blipFill>
        <p:spPr>
          <a:xfrm>
            <a:off x="695748" y="7114837"/>
            <a:ext cx="3053485" cy="2972058"/>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04" y="1748921"/>
            <a:ext cx="4358066" cy="2065543"/>
          </a:xfrm>
          <a:prstGeom prst="rect">
            <a:avLst/>
          </a:prstGeom>
        </p:spPr>
      </p:pic>
      <p:pic>
        <p:nvPicPr>
          <p:cNvPr id="14" name="Image 13"/>
          <p:cNvPicPr>
            <a:picLocks noChangeAspect="1"/>
          </p:cNvPicPr>
          <p:nvPr/>
        </p:nvPicPr>
        <p:blipFill rotWithShape="1">
          <a:blip r:embed="rId7" cstate="print">
            <a:extLst>
              <a:ext uri="{28A0092B-C50C-407E-A947-70E740481C1C}">
                <a14:useLocalDpi xmlns:a14="http://schemas.microsoft.com/office/drawing/2010/main" val="0"/>
              </a:ext>
            </a:extLst>
          </a:blip>
          <a:srcRect r="26191" b="28984"/>
          <a:stretch/>
        </p:blipFill>
        <p:spPr>
          <a:xfrm>
            <a:off x="7902535" y="1644448"/>
            <a:ext cx="4360406" cy="1988409"/>
          </a:xfrm>
          <a:prstGeom prst="rect">
            <a:avLst/>
          </a:prstGeom>
        </p:spPr>
      </p:pic>
      <p:pic>
        <p:nvPicPr>
          <p:cNvPr id="15" name="Image 14"/>
          <p:cNvPicPr>
            <a:picLocks noChangeAspect="1"/>
          </p:cNvPicPr>
          <p:nvPr/>
        </p:nvPicPr>
        <p:blipFill rotWithShape="1">
          <a:blip r:embed="rId8">
            <a:extLst>
              <a:ext uri="{28A0092B-C50C-407E-A947-70E740481C1C}">
                <a14:useLocalDpi xmlns:a14="http://schemas.microsoft.com/office/drawing/2010/main" val="0"/>
              </a:ext>
            </a:extLst>
          </a:blip>
          <a:srcRect t="18777" r="17460" b="23961"/>
          <a:stretch/>
        </p:blipFill>
        <p:spPr>
          <a:xfrm>
            <a:off x="9359846" y="8504571"/>
            <a:ext cx="5114911" cy="1681811"/>
          </a:xfrm>
          <a:prstGeom prst="rect">
            <a:avLst/>
          </a:prstGeom>
        </p:spPr>
      </p:pic>
      <p:sp>
        <p:nvSpPr>
          <p:cNvPr id="16" name="ZoneTexte 15"/>
          <p:cNvSpPr txBox="1"/>
          <p:nvPr/>
        </p:nvSpPr>
        <p:spPr>
          <a:xfrm>
            <a:off x="2604248" y="3863914"/>
            <a:ext cx="1700156" cy="356701"/>
          </a:xfrm>
          <a:prstGeom prst="rect">
            <a:avLst/>
          </a:prstGeom>
          <a:noFill/>
        </p:spPr>
        <p:txBody>
          <a:bodyPr wrap="square" rtlCol="0">
            <a:spAutoFit/>
          </a:bodyPr>
          <a:lstStyle/>
          <a:p>
            <a:pPr defTabSz="1121911"/>
            <a:r>
              <a:rPr lang="fr-FR" sz="1718" b="1" dirty="0">
                <a:solidFill>
                  <a:prstClr val="black"/>
                </a:solidFill>
              </a:rPr>
              <a:t>Habitat collectif </a:t>
            </a:r>
          </a:p>
        </p:txBody>
      </p:sp>
      <p:sp>
        <p:nvSpPr>
          <p:cNvPr id="17" name="ZoneTexte 16"/>
          <p:cNvSpPr txBox="1"/>
          <p:nvPr/>
        </p:nvSpPr>
        <p:spPr>
          <a:xfrm>
            <a:off x="8259339" y="3289283"/>
            <a:ext cx="1973799" cy="356701"/>
          </a:xfrm>
          <a:prstGeom prst="rect">
            <a:avLst/>
          </a:prstGeom>
          <a:noFill/>
        </p:spPr>
        <p:txBody>
          <a:bodyPr wrap="square" rtlCol="0">
            <a:spAutoFit/>
          </a:bodyPr>
          <a:lstStyle/>
          <a:p>
            <a:pPr defTabSz="1121911"/>
            <a:r>
              <a:rPr lang="fr-FR" sz="1718" b="1" dirty="0">
                <a:solidFill>
                  <a:prstClr val="white"/>
                </a:solidFill>
              </a:rPr>
              <a:t>Station électrique </a:t>
            </a:r>
          </a:p>
        </p:txBody>
      </p:sp>
      <p:sp>
        <p:nvSpPr>
          <p:cNvPr id="18" name="ZoneTexte 17"/>
          <p:cNvSpPr txBox="1"/>
          <p:nvPr/>
        </p:nvSpPr>
        <p:spPr>
          <a:xfrm>
            <a:off x="3873858" y="7114837"/>
            <a:ext cx="1496467" cy="356701"/>
          </a:xfrm>
          <a:prstGeom prst="rect">
            <a:avLst/>
          </a:prstGeom>
          <a:noFill/>
        </p:spPr>
        <p:txBody>
          <a:bodyPr wrap="square" rtlCol="0">
            <a:spAutoFit/>
          </a:bodyPr>
          <a:lstStyle/>
          <a:p>
            <a:pPr defTabSz="1121911"/>
            <a:r>
              <a:rPr lang="fr-FR" sz="1718" b="1" dirty="0">
                <a:solidFill>
                  <a:prstClr val="black"/>
                </a:solidFill>
              </a:rPr>
              <a:t>Université </a:t>
            </a:r>
          </a:p>
        </p:txBody>
      </p:sp>
      <p:sp>
        <p:nvSpPr>
          <p:cNvPr id="19" name="ZoneTexte 18"/>
          <p:cNvSpPr txBox="1"/>
          <p:nvPr/>
        </p:nvSpPr>
        <p:spPr>
          <a:xfrm>
            <a:off x="3773019" y="9181675"/>
            <a:ext cx="1774974" cy="621067"/>
          </a:xfrm>
          <a:prstGeom prst="rect">
            <a:avLst/>
          </a:prstGeom>
          <a:noFill/>
        </p:spPr>
        <p:txBody>
          <a:bodyPr wrap="square" rtlCol="0">
            <a:spAutoFit/>
          </a:bodyPr>
          <a:lstStyle/>
          <a:p>
            <a:pPr defTabSz="1121911"/>
            <a:r>
              <a:rPr lang="fr-FR" sz="1718" b="1" dirty="0">
                <a:solidFill>
                  <a:prstClr val="black"/>
                </a:solidFill>
              </a:rPr>
              <a:t>Résidence universitaire </a:t>
            </a:r>
          </a:p>
        </p:txBody>
      </p:sp>
      <p:sp>
        <p:nvSpPr>
          <p:cNvPr id="20" name="ZoneTexte 19"/>
          <p:cNvSpPr txBox="1"/>
          <p:nvPr/>
        </p:nvSpPr>
        <p:spPr>
          <a:xfrm>
            <a:off x="9525549" y="9849736"/>
            <a:ext cx="2084018" cy="356701"/>
          </a:xfrm>
          <a:prstGeom prst="rect">
            <a:avLst/>
          </a:prstGeom>
          <a:noFill/>
        </p:spPr>
        <p:txBody>
          <a:bodyPr wrap="square" rtlCol="0">
            <a:spAutoFit/>
          </a:bodyPr>
          <a:lstStyle/>
          <a:p>
            <a:pPr defTabSz="1121911"/>
            <a:r>
              <a:rPr lang="fr-FR" sz="1718" b="1" dirty="0">
                <a:solidFill>
                  <a:prstClr val="white"/>
                </a:solidFill>
              </a:rPr>
              <a:t>Terrain a urbanisé </a:t>
            </a:r>
          </a:p>
        </p:txBody>
      </p:sp>
      <p:cxnSp>
        <p:nvCxnSpPr>
          <p:cNvPr id="22" name="Connecteur droit avec flèche 21"/>
          <p:cNvCxnSpPr/>
          <p:nvPr/>
        </p:nvCxnSpPr>
        <p:spPr>
          <a:xfrm>
            <a:off x="4866924" y="5607369"/>
            <a:ext cx="1303451" cy="49228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Flèche courbée vers le haut 23"/>
          <p:cNvSpPr/>
          <p:nvPr/>
        </p:nvSpPr>
        <p:spPr>
          <a:xfrm rot="21202817">
            <a:off x="4465118" y="8071364"/>
            <a:ext cx="1733877" cy="11223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black"/>
              </a:solidFill>
            </a:endParaRPr>
          </a:p>
        </p:txBody>
      </p:sp>
      <p:sp>
        <p:nvSpPr>
          <p:cNvPr id="25" name="Flèche courbée vers le bas 24"/>
          <p:cNvSpPr/>
          <p:nvPr/>
        </p:nvSpPr>
        <p:spPr>
          <a:xfrm rot="1226724">
            <a:off x="5561139" y="2732183"/>
            <a:ext cx="1042476" cy="69163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black"/>
              </a:solidFill>
            </a:endParaRPr>
          </a:p>
        </p:txBody>
      </p:sp>
      <p:sp>
        <p:nvSpPr>
          <p:cNvPr id="27" name="Flèche courbée vers le bas 26"/>
          <p:cNvSpPr/>
          <p:nvPr/>
        </p:nvSpPr>
        <p:spPr>
          <a:xfrm rot="3271515">
            <a:off x="10477190" y="3255215"/>
            <a:ext cx="737712" cy="46361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black"/>
              </a:solidFill>
            </a:endParaRPr>
          </a:p>
        </p:txBody>
      </p:sp>
      <p:cxnSp>
        <p:nvCxnSpPr>
          <p:cNvPr id="29" name="Connecteur droit avec flèche 28"/>
          <p:cNvCxnSpPr/>
          <p:nvPr/>
        </p:nvCxnSpPr>
        <p:spPr>
          <a:xfrm flipV="1">
            <a:off x="9290304" y="7967292"/>
            <a:ext cx="139084" cy="63357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7773828" y="5093787"/>
            <a:ext cx="1944316" cy="470000"/>
          </a:xfrm>
          <a:prstGeom prst="rect">
            <a:avLst/>
          </a:prstGeom>
          <a:noFill/>
        </p:spPr>
        <p:txBody>
          <a:bodyPr wrap="square" rtlCol="0">
            <a:spAutoFit/>
          </a:bodyPr>
          <a:lstStyle/>
          <a:p>
            <a:pPr defTabSz="1121911"/>
            <a:r>
              <a:rPr lang="fr-FR" sz="2454" b="1" dirty="0">
                <a:solidFill>
                  <a:srgbClr val="FF0000"/>
                </a:solidFill>
                <a:latin typeface="Agency FB" panose="020B0503020202020204" pitchFamily="34" charset="0"/>
              </a:rPr>
              <a:t>Le terrain </a:t>
            </a:r>
          </a:p>
        </p:txBody>
      </p:sp>
      <p:pic>
        <p:nvPicPr>
          <p:cNvPr id="32" name="Image 31"/>
          <p:cNvPicPr>
            <a:picLocks noChangeAspect="1"/>
          </p:cNvPicPr>
          <p:nvPr/>
        </p:nvPicPr>
        <p:blipFill>
          <a:blip r:embed="rId9"/>
          <a:stretch>
            <a:fillRect/>
          </a:stretch>
        </p:blipFill>
        <p:spPr>
          <a:xfrm>
            <a:off x="10739135" y="3952596"/>
            <a:ext cx="680838" cy="680838"/>
          </a:xfrm>
          <a:prstGeom prst="rect">
            <a:avLst/>
          </a:prstGeom>
        </p:spPr>
      </p:pic>
      <p:pic>
        <p:nvPicPr>
          <p:cNvPr id="26" name="Image 25"/>
          <p:cNvPicPr>
            <a:picLocks noChangeAspect="1"/>
          </p:cNvPicPr>
          <p:nvPr/>
        </p:nvPicPr>
        <p:blipFill>
          <a:blip r:embed="rId10"/>
          <a:stretch>
            <a:fillRect/>
          </a:stretch>
        </p:blipFill>
        <p:spPr>
          <a:xfrm>
            <a:off x="6633085" y="8807625"/>
            <a:ext cx="1685514" cy="426009"/>
          </a:xfrm>
          <a:prstGeom prst="rect">
            <a:avLst/>
          </a:prstGeom>
        </p:spPr>
      </p:pic>
      <p:sp>
        <p:nvSpPr>
          <p:cNvPr id="28" name="ZoneTexte 27"/>
          <p:cNvSpPr txBox="1"/>
          <p:nvPr/>
        </p:nvSpPr>
        <p:spPr>
          <a:xfrm>
            <a:off x="6630688" y="8328120"/>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sp>
        <p:nvSpPr>
          <p:cNvPr id="23" name="Forme libre 22"/>
          <p:cNvSpPr/>
          <p:nvPr/>
        </p:nvSpPr>
        <p:spPr>
          <a:xfrm>
            <a:off x="7686666" y="3694886"/>
            <a:ext cx="252882" cy="4678318"/>
          </a:xfrm>
          <a:custGeom>
            <a:avLst/>
            <a:gdLst>
              <a:gd name="connsiteX0" fmla="*/ 77274 w 206062"/>
              <a:gd name="connsiteY0" fmla="*/ 3812147 h 3812147"/>
              <a:gd name="connsiteX1" fmla="*/ 206062 w 206062"/>
              <a:gd name="connsiteY1" fmla="*/ 2266682 h 3812147"/>
              <a:gd name="connsiteX2" fmla="*/ 0 w 206062"/>
              <a:gd name="connsiteY2" fmla="*/ 0 h 3812147"/>
            </a:gdLst>
            <a:ahLst/>
            <a:cxnLst>
              <a:cxn ang="0">
                <a:pos x="connsiteX0" y="connsiteY0"/>
              </a:cxn>
              <a:cxn ang="0">
                <a:pos x="connsiteX1" y="connsiteY1"/>
              </a:cxn>
              <a:cxn ang="0">
                <a:pos x="connsiteX2" y="connsiteY2"/>
              </a:cxn>
            </a:cxnLst>
            <a:rect l="l" t="t" r="r" b="b"/>
            <a:pathLst>
              <a:path w="206062" h="3812147">
                <a:moveTo>
                  <a:pt x="77274" y="3812147"/>
                </a:moveTo>
                <a:lnTo>
                  <a:pt x="206062" y="2266682"/>
                </a:lnTo>
                <a:lnTo>
                  <a:pt x="0" y="0"/>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graphicFrame>
        <p:nvGraphicFramePr>
          <p:cNvPr id="35" name="Diagramme 34"/>
          <p:cNvGraphicFramePr/>
          <p:nvPr>
            <p:extLst>
              <p:ext uri="{D42A27DB-BD31-4B8C-83A1-F6EECF244321}">
                <p14:modId xmlns:p14="http://schemas.microsoft.com/office/powerpoint/2010/main" val="2022890923"/>
              </p:ext>
            </p:extLst>
          </p:nvPr>
        </p:nvGraphicFramePr>
        <p:xfrm>
          <a:off x="1268130" y="155643"/>
          <a:ext cx="12905129" cy="103113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5946466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3" y="1990812"/>
            <a:ext cx="7990590" cy="730298"/>
          </a:xfrm>
          <a:solidFill>
            <a:schemeClr val="accent5">
              <a:lumMod val="60000"/>
              <a:lumOff val="40000"/>
            </a:schemeClr>
          </a:solidFill>
        </p:spPr>
        <p:txBody>
          <a:bodyPr>
            <a:normAutofit/>
          </a:bodyPr>
          <a:lstStyle/>
          <a:p>
            <a:pPr algn="ctr"/>
            <a:r>
              <a:rPr lang="fr-FR" sz="3682" b="1" dirty="0">
                <a:solidFill>
                  <a:srgbClr val="002060"/>
                </a:solidFill>
                <a:latin typeface="+mn-lt"/>
              </a:rPr>
              <a:t>Accessibilité et visibilité</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2194"/>
          <a:stretch/>
        </p:blipFill>
        <p:spPr>
          <a:xfrm>
            <a:off x="491313" y="3365129"/>
            <a:ext cx="7901070" cy="632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rot="21070346">
            <a:off x="5844176" y="3923257"/>
            <a:ext cx="2032726" cy="2464312"/>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8" name="Forme libre 7"/>
          <p:cNvSpPr/>
          <p:nvPr/>
        </p:nvSpPr>
        <p:spPr>
          <a:xfrm>
            <a:off x="3226867" y="4564661"/>
            <a:ext cx="2422450" cy="3241807"/>
          </a:xfrm>
          <a:custGeom>
            <a:avLst/>
            <a:gdLst>
              <a:gd name="connsiteX0" fmla="*/ 1596571 w 1973943"/>
              <a:gd name="connsiteY0" fmla="*/ 0 h 2641600"/>
              <a:gd name="connsiteX1" fmla="*/ 0 w 1973943"/>
              <a:gd name="connsiteY1" fmla="*/ 232229 h 2641600"/>
              <a:gd name="connsiteX2" fmla="*/ 101600 w 1973943"/>
              <a:gd name="connsiteY2" fmla="*/ 1190172 h 2641600"/>
              <a:gd name="connsiteX3" fmla="*/ 188685 w 1973943"/>
              <a:gd name="connsiteY3" fmla="*/ 2641600 h 2641600"/>
              <a:gd name="connsiteX4" fmla="*/ 1973943 w 1973943"/>
              <a:gd name="connsiteY4" fmla="*/ 2423886 h 2641600"/>
              <a:gd name="connsiteX5" fmla="*/ 1596571 w 1973943"/>
              <a:gd name="connsiteY5" fmla="*/ 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943" h="2641600">
                <a:moveTo>
                  <a:pt x="1596571" y="0"/>
                </a:moveTo>
                <a:lnTo>
                  <a:pt x="0" y="232229"/>
                </a:lnTo>
                <a:lnTo>
                  <a:pt x="101600" y="1190172"/>
                </a:lnTo>
                <a:lnTo>
                  <a:pt x="188685" y="2641600"/>
                </a:lnTo>
                <a:lnTo>
                  <a:pt x="1973943" y="2423886"/>
                </a:lnTo>
                <a:lnTo>
                  <a:pt x="1596571"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9" name="Forme libre 8"/>
          <p:cNvSpPr/>
          <p:nvPr/>
        </p:nvSpPr>
        <p:spPr>
          <a:xfrm>
            <a:off x="3404989" y="7592722"/>
            <a:ext cx="2315576" cy="356243"/>
          </a:xfrm>
          <a:custGeom>
            <a:avLst/>
            <a:gdLst>
              <a:gd name="connsiteX0" fmla="*/ 1886857 w 1886857"/>
              <a:gd name="connsiteY0" fmla="*/ 0 h 290286"/>
              <a:gd name="connsiteX1" fmla="*/ 0 w 1886857"/>
              <a:gd name="connsiteY1" fmla="*/ 290286 h 290286"/>
            </a:gdLst>
            <a:ahLst/>
            <a:cxnLst>
              <a:cxn ang="0">
                <a:pos x="connsiteX0" y="connsiteY0"/>
              </a:cxn>
              <a:cxn ang="0">
                <a:pos x="connsiteX1" y="connsiteY1"/>
              </a:cxn>
            </a:cxnLst>
            <a:rect l="l" t="t" r="r" b="b"/>
            <a:pathLst>
              <a:path w="1886857" h="290286">
                <a:moveTo>
                  <a:pt x="1886857" y="0"/>
                </a:moveTo>
                <a:lnTo>
                  <a:pt x="0" y="290286"/>
                </a:ln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0" name="Forme libre 9"/>
          <p:cNvSpPr/>
          <p:nvPr/>
        </p:nvSpPr>
        <p:spPr>
          <a:xfrm>
            <a:off x="537237" y="8020214"/>
            <a:ext cx="2458073" cy="374055"/>
          </a:xfrm>
          <a:custGeom>
            <a:avLst/>
            <a:gdLst>
              <a:gd name="connsiteX0" fmla="*/ 2002971 w 2002971"/>
              <a:gd name="connsiteY0" fmla="*/ 0 h 304800"/>
              <a:gd name="connsiteX1" fmla="*/ 0 w 2002971"/>
              <a:gd name="connsiteY1" fmla="*/ 304800 h 304800"/>
            </a:gdLst>
            <a:ahLst/>
            <a:cxnLst>
              <a:cxn ang="0">
                <a:pos x="connsiteX0" y="connsiteY0"/>
              </a:cxn>
              <a:cxn ang="0">
                <a:pos x="connsiteX1" y="connsiteY1"/>
              </a:cxn>
            </a:cxnLst>
            <a:rect l="l" t="t" r="r" b="b"/>
            <a:pathLst>
              <a:path w="2002971" h="304800">
                <a:moveTo>
                  <a:pt x="2002971" y="0"/>
                </a:moveTo>
                <a:lnTo>
                  <a:pt x="0" y="304800"/>
                </a:ln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1" name="Forme libre 10"/>
          <p:cNvSpPr/>
          <p:nvPr/>
        </p:nvSpPr>
        <p:spPr>
          <a:xfrm>
            <a:off x="2924056" y="3371249"/>
            <a:ext cx="374055" cy="4363971"/>
          </a:xfrm>
          <a:custGeom>
            <a:avLst/>
            <a:gdLst>
              <a:gd name="connsiteX0" fmla="*/ 304800 w 304800"/>
              <a:gd name="connsiteY0" fmla="*/ 3556000 h 3556000"/>
              <a:gd name="connsiteX1" fmla="*/ 0 w 304800"/>
              <a:gd name="connsiteY1" fmla="*/ 0 h 3556000"/>
            </a:gdLst>
            <a:ahLst/>
            <a:cxnLst>
              <a:cxn ang="0">
                <a:pos x="connsiteX0" y="connsiteY0"/>
              </a:cxn>
              <a:cxn ang="0">
                <a:pos x="connsiteX1" y="connsiteY1"/>
              </a:cxn>
            </a:cxnLst>
            <a:rect l="l" t="t" r="r" b="b"/>
            <a:pathLst>
              <a:path w="304800" h="3556000">
                <a:moveTo>
                  <a:pt x="304800" y="3556000"/>
                </a:moveTo>
                <a:lnTo>
                  <a:pt x="0" y="0"/>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2" name="Forme libre 11"/>
          <p:cNvSpPr/>
          <p:nvPr/>
        </p:nvSpPr>
        <p:spPr>
          <a:xfrm>
            <a:off x="4954643" y="3406872"/>
            <a:ext cx="801546" cy="4257098"/>
          </a:xfrm>
          <a:custGeom>
            <a:avLst/>
            <a:gdLst>
              <a:gd name="connsiteX0" fmla="*/ 653143 w 653143"/>
              <a:gd name="connsiteY0" fmla="*/ 3468914 h 3468914"/>
              <a:gd name="connsiteX1" fmla="*/ 0 w 653143"/>
              <a:gd name="connsiteY1" fmla="*/ 0 h 3468914"/>
            </a:gdLst>
            <a:ahLst/>
            <a:cxnLst>
              <a:cxn ang="0">
                <a:pos x="connsiteX0" y="connsiteY0"/>
              </a:cxn>
              <a:cxn ang="0">
                <a:pos x="connsiteX1" y="connsiteY1"/>
              </a:cxn>
            </a:cxnLst>
            <a:rect l="l" t="t" r="r" b="b"/>
            <a:pathLst>
              <a:path w="653143" h="3468914">
                <a:moveTo>
                  <a:pt x="653143" y="3468914"/>
                </a:moveTo>
                <a:lnTo>
                  <a:pt x="0" y="0"/>
                </a:ln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3" name="Forme libre 12"/>
          <p:cNvSpPr/>
          <p:nvPr/>
        </p:nvSpPr>
        <p:spPr>
          <a:xfrm>
            <a:off x="3226868" y="4511224"/>
            <a:ext cx="1852460" cy="249370"/>
          </a:xfrm>
          <a:custGeom>
            <a:avLst/>
            <a:gdLst>
              <a:gd name="connsiteX0" fmla="*/ 1509485 w 1509485"/>
              <a:gd name="connsiteY0" fmla="*/ 0 h 203200"/>
              <a:gd name="connsiteX1" fmla="*/ 0 w 1509485"/>
              <a:gd name="connsiteY1" fmla="*/ 203200 h 203200"/>
            </a:gdLst>
            <a:ahLst/>
            <a:cxnLst>
              <a:cxn ang="0">
                <a:pos x="connsiteX0" y="connsiteY0"/>
              </a:cxn>
              <a:cxn ang="0">
                <a:pos x="connsiteX1" y="connsiteY1"/>
              </a:cxn>
            </a:cxnLst>
            <a:rect l="l" t="t" r="r" b="b"/>
            <a:pathLst>
              <a:path w="1509485" h="203200">
                <a:moveTo>
                  <a:pt x="1509485" y="0"/>
                </a:moveTo>
                <a:lnTo>
                  <a:pt x="0" y="203200"/>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4" name="Forme libre 13"/>
          <p:cNvSpPr/>
          <p:nvPr/>
        </p:nvSpPr>
        <p:spPr>
          <a:xfrm>
            <a:off x="3672170" y="3442496"/>
            <a:ext cx="195933" cy="1122164"/>
          </a:xfrm>
          <a:custGeom>
            <a:avLst/>
            <a:gdLst>
              <a:gd name="connsiteX0" fmla="*/ 159657 w 159657"/>
              <a:gd name="connsiteY0" fmla="*/ 914400 h 914400"/>
              <a:gd name="connsiteX1" fmla="*/ 0 w 159657"/>
              <a:gd name="connsiteY1" fmla="*/ 0 h 914400"/>
            </a:gdLst>
            <a:ahLst/>
            <a:cxnLst>
              <a:cxn ang="0">
                <a:pos x="connsiteX0" y="connsiteY0"/>
              </a:cxn>
              <a:cxn ang="0">
                <a:pos x="connsiteX1" y="connsiteY1"/>
              </a:cxn>
            </a:cxnLst>
            <a:rect l="l" t="t" r="r" b="b"/>
            <a:pathLst>
              <a:path w="159657" h="914400">
                <a:moveTo>
                  <a:pt x="159657" y="914400"/>
                </a:moveTo>
                <a:lnTo>
                  <a:pt x="0" y="0"/>
                </a:lnTo>
              </a:path>
            </a:pathLst>
          </a:custGeom>
          <a:no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5" name="Forme libre 14"/>
          <p:cNvSpPr/>
          <p:nvPr/>
        </p:nvSpPr>
        <p:spPr>
          <a:xfrm>
            <a:off x="3084370" y="3442501"/>
            <a:ext cx="1799025" cy="35625"/>
          </a:xfrm>
          <a:custGeom>
            <a:avLst/>
            <a:gdLst>
              <a:gd name="connsiteX0" fmla="*/ 1465943 w 1465943"/>
              <a:gd name="connsiteY0" fmla="*/ 29029 h 29029"/>
              <a:gd name="connsiteX1" fmla="*/ 0 w 1465943"/>
              <a:gd name="connsiteY1" fmla="*/ 0 h 29029"/>
            </a:gdLst>
            <a:ahLst/>
            <a:cxnLst>
              <a:cxn ang="0">
                <a:pos x="connsiteX0" y="connsiteY0"/>
              </a:cxn>
              <a:cxn ang="0">
                <a:pos x="connsiteX1" y="connsiteY1"/>
              </a:cxn>
            </a:cxnLst>
            <a:rect l="l" t="t" r="r" b="b"/>
            <a:pathLst>
              <a:path w="1465943" h="29029">
                <a:moveTo>
                  <a:pt x="1465943" y="29029"/>
                </a:moveTo>
                <a:lnTo>
                  <a:pt x="0" y="0"/>
                </a:lnTo>
              </a:path>
            </a:pathLst>
          </a:custGeom>
          <a:no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cxnSp>
        <p:nvCxnSpPr>
          <p:cNvPr id="20" name="Connecteur droit avec flèche 19"/>
          <p:cNvCxnSpPr/>
          <p:nvPr/>
        </p:nvCxnSpPr>
        <p:spPr>
          <a:xfrm flipH="1" flipV="1">
            <a:off x="893481" y="7168294"/>
            <a:ext cx="1" cy="69467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706458" y="5537213"/>
            <a:ext cx="1" cy="69467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flipV="1">
            <a:off x="795518" y="6374384"/>
            <a:ext cx="1" cy="69467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555051" y="4671533"/>
            <a:ext cx="1" cy="69467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041233" y="7770850"/>
            <a:ext cx="356242" cy="4453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6" name="Forme libre 25"/>
          <p:cNvSpPr/>
          <p:nvPr/>
        </p:nvSpPr>
        <p:spPr>
          <a:xfrm>
            <a:off x="4509335" y="7913346"/>
            <a:ext cx="338431" cy="1692152"/>
          </a:xfrm>
          <a:custGeom>
            <a:avLst/>
            <a:gdLst>
              <a:gd name="connsiteX0" fmla="*/ 0 w 275772"/>
              <a:gd name="connsiteY0" fmla="*/ 0 h 1378857"/>
              <a:gd name="connsiteX1" fmla="*/ 275772 w 275772"/>
              <a:gd name="connsiteY1" fmla="*/ 1378857 h 1378857"/>
            </a:gdLst>
            <a:ahLst/>
            <a:cxnLst>
              <a:cxn ang="0">
                <a:pos x="connsiteX0" y="connsiteY0"/>
              </a:cxn>
              <a:cxn ang="0">
                <a:pos x="connsiteX1" y="connsiteY1"/>
              </a:cxn>
            </a:cxnLst>
            <a:rect l="l" t="t" r="r" b="b"/>
            <a:pathLst>
              <a:path w="275772" h="1378857">
                <a:moveTo>
                  <a:pt x="0" y="0"/>
                </a:moveTo>
                <a:lnTo>
                  <a:pt x="275772" y="1378857"/>
                </a:lnTo>
              </a:path>
            </a:pathLst>
          </a:custGeom>
          <a:no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7" name="Forme libre 26"/>
          <p:cNvSpPr/>
          <p:nvPr/>
        </p:nvSpPr>
        <p:spPr>
          <a:xfrm>
            <a:off x="3351552" y="9124566"/>
            <a:ext cx="2582758" cy="409678"/>
          </a:xfrm>
          <a:custGeom>
            <a:avLst/>
            <a:gdLst>
              <a:gd name="connsiteX0" fmla="*/ 2104571 w 2104571"/>
              <a:gd name="connsiteY0" fmla="*/ 0 h 333828"/>
              <a:gd name="connsiteX1" fmla="*/ 0 w 2104571"/>
              <a:gd name="connsiteY1" fmla="*/ 333828 h 333828"/>
            </a:gdLst>
            <a:ahLst/>
            <a:cxnLst>
              <a:cxn ang="0">
                <a:pos x="connsiteX0" y="connsiteY0"/>
              </a:cxn>
              <a:cxn ang="0">
                <a:pos x="connsiteX1" y="connsiteY1"/>
              </a:cxn>
            </a:cxnLst>
            <a:rect l="l" t="t" r="r" b="b"/>
            <a:pathLst>
              <a:path w="2104571" h="333828">
                <a:moveTo>
                  <a:pt x="2104571" y="0"/>
                </a:moveTo>
                <a:lnTo>
                  <a:pt x="0" y="333828"/>
                </a:lnTo>
              </a:path>
            </a:pathLst>
          </a:custGeom>
          <a:no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28" name="ZoneTexte 27"/>
          <p:cNvSpPr txBox="1"/>
          <p:nvPr/>
        </p:nvSpPr>
        <p:spPr>
          <a:xfrm>
            <a:off x="5421580" y="4601477"/>
            <a:ext cx="1638715" cy="507831"/>
          </a:xfrm>
          <a:prstGeom prst="rect">
            <a:avLst/>
          </a:prstGeom>
          <a:solidFill>
            <a:srgbClr val="FF0000"/>
          </a:solidFill>
        </p:spPr>
        <p:txBody>
          <a:bodyPr wrap="square" rtlCol="0">
            <a:spAutoFit/>
          </a:bodyPr>
          <a:lstStyle/>
          <a:p>
            <a:pPr algn="ctr" defTabSz="1121911"/>
            <a:r>
              <a:rPr lang="fr-FR" sz="2700" b="1" dirty="0">
                <a:solidFill>
                  <a:prstClr val="white"/>
                </a:solidFill>
                <a:latin typeface="Agency FB" panose="020B0503020202020204" pitchFamily="34" charset="0"/>
              </a:rPr>
              <a:t>Le terrain </a:t>
            </a:r>
          </a:p>
        </p:txBody>
      </p:sp>
      <p:sp>
        <p:nvSpPr>
          <p:cNvPr id="30" name="ZoneTexte 29"/>
          <p:cNvSpPr txBox="1"/>
          <p:nvPr/>
        </p:nvSpPr>
        <p:spPr>
          <a:xfrm>
            <a:off x="9887128" y="6376102"/>
            <a:ext cx="5040832" cy="3897221"/>
          </a:xfrm>
          <a:prstGeom prst="rect">
            <a:avLst/>
          </a:prstGeom>
          <a:noFill/>
        </p:spPr>
        <p:txBody>
          <a:bodyPr wrap="square" rtlCol="0">
            <a:spAutoFit/>
          </a:bodyPr>
          <a:lstStyle/>
          <a:p>
            <a:pPr defTabSz="1121911"/>
            <a:r>
              <a:rPr lang="fr-FR" sz="2454" b="1" dirty="0">
                <a:solidFill>
                  <a:prstClr val="black"/>
                </a:solidFill>
                <a:latin typeface="Agency FB" panose="020B0503020202020204" pitchFamily="34" charset="0"/>
              </a:rPr>
              <a:t>Flux mécanique fort </a:t>
            </a:r>
          </a:p>
          <a:p>
            <a:pPr defTabSz="1121911"/>
            <a:r>
              <a:rPr lang="fr-FR" sz="2454" b="1" dirty="0">
                <a:solidFill>
                  <a:prstClr val="black"/>
                </a:solidFill>
                <a:latin typeface="Agency FB" panose="020B0503020202020204" pitchFamily="34" charset="0"/>
              </a:rPr>
              <a:t>Flux mécanique moyen </a:t>
            </a:r>
          </a:p>
          <a:p>
            <a:pPr defTabSz="1121911"/>
            <a:r>
              <a:rPr lang="fr-FR" sz="2454" b="1" dirty="0">
                <a:solidFill>
                  <a:prstClr val="black"/>
                </a:solidFill>
                <a:latin typeface="Agency FB" panose="020B0503020202020204" pitchFamily="34" charset="0"/>
              </a:rPr>
              <a:t>Flux piéton </a:t>
            </a:r>
          </a:p>
          <a:p>
            <a:pPr defTabSz="1121911"/>
            <a:r>
              <a:rPr lang="fr-FR" sz="2454" b="1" dirty="0">
                <a:solidFill>
                  <a:prstClr val="black"/>
                </a:solidFill>
                <a:latin typeface="Agency FB" panose="020B0503020202020204" pitchFamily="34" charset="0"/>
              </a:rPr>
              <a:t>Nœud</a:t>
            </a:r>
          </a:p>
          <a:p>
            <a:pPr defTabSz="1121911"/>
            <a:r>
              <a:rPr lang="fr-FR" sz="2454" b="1" dirty="0">
                <a:solidFill>
                  <a:prstClr val="black"/>
                </a:solidFill>
                <a:latin typeface="Agency FB" panose="020B0503020202020204" pitchFamily="34" charset="0"/>
              </a:rPr>
              <a:t>Percée visuelle </a:t>
            </a:r>
          </a:p>
          <a:p>
            <a:pPr defTabSz="1121911"/>
            <a:r>
              <a:rPr lang="fr-FR" sz="2454" b="1" dirty="0">
                <a:solidFill>
                  <a:prstClr val="black"/>
                </a:solidFill>
                <a:latin typeface="Agency FB" panose="020B0503020202020204" pitchFamily="34" charset="0"/>
              </a:rPr>
              <a:t>Arrêt de bus  </a:t>
            </a:r>
          </a:p>
          <a:p>
            <a:pPr defTabSz="1121911"/>
            <a:r>
              <a:rPr lang="fr-FR" sz="2000" b="1" dirty="0">
                <a:solidFill>
                  <a:prstClr val="black"/>
                </a:solidFill>
                <a:latin typeface="Agency FB" panose="020B0503020202020204" pitchFamily="34" charset="0"/>
              </a:rPr>
              <a:t>Accès principale</a:t>
            </a:r>
          </a:p>
          <a:p>
            <a:pPr defTabSz="1121911"/>
            <a:endParaRPr lang="fr-FR" sz="2000" b="1" dirty="0">
              <a:solidFill>
                <a:prstClr val="black"/>
              </a:solidFill>
              <a:latin typeface="Agency FB" panose="020B0503020202020204" pitchFamily="34" charset="0"/>
            </a:endParaRPr>
          </a:p>
          <a:p>
            <a:pPr defTabSz="1121911"/>
            <a:r>
              <a:rPr lang="fr-FR" sz="2000" b="1" dirty="0">
                <a:solidFill>
                  <a:prstClr val="black"/>
                </a:solidFill>
                <a:latin typeface="Agency FB" panose="020B0503020202020204" pitchFamily="34" charset="0"/>
              </a:rPr>
              <a:t>Accès secondaire </a:t>
            </a:r>
          </a:p>
          <a:p>
            <a:pPr defTabSz="1121911"/>
            <a:endParaRPr lang="fr-FR" sz="2000" b="1" dirty="0">
              <a:solidFill>
                <a:prstClr val="black"/>
              </a:solidFill>
              <a:latin typeface="Agency FB" panose="020B0503020202020204" pitchFamily="34" charset="0"/>
            </a:endParaRPr>
          </a:p>
          <a:p>
            <a:pPr defTabSz="1121911"/>
            <a:r>
              <a:rPr lang="fr-FR" sz="2000" b="1" dirty="0">
                <a:solidFill>
                  <a:prstClr val="black"/>
                </a:solidFill>
                <a:latin typeface="Agency FB" panose="020B0503020202020204" pitchFamily="34" charset="0"/>
              </a:rPr>
              <a:t>Accès mécanique</a:t>
            </a:r>
          </a:p>
        </p:txBody>
      </p:sp>
      <p:sp>
        <p:nvSpPr>
          <p:cNvPr id="32" name="Forme libre 31"/>
          <p:cNvSpPr/>
          <p:nvPr/>
        </p:nvSpPr>
        <p:spPr>
          <a:xfrm>
            <a:off x="5809621" y="7343359"/>
            <a:ext cx="2582759" cy="178121"/>
          </a:xfrm>
          <a:custGeom>
            <a:avLst/>
            <a:gdLst>
              <a:gd name="connsiteX0" fmla="*/ 0 w 2104572"/>
              <a:gd name="connsiteY0" fmla="*/ 145143 h 145143"/>
              <a:gd name="connsiteX1" fmla="*/ 899886 w 2104572"/>
              <a:gd name="connsiteY1" fmla="*/ 0 h 145143"/>
              <a:gd name="connsiteX2" fmla="*/ 2104572 w 2104572"/>
              <a:gd name="connsiteY2" fmla="*/ 43543 h 145143"/>
            </a:gdLst>
            <a:ahLst/>
            <a:cxnLst>
              <a:cxn ang="0">
                <a:pos x="connsiteX0" y="connsiteY0"/>
              </a:cxn>
              <a:cxn ang="0">
                <a:pos x="connsiteX1" y="connsiteY1"/>
              </a:cxn>
              <a:cxn ang="0">
                <a:pos x="connsiteX2" y="connsiteY2"/>
              </a:cxn>
            </a:cxnLst>
            <a:rect l="l" t="t" r="r" b="b"/>
            <a:pathLst>
              <a:path w="2104572" h="145143">
                <a:moveTo>
                  <a:pt x="0" y="145143"/>
                </a:moveTo>
                <a:lnTo>
                  <a:pt x="899886" y="0"/>
                </a:lnTo>
                <a:lnTo>
                  <a:pt x="2104572" y="43543"/>
                </a:ln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3" name="Flèche gauche 32"/>
          <p:cNvSpPr/>
          <p:nvPr/>
        </p:nvSpPr>
        <p:spPr>
          <a:xfrm rot="21195984">
            <a:off x="4860868" y="7696158"/>
            <a:ext cx="796609" cy="363118"/>
          </a:xfrm>
          <a:prstGeom prst="leftArrow">
            <a:avLst/>
          </a:prstGeom>
          <a:solidFill>
            <a:srgbClr val="D42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4" name="Moins 33"/>
          <p:cNvSpPr/>
          <p:nvPr/>
        </p:nvSpPr>
        <p:spPr>
          <a:xfrm>
            <a:off x="8782781" y="6376105"/>
            <a:ext cx="1122164" cy="363355"/>
          </a:xfrm>
          <a:prstGeom prst="mathMinu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5" name="Moins 34"/>
          <p:cNvSpPr/>
          <p:nvPr/>
        </p:nvSpPr>
        <p:spPr>
          <a:xfrm>
            <a:off x="8809496" y="6757265"/>
            <a:ext cx="1122167" cy="391866"/>
          </a:xfrm>
          <a:prstGeom prst="mathMinus">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6" name="Flèche droite 35"/>
          <p:cNvSpPr/>
          <p:nvPr/>
        </p:nvSpPr>
        <p:spPr>
          <a:xfrm>
            <a:off x="9014335" y="7149137"/>
            <a:ext cx="712486" cy="25827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7" name="Ellipse 36"/>
          <p:cNvSpPr/>
          <p:nvPr/>
        </p:nvSpPr>
        <p:spPr>
          <a:xfrm>
            <a:off x="9254794" y="7470489"/>
            <a:ext cx="286655" cy="3651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8" name="Flèche droite 37"/>
          <p:cNvSpPr/>
          <p:nvPr/>
        </p:nvSpPr>
        <p:spPr>
          <a:xfrm>
            <a:off x="9102419" y="7943255"/>
            <a:ext cx="591415" cy="204840"/>
          </a:xfrm>
          <a:prstGeom prst="rightArrow">
            <a:avLst/>
          </a:prstGeom>
          <a:solidFill>
            <a:srgbClr val="D42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39" name="Hexagone 38"/>
          <p:cNvSpPr/>
          <p:nvPr/>
        </p:nvSpPr>
        <p:spPr>
          <a:xfrm>
            <a:off x="9282919" y="8271297"/>
            <a:ext cx="329528" cy="363356"/>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pic>
        <p:nvPicPr>
          <p:cNvPr id="40" name="Image 39"/>
          <p:cNvPicPr>
            <a:picLocks noChangeAspect="1"/>
          </p:cNvPicPr>
          <p:nvPr/>
        </p:nvPicPr>
        <p:blipFill>
          <a:blip r:embed="rId3"/>
          <a:stretch>
            <a:fillRect/>
          </a:stretch>
        </p:blipFill>
        <p:spPr>
          <a:xfrm>
            <a:off x="800130" y="8036591"/>
            <a:ext cx="329196" cy="359123"/>
          </a:xfrm>
          <a:prstGeom prst="rect">
            <a:avLst/>
          </a:prstGeom>
        </p:spPr>
      </p:pic>
      <p:sp>
        <p:nvSpPr>
          <p:cNvPr id="41" name="ZoneTexte 40"/>
          <p:cNvSpPr txBox="1"/>
          <p:nvPr/>
        </p:nvSpPr>
        <p:spPr>
          <a:xfrm>
            <a:off x="8879551" y="5589038"/>
            <a:ext cx="1656112" cy="507831"/>
          </a:xfrm>
          <a:prstGeom prst="rect">
            <a:avLst/>
          </a:prstGeom>
          <a:noFill/>
        </p:spPr>
        <p:txBody>
          <a:bodyPr wrap="square" rtlCol="0">
            <a:spAutoFit/>
          </a:bodyPr>
          <a:lstStyle/>
          <a:p>
            <a:pPr defTabSz="1121911"/>
            <a:r>
              <a:rPr lang="fr-FR" sz="2700" b="1" u="sng" dirty="0">
                <a:solidFill>
                  <a:srgbClr val="C00000"/>
                </a:solidFill>
              </a:rPr>
              <a:t>Légende</a:t>
            </a:r>
            <a:r>
              <a:rPr lang="fr-FR" sz="2209" dirty="0">
                <a:solidFill>
                  <a:prstClr val="black"/>
                </a:solidFill>
              </a:rPr>
              <a:t> </a:t>
            </a:r>
          </a:p>
        </p:txBody>
      </p:sp>
      <p:sp>
        <p:nvSpPr>
          <p:cNvPr id="42" name="Rectangle 41"/>
          <p:cNvSpPr/>
          <p:nvPr/>
        </p:nvSpPr>
        <p:spPr>
          <a:xfrm>
            <a:off x="8652410" y="5404067"/>
            <a:ext cx="4071369" cy="50353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44" name="ZoneTexte 43"/>
          <p:cNvSpPr txBox="1"/>
          <p:nvPr/>
        </p:nvSpPr>
        <p:spPr>
          <a:xfrm>
            <a:off x="8980181" y="3511062"/>
            <a:ext cx="5110683" cy="772263"/>
          </a:xfrm>
          <a:prstGeom prst="rect">
            <a:avLst/>
          </a:prstGeom>
          <a:solidFill>
            <a:schemeClr val="accent5">
              <a:lumMod val="40000"/>
              <a:lumOff val="60000"/>
            </a:schemeClr>
          </a:solidFill>
        </p:spPr>
        <p:txBody>
          <a:bodyPr wrap="square" rtlCol="0">
            <a:spAutoFit/>
          </a:bodyPr>
          <a:lstStyle/>
          <a:p>
            <a:pPr defTabSz="1121911"/>
            <a:r>
              <a:rPr lang="fr-FR" sz="2209" b="1" dirty="0">
                <a:solidFill>
                  <a:prstClr val="black"/>
                </a:solidFill>
              </a:rPr>
              <a:t>On remarque qu’il-y-a un flux mécanique important vient de l’axée ouest de la fac </a:t>
            </a:r>
          </a:p>
        </p:txBody>
      </p:sp>
      <p:pic>
        <p:nvPicPr>
          <p:cNvPr id="45" name="Image 44"/>
          <p:cNvPicPr>
            <a:picLocks noChangeAspect="1"/>
          </p:cNvPicPr>
          <p:nvPr/>
        </p:nvPicPr>
        <p:blipFill>
          <a:blip r:embed="rId4"/>
          <a:stretch>
            <a:fillRect/>
          </a:stretch>
        </p:blipFill>
        <p:spPr>
          <a:xfrm>
            <a:off x="7711538" y="3496034"/>
            <a:ext cx="680838" cy="680838"/>
          </a:xfrm>
          <a:prstGeom prst="rect">
            <a:avLst/>
          </a:prstGeom>
        </p:spPr>
      </p:pic>
      <p:pic>
        <p:nvPicPr>
          <p:cNvPr id="43" name="Image 42"/>
          <p:cNvPicPr>
            <a:picLocks noChangeAspect="1"/>
          </p:cNvPicPr>
          <p:nvPr/>
        </p:nvPicPr>
        <p:blipFill>
          <a:blip r:embed="rId5"/>
          <a:stretch>
            <a:fillRect/>
          </a:stretch>
        </p:blipFill>
        <p:spPr>
          <a:xfrm>
            <a:off x="491308" y="9847314"/>
            <a:ext cx="1685514" cy="426009"/>
          </a:xfrm>
          <a:prstGeom prst="rect">
            <a:avLst/>
          </a:prstGeom>
        </p:spPr>
      </p:pic>
      <p:sp>
        <p:nvSpPr>
          <p:cNvPr id="46" name="ZoneTexte 45"/>
          <p:cNvSpPr txBox="1"/>
          <p:nvPr/>
        </p:nvSpPr>
        <p:spPr>
          <a:xfrm>
            <a:off x="3217726" y="9830967"/>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sp>
        <p:nvSpPr>
          <p:cNvPr id="3" name="Triangle isocèle 2"/>
          <p:cNvSpPr/>
          <p:nvPr/>
        </p:nvSpPr>
        <p:spPr>
          <a:xfrm rot="4919874">
            <a:off x="2906702" y="5749945"/>
            <a:ext cx="569993" cy="57583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riangle isocèle 46"/>
          <p:cNvSpPr/>
          <p:nvPr/>
        </p:nvSpPr>
        <p:spPr>
          <a:xfrm rot="15276828">
            <a:off x="5445857" y="5316428"/>
            <a:ext cx="569993" cy="5758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Triangle isocèle 47"/>
          <p:cNvSpPr/>
          <p:nvPr/>
        </p:nvSpPr>
        <p:spPr>
          <a:xfrm rot="20888683">
            <a:off x="4224337" y="7620346"/>
            <a:ext cx="569993" cy="5758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Triangle isocèle 49"/>
          <p:cNvSpPr/>
          <p:nvPr/>
        </p:nvSpPr>
        <p:spPr>
          <a:xfrm rot="4919874">
            <a:off x="2903730" y="6229493"/>
            <a:ext cx="569993" cy="5758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Triangle isocèle 50"/>
          <p:cNvSpPr/>
          <p:nvPr/>
        </p:nvSpPr>
        <p:spPr>
          <a:xfrm rot="10081860">
            <a:off x="3612061" y="4220841"/>
            <a:ext cx="569993" cy="5758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Triangle isocèle 51"/>
          <p:cNvSpPr/>
          <p:nvPr/>
        </p:nvSpPr>
        <p:spPr>
          <a:xfrm rot="5400000">
            <a:off x="9174075" y="8743996"/>
            <a:ext cx="547215" cy="42709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Triangle isocèle 52"/>
          <p:cNvSpPr/>
          <p:nvPr/>
        </p:nvSpPr>
        <p:spPr>
          <a:xfrm rot="5400000">
            <a:off x="9206678" y="9363349"/>
            <a:ext cx="547215" cy="42709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isocèle 53"/>
          <p:cNvSpPr/>
          <p:nvPr/>
        </p:nvSpPr>
        <p:spPr>
          <a:xfrm rot="5400000">
            <a:off x="9174075" y="9931403"/>
            <a:ext cx="547215" cy="4270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lèche gauche 54"/>
          <p:cNvSpPr/>
          <p:nvPr/>
        </p:nvSpPr>
        <p:spPr>
          <a:xfrm rot="20118806">
            <a:off x="4698832" y="4852909"/>
            <a:ext cx="796609" cy="36311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56" name="Triangle isocèle 55"/>
          <p:cNvSpPr/>
          <p:nvPr/>
        </p:nvSpPr>
        <p:spPr>
          <a:xfrm rot="16031999">
            <a:off x="2818496" y="6827961"/>
            <a:ext cx="569993" cy="5758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4497228" y="4886709"/>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rot="20957933">
            <a:off x="4484356" y="4807361"/>
            <a:ext cx="588739" cy="7353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rot="21009868">
            <a:off x="4815588" y="5946881"/>
            <a:ext cx="499282" cy="1292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à coins arrondis 30"/>
          <p:cNvSpPr/>
          <p:nvPr/>
        </p:nvSpPr>
        <p:spPr>
          <a:xfrm rot="21096896">
            <a:off x="3573660" y="7274395"/>
            <a:ext cx="705947" cy="29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à coins arrondis 56"/>
          <p:cNvSpPr/>
          <p:nvPr/>
        </p:nvSpPr>
        <p:spPr>
          <a:xfrm rot="21252781">
            <a:off x="3381103" y="5057315"/>
            <a:ext cx="466127" cy="256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orme libre 57"/>
          <p:cNvSpPr/>
          <p:nvPr/>
        </p:nvSpPr>
        <p:spPr>
          <a:xfrm>
            <a:off x="4195305" y="5801109"/>
            <a:ext cx="1311215" cy="1802921"/>
          </a:xfrm>
          <a:custGeom>
            <a:avLst/>
            <a:gdLst>
              <a:gd name="connsiteX0" fmla="*/ 1086928 w 1311215"/>
              <a:gd name="connsiteY0" fmla="*/ 0 h 1837426"/>
              <a:gd name="connsiteX1" fmla="*/ 207034 w 1311215"/>
              <a:gd name="connsiteY1" fmla="*/ 155275 h 1837426"/>
              <a:gd name="connsiteX2" fmla="*/ 0 w 1311215"/>
              <a:gd name="connsiteY2" fmla="*/ 1181819 h 1837426"/>
              <a:gd name="connsiteX3" fmla="*/ 112143 w 1311215"/>
              <a:gd name="connsiteY3" fmla="*/ 1837426 h 1837426"/>
              <a:gd name="connsiteX4" fmla="*/ 1311215 w 1311215"/>
              <a:gd name="connsiteY4" fmla="*/ 1613139 h 1837426"/>
              <a:gd name="connsiteX5" fmla="*/ 1086928 w 1311215"/>
              <a:gd name="connsiteY5" fmla="*/ 0 h 1837426"/>
              <a:gd name="connsiteX0" fmla="*/ 1061048 w 1311215"/>
              <a:gd name="connsiteY0" fmla="*/ 0 h 1854679"/>
              <a:gd name="connsiteX1" fmla="*/ 207034 w 1311215"/>
              <a:gd name="connsiteY1" fmla="*/ 172528 h 1854679"/>
              <a:gd name="connsiteX2" fmla="*/ 0 w 1311215"/>
              <a:gd name="connsiteY2" fmla="*/ 1199072 h 1854679"/>
              <a:gd name="connsiteX3" fmla="*/ 112143 w 1311215"/>
              <a:gd name="connsiteY3" fmla="*/ 1854679 h 1854679"/>
              <a:gd name="connsiteX4" fmla="*/ 1311215 w 1311215"/>
              <a:gd name="connsiteY4" fmla="*/ 1630392 h 1854679"/>
              <a:gd name="connsiteX5" fmla="*/ 1061048 w 1311215"/>
              <a:gd name="connsiteY5" fmla="*/ 0 h 1854679"/>
              <a:gd name="connsiteX0" fmla="*/ 1043795 w 1311215"/>
              <a:gd name="connsiteY0" fmla="*/ 0 h 1802921"/>
              <a:gd name="connsiteX1" fmla="*/ 207034 w 1311215"/>
              <a:gd name="connsiteY1" fmla="*/ 120770 h 1802921"/>
              <a:gd name="connsiteX2" fmla="*/ 0 w 1311215"/>
              <a:gd name="connsiteY2" fmla="*/ 1147314 h 1802921"/>
              <a:gd name="connsiteX3" fmla="*/ 112143 w 1311215"/>
              <a:gd name="connsiteY3" fmla="*/ 1802921 h 1802921"/>
              <a:gd name="connsiteX4" fmla="*/ 1311215 w 1311215"/>
              <a:gd name="connsiteY4" fmla="*/ 1578634 h 1802921"/>
              <a:gd name="connsiteX5" fmla="*/ 1043795 w 1311215"/>
              <a:gd name="connsiteY5" fmla="*/ 0 h 1802921"/>
              <a:gd name="connsiteX0" fmla="*/ 1043795 w 1311215"/>
              <a:gd name="connsiteY0" fmla="*/ 0 h 1802921"/>
              <a:gd name="connsiteX1" fmla="*/ 207034 w 1311215"/>
              <a:gd name="connsiteY1" fmla="*/ 120770 h 1802921"/>
              <a:gd name="connsiteX2" fmla="*/ 0 w 1311215"/>
              <a:gd name="connsiteY2" fmla="*/ 1147314 h 1802921"/>
              <a:gd name="connsiteX3" fmla="*/ 112143 w 1311215"/>
              <a:gd name="connsiteY3" fmla="*/ 1802921 h 1802921"/>
              <a:gd name="connsiteX4" fmla="*/ 1311215 w 1311215"/>
              <a:gd name="connsiteY4" fmla="*/ 1578634 h 1802921"/>
              <a:gd name="connsiteX5" fmla="*/ 1043795 w 1311215"/>
              <a:gd name="connsiteY5" fmla="*/ 0 h 180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15" h="1802921">
                <a:moveTo>
                  <a:pt x="1043795" y="0"/>
                </a:moveTo>
                <a:lnTo>
                  <a:pt x="207034" y="120770"/>
                </a:lnTo>
                <a:cubicBezTo>
                  <a:pt x="138023" y="462951"/>
                  <a:pt x="8627" y="744748"/>
                  <a:pt x="0" y="1147314"/>
                </a:cubicBezTo>
                <a:lnTo>
                  <a:pt x="112143" y="1802921"/>
                </a:lnTo>
                <a:lnTo>
                  <a:pt x="1311215" y="1578634"/>
                </a:lnTo>
                <a:lnTo>
                  <a:pt x="1043795" y="0"/>
                </a:lnTo>
                <a:close/>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à coins arrondis 58"/>
          <p:cNvSpPr/>
          <p:nvPr/>
        </p:nvSpPr>
        <p:spPr>
          <a:xfrm rot="21182269">
            <a:off x="3493111" y="5370968"/>
            <a:ext cx="689906" cy="1729494"/>
          </a:xfrm>
          <a:prstGeom prst="roundRect">
            <a:avLst/>
          </a:prstGeom>
          <a:solidFill>
            <a:srgbClr val="92D05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à coins arrondis 59"/>
          <p:cNvSpPr/>
          <p:nvPr/>
        </p:nvSpPr>
        <p:spPr>
          <a:xfrm rot="20978658">
            <a:off x="4156400" y="4852914"/>
            <a:ext cx="266721" cy="789683"/>
          </a:xfrm>
          <a:prstGeom prst="round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à coins arrondis 60"/>
          <p:cNvSpPr/>
          <p:nvPr/>
        </p:nvSpPr>
        <p:spPr>
          <a:xfrm rot="21058160">
            <a:off x="4463471" y="6154332"/>
            <a:ext cx="305482" cy="1272392"/>
          </a:xfrm>
          <a:prstGeom prst="roundRect">
            <a:avLst/>
          </a:prstGeom>
          <a:solidFill>
            <a:srgbClr val="92D05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Connecteur droit avec flèche 65"/>
          <p:cNvCxnSpPr/>
          <p:nvPr/>
        </p:nvCxnSpPr>
        <p:spPr>
          <a:xfrm flipH="1">
            <a:off x="5355416" y="7168294"/>
            <a:ext cx="57889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5989471" y="6996276"/>
            <a:ext cx="610233" cy="456407"/>
          </a:xfrm>
          <a:prstGeom prst="rect">
            <a:avLst/>
          </a:prstGeom>
          <a:solidFill>
            <a:srgbClr val="0070C0"/>
          </a:solidFill>
        </p:spPr>
        <p:txBody>
          <a:bodyPr wrap="square" rtlCol="0">
            <a:spAutoFit/>
          </a:bodyPr>
          <a:lstStyle/>
          <a:p>
            <a:r>
              <a:rPr lang="fr-FR" sz="2000" dirty="0"/>
              <a:t>Bâti</a:t>
            </a:r>
            <a:r>
              <a:rPr lang="fr-FR" dirty="0"/>
              <a:t> </a:t>
            </a:r>
          </a:p>
        </p:txBody>
      </p:sp>
      <p:cxnSp>
        <p:nvCxnSpPr>
          <p:cNvPr id="69" name="Connecteur droit avec flèche 68"/>
          <p:cNvCxnSpPr/>
          <p:nvPr/>
        </p:nvCxnSpPr>
        <p:spPr>
          <a:xfrm flipH="1" flipV="1">
            <a:off x="3775099" y="7048548"/>
            <a:ext cx="101430" cy="121474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3" name="ZoneTexte 72"/>
          <p:cNvSpPr txBox="1"/>
          <p:nvPr/>
        </p:nvSpPr>
        <p:spPr>
          <a:xfrm>
            <a:off x="3525252" y="8306627"/>
            <a:ext cx="1358142" cy="369332"/>
          </a:xfrm>
          <a:prstGeom prst="rect">
            <a:avLst/>
          </a:prstGeom>
          <a:solidFill>
            <a:srgbClr val="00B050"/>
          </a:solidFill>
        </p:spPr>
        <p:txBody>
          <a:bodyPr wrap="square" rtlCol="0">
            <a:spAutoFit/>
          </a:bodyPr>
          <a:lstStyle/>
          <a:p>
            <a:r>
              <a:rPr lang="fr-FR" sz="1800" b="1" dirty="0"/>
              <a:t>Espace vert</a:t>
            </a:r>
          </a:p>
        </p:txBody>
      </p:sp>
      <p:cxnSp>
        <p:nvCxnSpPr>
          <p:cNvPr id="77" name="Connecteur droit avec flèche 76"/>
          <p:cNvCxnSpPr/>
          <p:nvPr/>
        </p:nvCxnSpPr>
        <p:spPr>
          <a:xfrm flipH="1">
            <a:off x="5358998" y="6156196"/>
            <a:ext cx="1013837" cy="42111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6318667" y="5871660"/>
            <a:ext cx="1661441" cy="369332"/>
          </a:xfrm>
          <a:prstGeom prst="rect">
            <a:avLst/>
          </a:prstGeom>
          <a:noFill/>
        </p:spPr>
        <p:txBody>
          <a:bodyPr wrap="square" rtlCol="0">
            <a:spAutoFit/>
          </a:bodyPr>
          <a:lstStyle/>
          <a:p>
            <a:r>
              <a:rPr lang="fr-FR" sz="1800" dirty="0"/>
              <a:t>La plate-forme</a:t>
            </a:r>
          </a:p>
        </p:txBody>
      </p:sp>
      <p:graphicFrame>
        <p:nvGraphicFramePr>
          <p:cNvPr id="62" name="Diagramme 61"/>
          <p:cNvGraphicFramePr/>
          <p:nvPr>
            <p:extLst>
              <p:ext uri="{D42A27DB-BD31-4B8C-83A1-F6EECF244321}">
                <p14:modId xmlns:p14="http://schemas.microsoft.com/office/powerpoint/2010/main" val="3056637023"/>
              </p:ext>
            </p:extLst>
          </p:nvPr>
        </p:nvGraphicFramePr>
        <p:xfrm>
          <a:off x="1268130" y="155643"/>
          <a:ext cx="12905129" cy="10311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1767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2194"/>
          <a:stretch/>
        </p:blipFill>
        <p:spPr>
          <a:xfrm>
            <a:off x="184548" y="3226095"/>
            <a:ext cx="7901070" cy="632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rot="21070346">
            <a:off x="5537411" y="3784223"/>
            <a:ext cx="2032726" cy="2464312"/>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6" name="Forme libre 5"/>
          <p:cNvSpPr/>
          <p:nvPr/>
        </p:nvSpPr>
        <p:spPr>
          <a:xfrm>
            <a:off x="2920102" y="4425627"/>
            <a:ext cx="2422450" cy="3241807"/>
          </a:xfrm>
          <a:custGeom>
            <a:avLst/>
            <a:gdLst>
              <a:gd name="connsiteX0" fmla="*/ 1596571 w 1973943"/>
              <a:gd name="connsiteY0" fmla="*/ 0 h 2641600"/>
              <a:gd name="connsiteX1" fmla="*/ 0 w 1973943"/>
              <a:gd name="connsiteY1" fmla="*/ 232229 h 2641600"/>
              <a:gd name="connsiteX2" fmla="*/ 101600 w 1973943"/>
              <a:gd name="connsiteY2" fmla="*/ 1190172 h 2641600"/>
              <a:gd name="connsiteX3" fmla="*/ 188685 w 1973943"/>
              <a:gd name="connsiteY3" fmla="*/ 2641600 h 2641600"/>
              <a:gd name="connsiteX4" fmla="*/ 1973943 w 1973943"/>
              <a:gd name="connsiteY4" fmla="*/ 2423886 h 2641600"/>
              <a:gd name="connsiteX5" fmla="*/ 1596571 w 1973943"/>
              <a:gd name="connsiteY5" fmla="*/ 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943" h="2641600">
                <a:moveTo>
                  <a:pt x="1596571" y="0"/>
                </a:moveTo>
                <a:lnTo>
                  <a:pt x="0" y="232229"/>
                </a:lnTo>
                <a:lnTo>
                  <a:pt x="101600" y="1190172"/>
                </a:lnTo>
                <a:lnTo>
                  <a:pt x="188685" y="2641600"/>
                </a:lnTo>
                <a:lnTo>
                  <a:pt x="1973943" y="2423886"/>
                </a:lnTo>
                <a:lnTo>
                  <a:pt x="1596571" y="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8" name="ZoneTexte 7"/>
          <p:cNvSpPr txBox="1"/>
          <p:nvPr/>
        </p:nvSpPr>
        <p:spPr>
          <a:xfrm>
            <a:off x="0" y="1798470"/>
            <a:ext cx="6247719" cy="646331"/>
          </a:xfrm>
          <a:prstGeom prst="rect">
            <a:avLst/>
          </a:prstGeom>
          <a:solidFill>
            <a:schemeClr val="accent5">
              <a:lumMod val="60000"/>
              <a:lumOff val="40000"/>
            </a:schemeClr>
          </a:solidFill>
        </p:spPr>
        <p:txBody>
          <a:bodyPr wrap="square" rtlCol="0">
            <a:spAutoFit/>
          </a:bodyPr>
          <a:lstStyle/>
          <a:p>
            <a:pPr algn="ctr" defTabSz="1121911"/>
            <a:r>
              <a:rPr lang="fr-FR" sz="3600" b="1" dirty="0">
                <a:solidFill>
                  <a:srgbClr val="002060"/>
                </a:solidFill>
              </a:rPr>
              <a:t>Orientation et climat </a:t>
            </a:r>
          </a:p>
        </p:txBody>
      </p:sp>
      <p:cxnSp>
        <p:nvCxnSpPr>
          <p:cNvPr id="10" name="Connecteur en arc 9"/>
          <p:cNvCxnSpPr/>
          <p:nvPr/>
        </p:nvCxnSpPr>
        <p:spPr>
          <a:xfrm>
            <a:off x="1512940" y="4206409"/>
            <a:ext cx="1362628" cy="437688"/>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Soleil 12"/>
          <p:cNvSpPr/>
          <p:nvPr/>
        </p:nvSpPr>
        <p:spPr>
          <a:xfrm>
            <a:off x="5099028" y="5475958"/>
            <a:ext cx="970762" cy="842707"/>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4" name="Soleil 13"/>
          <p:cNvSpPr/>
          <p:nvPr/>
        </p:nvSpPr>
        <p:spPr>
          <a:xfrm>
            <a:off x="3864140" y="7477469"/>
            <a:ext cx="908418" cy="765921"/>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5" name="Soleil 14"/>
          <p:cNvSpPr/>
          <p:nvPr/>
        </p:nvSpPr>
        <p:spPr>
          <a:xfrm>
            <a:off x="2136369" y="5837954"/>
            <a:ext cx="694675" cy="830648"/>
          </a:xfrm>
          <a:prstGeom prst="su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6" name="Forme libre 15"/>
          <p:cNvSpPr/>
          <p:nvPr/>
        </p:nvSpPr>
        <p:spPr>
          <a:xfrm>
            <a:off x="2553555" y="6668602"/>
            <a:ext cx="1417459" cy="1400598"/>
          </a:xfrm>
          <a:custGeom>
            <a:avLst/>
            <a:gdLst>
              <a:gd name="connsiteX0" fmla="*/ 0 w 899886"/>
              <a:gd name="connsiteY0" fmla="*/ 0 h 341891"/>
              <a:gd name="connsiteX1" fmla="*/ 420914 w 899886"/>
              <a:gd name="connsiteY1" fmla="*/ 319314 h 341891"/>
              <a:gd name="connsiteX2" fmla="*/ 899886 w 899886"/>
              <a:gd name="connsiteY2" fmla="*/ 290286 h 341891"/>
            </a:gdLst>
            <a:ahLst/>
            <a:cxnLst>
              <a:cxn ang="0">
                <a:pos x="connsiteX0" y="connsiteY0"/>
              </a:cxn>
              <a:cxn ang="0">
                <a:pos x="connsiteX1" y="connsiteY1"/>
              </a:cxn>
              <a:cxn ang="0">
                <a:pos x="connsiteX2" y="connsiteY2"/>
              </a:cxn>
            </a:cxnLst>
            <a:rect l="l" t="t" r="r" b="b"/>
            <a:pathLst>
              <a:path w="899886" h="341891">
                <a:moveTo>
                  <a:pt x="0" y="0"/>
                </a:moveTo>
                <a:cubicBezTo>
                  <a:pt x="135466" y="135466"/>
                  <a:pt x="270933" y="270933"/>
                  <a:pt x="420914" y="319314"/>
                </a:cubicBezTo>
                <a:cubicBezTo>
                  <a:pt x="570895" y="367695"/>
                  <a:pt x="735390" y="328990"/>
                  <a:pt x="899886" y="290286"/>
                </a:cubicBezTo>
              </a:path>
            </a:pathLst>
          </a:custGeom>
          <a:noFill/>
          <a:ln w="571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7" name="Forme libre 16"/>
          <p:cNvSpPr/>
          <p:nvPr/>
        </p:nvSpPr>
        <p:spPr>
          <a:xfrm>
            <a:off x="4719128" y="6456215"/>
            <a:ext cx="944043" cy="1335909"/>
          </a:xfrm>
          <a:custGeom>
            <a:avLst/>
            <a:gdLst>
              <a:gd name="connsiteX0" fmla="*/ 769257 w 769257"/>
              <a:gd name="connsiteY0" fmla="*/ 0 h 1088571"/>
              <a:gd name="connsiteX1" fmla="*/ 638628 w 769257"/>
              <a:gd name="connsiteY1" fmla="*/ 870857 h 1088571"/>
              <a:gd name="connsiteX2" fmla="*/ 0 w 769257"/>
              <a:gd name="connsiteY2" fmla="*/ 1088571 h 1088571"/>
            </a:gdLst>
            <a:ahLst/>
            <a:cxnLst>
              <a:cxn ang="0">
                <a:pos x="connsiteX0" y="connsiteY0"/>
              </a:cxn>
              <a:cxn ang="0">
                <a:pos x="connsiteX1" y="connsiteY1"/>
              </a:cxn>
              <a:cxn ang="0">
                <a:pos x="connsiteX2" y="connsiteY2"/>
              </a:cxn>
            </a:cxnLst>
            <a:rect l="l" t="t" r="r" b="b"/>
            <a:pathLst>
              <a:path w="769257" h="1088571">
                <a:moveTo>
                  <a:pt x="769257" y="0"/>
                </a:moveTo>
                <a:cubicBezTo>
                  <a:pt x="768047" y="344714"/>
                  <a:pt x="766837" y="689429"/>
                  <a:pt x="638628" y="870857"/>
                </a:cubicBezTo>
                <a:cubicBezTo>
                  <a:pt x="510419" y="1052285"/>
                  <a:pt x="255209" y="1070428"/>
                  <a:pt x="0" y="1088571"/>
                </a:cubicBezTo>
              </a:path>
            </a:pathLst>
          </a:custGeom>
          <a:noFill/>
          <a:ln w="762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19" name="ZoneTexte 18"/>
          <p:cNvSpPr txBox="1"/>
          <p:nvPr/>
        </p:nvSpPr>
        <p:spPr>
          <a:xfrm>
            <a:off x="8716741" y="2621517"/>
            <a:ext cx="6245447" cy="809965"/>
          </a:xfrm>
          <a:prstGeom prst="rect">
            <a:avLst/>
          </a:prstGeom>
          <a:solidFill>
            <a:schemeClr val="accent5">
              <a:lumMod val="40000"/>
              <a:lumOff val="60000"/>
            </a:schemeClr>
          </a:solidFill>
        </p:spPr>
        <p:txBody>
          <a:bodyPr wrap="square" rtlCol="0">
            <a:spAutoFit/>
          </a:bodyPr>
          <a:lstStyle/>
          <a:p>
            <a:pPr defTabSz="1121911"/>
            <a:r>
              <a:rPr lang="fr-FR" sz="2454" b="1" dirty="0">
                <a:solidFill>
                  <a:srgbClr val="0070C0"/>
                </a:solidFill>
              </a:rPr>
              <a:t>L’ensoleillement</a:t>
            </a:r>
            <a:r>
              <a:rPr lang="fr-FR" sz="2454" b="1" dirty="0">
                <a:solidFill>
                  <a:prstClr val="black"/>
                </a:solidFill>
              </a:rPr>
              <a:t> </a:t>
            </a:r>
            <a:r>
              <a:rPr lang="fr-FR" sz="2209" b="1" dirty="0">
                <a:solidFill>
                  <a:prstClr val="black"/>
                </a:solidFill>
              </a:rPr>
              <a:t>: le terrain est ensoleillé parfaitement pendant toutes les saisons </a:t>
            </a:r>
          </a:p>
        </p:txBody>
      </p:sp>
      <p:sp>
        <p:nvSpPr>
          <p:cNvPr id="20" name="ZoneTexte 19"/>
          <p:cNvSpPr txBox="1"/>
          <p:nvPr/>
        </p:nvSpPr>
        <p:spPr>
          <a:xfrm>
            <a:off x="7394100" y="9930300"/>
            <a:ext cx="3687110"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Les vents dominants </a:t>
            </a:r>
          </a:p>
        </p:txBody>
      </p:sp>
      <p:sp>
        <p:nvSpPr>
          <p:cNvPr id="22" name="Rectangle 21"/>
          <p:cNvSpPr/>
          <p:nvPr/>
        </p:nvSpPr>
        <p:spPr>
          <a:xfrm>
            <a:off x="8862926" y="4082171"/>
            <a:ext cx="6099262" cy="2213683"/>
          </a:xfrm>
          <a:prstGeom prst="rect">
            <a:avLst/>
          </a:prstGeom>
          <a:solidFill>
            <a:schemeClr val="accent5">
              <a:lumMod val="40000"/>
              <a:lumOff val="60000"/>
            </a:schemeClr>
          </a:solidFill>
        </p:spPr>
        <p:txBody>
          <a:bodyPr wrap="square">
            <a:spAutoFit/>
          </a:bodyPr>
          <a:lstStyle/>
          <a:p>
            <a:pPr defTabSz="1121911"/>
            <a:r>
              <a:rPr lang="fr-FR" sz="2000" b="1" dirty="0">
                <a:solidFill>
                  <a:srgbClr val="0070C0"/>
                </a:solidFill>
              </a:rPr>
              <a:t>La température et les vents </a:t>
            </a:r>
            <a:r>
              <a:rPr lang="fr-FR" sz="2000" b="1" dirty="0" smtClean="0">
                <a:solidFill>
                  <a:srgbClr val="0070C0"/>
                </a:solidFill>
              </a:rPr>
              <a:t>:</a:t>
            </a:r>
            <a:endParaRPr lang="fr-FR" sz="1964" b="1" dirty="0" smtClean="0">
              <a:solidFill>
                <a:prstClr val="black"/>
              </a:solidFill>
            </a:endParaRPr>
          </a:p>
          <a:p>
            <a:pPr defTabSz="1121911"/>
            <a:r>
              <a:rPr lang="fr-FR" sz="1964" b="1" dirty="0" smtClean="0">
                <a:solidFill>
                  <a:prstClr val="black"/>
                </a:solidFill>
              </a:rPr>
              <a:t>La </a:t>
            </a:r>
            <a:r>
              <a:rPr lang="fr-FR" sz="1964" b="1" dirty="0">
                <a:solidFill>
                  <a:prstClr val="black"/>
                </a:solidFill>
              </a:rPr>
              <a:t>ville de Ain Temouchent a un climat méditerranéen, caractérisé par un été chaud et sec avec une température maximale de 38° et un hiver froid avec une température maximale de 15°.</a:t>
            </a:r>
          </a:p>
          <a:p>
            <a:pPr defTabSz="1121911"/>
            <a:r>
              <a:rPr lang="fr-FR" sz="1964" b="1" dirty="0">
                <a:solidFill>
                  <a:prstClr val="black"/>
                </a:solidFill>
              </a:rPr>
              <a:t>- Les vents dominants sont de direction nord et nord-ouest.</a:t>
            </a:r>
          </a:p>
        </p:txBody>
      </p:sp>
      <p:cxnSp>
        <p:nvCxnSpPr>
          <p:cNvPr id="24" name="Connecteur en arc 23"/>
          <p:cNvCxnSpPr/>
          <p:nvPr/>
        </p:nvCxnSpPr>
        <p:spPr>
          <a:xfrm rot="16200000" flipH="1">
            <a:off x="2672383" y="3965287"/>
            <a:ext cx="1062634" cy="117166"/>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en arc 25"/>
          <p:cNvCxnSpPr/>
          <p:nvPr/>
        </p:nvCxnSpPr>
        <p:spPr>
          <a:xfrm rot="16200000" flipH="1">
            <a:off x="3038927" y="3965287"/>
            <a:ext cx="1062634" cy="117166"/>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en arc 26"/>
          <p:cNvCxnSpPr/>
          <p:nvPr/>
        </p:nvCxnSpPr>
        <p:spPr>
          <a:xfrm rot="16200000" flipH="1">
            <a:off x="3483319" y="3843648"/>
            <a:ext cx="1062634" cy="117166"/>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8" name="Image 27"/>
          <p:cNvPicPr>
            <a:picLocks noChangeAspect="1"/>
          </p:cNvPicPr>
          <p:nvPr/>
        </p:nvPicPr>
        <p:blipFill>
          <a:blip r:embed="rId3"/>
          <a:stretch>
            <a:fillRect/>
          </a:stretch>
        </p:blipFill>
        <p:spPr>
          <a:xfrm rot="14576808">
            <a:off x="6756025" y="9193728"/>
            <a:ext cx="598539" cy="1361677"/>
          </a:xfrm>
          <a:prstGeom prst="rect">
            <a:avLst/>
          </a:prstGeom>
        </p:spPr>
      </p:pic>
      <p:pic>
        <p:nvPicPr>
          <p:cNvPr id="29" name="Image 28"/>
          <p:cNvPicPr>
            <a:picLocks noChangeAspect="1"/>
          </p:cNvPicPr>
          <p:nvPr/>
        </p:nvPicPr>
        <p:blipFill>
          <a:blip r:embed="rId4"/>
          <a:stretch>
            <a:fillRect/>
          </a:stretch>
        </p:blipFill>
        <p:spPr>
          <a:xfrm>
            <a:off x="7249616" y="3401333"/>
            <a:ext cx="680838" cy="680838"/>
          </a:xfrm>
          <a:prstGeom prst="rect">
            <a:avLst/>
          </a:prstGeom>
        </p:spPr>
      </p:pic>
      <p:pic>
        <p:nvPicPr>
          <p:cNvPr id="23" name="Image 22"/>
          <p:cNvPicPr>
            <a:picLocks noChangeAspect="1"/>
          </p:cNvPicPr>
          <p:nvPr/>
        </p:nvPicPr>
        <p:blipFill>
          <a:blip r:embed="rId5"/>
          <a:stretch>
            <a:fillRect/>
          </a:stretch>
        </p:blipFill>
        <p:spPr>
          <a:xfrm>
            <a:off x="0" y="9691937"/>
            <a:ext cx="1685514" cy="426009"/>
          </a:xfrm>
          <a:prstGeom prst="rect">
            <a:avLst/>
          </a:prstGeom>
        </p:spPr>
      </p:pic>
      <p:sp>
        <p:nvSpPr>
          <p:cNvPr id="25" name="ZoneTexte 24"/>
          <p:cNvSpPr txBox="1"/>
          <p:nvPr/>
        </p:nvSpPr>
        <p:spPr>
          <a:xfrm>
            <a:off x="2910961" y="9691933"/>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pic>
        <p:nvPicPr>
          <p:cNvPr id="2" name="Image 1"/>
          <p:cNvPicPr>
            <a:picLocks noChangeAspect="1"/>
          </p:cNvPicPr>
          <p:nvPr/>
        </p:nvPicPr>
        <p:blipFill>
          <a:blip r:embed="rId6"/>
          <a:stretch>
            <a:fillRect/>
          </a:stretch>
        </p:blipFill>
        <p:spPr>
          <a:xfrm>
            <a:off x="8979609" y="6787268"/>
            <a:ext cx="5348490" cy="2412937"/>
          </a:xfrm>
          <a:prstGeom prst="rect">
            <a:avLst/>
          </a:prstGeom>
        </p:spPr>
      </p:pic>
      <p:graphicFrame>
        <p:nvGraphicFramePr>
          <p:cNvPr id="30" name="Diagramme 29"/>
          <p:cNvGraphicFramePr/>
          <p:nvPr>
            <p:extLst>
              <p:ext uri="{D42A27DB-BD31-4B8C-83A1-F6EECF244321}">
                <p14:modId xmlns:p14="http://schemas.microsoft.com/office/powerpoint/2010/main" val="3056637023"/>
              </p:ext>
            </p:extLst>
          </p:nvPr>
        </p:nvGraphicFramePr>
        <p:xfrm>
          <a:off x="1268130" y="155643"/>
          <a:ext cx="12905129" cy="10311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87289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01" y="1667914"/>
            <a:ext cx="5488882" cy="782781"/>
          </a:xfrm>
          <a:solidFill>
            <a:schemeClr val="accent5">
              <a:lumMod val="60000"/>
              <a:lumOff val="40000"/>
            </a:schemeClr>
          </a:solidFill>
        </p:spPr>
        <p:txBody>
          <a:bodyPr>
            <a:noAutofit/>
          </a:bodyPr>
          <a:lstStyle/>
          <a:p>
            <a:pPr algn="ctr"/>
            <a:r>
              <a:rPr lang="fr-FR" sz="3600" b="1" dirty="0">
                <a:solidFill>
                  <a:srgbClr val="002060"/>
                </a:solidFill>
                <a:latin typeface="+mn-lt"/>
              </a:rPr>
              <a:t>Existant sur terrain</a:t>
            </a: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r="12194"/>
          <a:stretch/>
        </p:blipFill>
        <p:spPr>
          <a:xfrm>
            <a:off x="406593" y="3144896"/>
            <a:ext cx="7901070" cy="632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rot="21070346">
            <a:off x="5759456" y="3703024"/>
            <a:ext cx="2032726" cy="2464312"/>
          </a:xfrm>
          <a:prstGeom prst="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sp>
        <p:nvSpPr>
          <p:cNvPr id="8" name="Forme libre 7"/>
          <p:cNvSpPr/>
          <p:nvPr/>
        </p:nvSpPr>
        <p:spPr>
          <a:xfrm>
            <a:off x="3152633" y="4322496"/>
            <a:ext cx="2422450" cy="3241807"/>
          </a:xfrm>
          <a:custGeom>
            <a:avLst/>
            <a:gdLst>
              <a:gd name="connsiteX0" fmla="*/ 1596571 w 1973943"/>
              <a:gd name="connsiteY0" fmla="*/ 0 h 2641600"/>
              <a:gd name="connsiteX1" fmla="*/ 0 w 1973943"/>
              <a:gd name="connsiteY1" fmla="*/ 232229 h 2641600"/>
              <a:gd name="connsiteX2" fmla="*/ 101600 w 1973943"/>
              <a:gd name="connsiteY2" fmla="*/ 1190172 h 2641600"/>
              <a:gd name="connsiteX3" fmla="*/ 188685 w 1973943"/>
              <a:gd name="connsiteY3" fmla="*/ 2641600 h 2641600"/>
              <a:gd name="connsiteX4" fmla="*/ 1973943 w 1973943"/>
              <a:gd name="connsiteY4" fmla="*/ 2423886 h 2641600"/>
              <a:gd name="connsiteX5" fmla="*/ 1596571 w 1973943"/>
              <a:gd name="connsiteY5" fmla="*/ 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943" h="2641600">
                <a:moveTo>
                  <a:pt x="1596571" y="0"/>
                </a:moveTo>
                <a:lnTo>
                  <a:pt x="0" y="232229"/>
                </a:lnTo>
                <a:lnTo>
                  <a:pt x="101600" y="1190172"/>
                </a:lnTo>
                <a:lnTo>
                  <a:pt x="188685" y="2641600"/>
                </a:lnTo>
                <a:lnTo>
                  <a:pt x="1973943" y="2423886"/>
                </a:lnTo>
                <a:lnTo>
                  <a:pt x="1596571" y="0"/>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21911"/>
            <a:endParaRPr lang="fr-FR" sz="2209">
              <a:solidFill>
                <a:prstClr val="white"/>
              </a:solidFill>
            </a:endParaRPr>
          </a:p>
        </p:txBody>
      </p:sp>
      <p:pic>
        <p:nvPicPr>
          <p:cNvPr id="9" name="Image 8"/>
          <p:cNvPicPr>
            <a:picLocks noChangeAspect="1"/>
          </p:cNvPicPr>
          <p:nvPr/>
        </p:nvPicPr>
        <p:blipFill>
          <a:blip r:embed="rId3"/>
          <a:stretch>
            <a:fillRect/>
          </a:stretch>
        </p:blipFill>
        <p:spPr>
          <a:xfrm>
            <a:off x="7471661" y="3320134"/>
            <a:ext cx="680838" cy="680838"/>
          </a:xfrm>
          <a:prstGeom prst="rect">
            <a:avLst/>
          </a:prstGeom>
        </p:spPr>
      </p:pic>
      <p:pic>
        <p:nvPicPr>
          <p:cNvPr id="10" name="Image 9"/>
          <p:cNvPicPr>
            <a:picLocks noChangeAspect="1"/>
          </p:cNvPicPr>
          <p:nvPr/>
        </p:nvPicPr>
        <p:blipFill>
          <a:blip r:embed="rId4"/>
          <a:stretch>
            <a:fillRect/>
          </a:stretch>
        </p:blipFill>
        <p:spPr>
          <a:xfrm>
            <a:off x="222045" y="9610738"/>
            <a:ext cx="1685514" cy="426009"/>
          </a:xfrm>
          <a:prstGeom prst="rect">
            <a:avLst/>
          </a:prstGeom>
        </p:spPr>
      </p:pic>
      <p:sp>
        <p:nvSpPr>
          <p:cNvPr id="11" name="ZoneTexte 10"/>
          <p:cNvSpPr txBox="1"/>
          <p:nvPr/>
        </p:nvSpPr>
        <p:spPr>
          <a:xfrm>
            <a:off x="3133006" y="9610734"/>
            <a:ext cx="3134934" cy="432298"/>
          </a:xfrm>
          <a:prstGeom prst="rect">
            <a:avLst/>
          </a:prstGeom>
          <a:noFill/>
        </p:spPr>
        <p:txBody>
          <a:bodyPr wrap="square" rtlCol="0">
            <a:spAutoFit/>
          </a:bodyPr>
          <a:lstStyle/>
          <a:p>
            <a:pPr defTabSz="1121911"/>
            <a:r>
              <a:rPr lang="fr-FR" sz="2209" b="1" dirty="0">
                <a:solidFill>
                  <a:prstClr val="black"/>
                </a:solidFill>
                <a:latin typeface="Agency FB" panose="020B0503020202020204" pitchFamily="34" charset="0"/>
              </a:rPr>
              <a:t>Plan de situation </a:t>
            </a: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435" y="4582757"/>
            <a:ext cx="2917079" cy="1382574"/>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068" y="2941906"/>
            <a:ext cx="3032529" cy="1437293"/>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4" y="5432800"/>
            <a:ext cx="2953736" cy="1399948"/>
          </a:xfrm>
          <a:prstGeom prst="rect">
            <a:avLst/>
          </a:prstGeom>
        </p:spPr>
      </p:pic>
      <p:sp>
        <p:nvSpPr>
          <p:cNvPr id="3" name="ZoneTexte 2"/>
          <p:cNvSpPr txBox="1"/>
          <p:nvPr/>
        </p:nvSpPr>
        <p:spPr>
          <a:xfrm>
            <a:off x="9153481" y="4120386"/>
            <a:ext cx="5038928" cy="1446550"/>
          </a:xfrm>
          <a:prstGeom prst="rect">
            <a:avLst/>
          </a:prstGeom>
          <a:solidFill>
            <a:schemeClr val="accent5">
              <a:lumMod val="40000"/>
              <a:lumOff val="60000"/>
            </a:schemeClr>
          </a:solidFill>
        </p:spPr>
        <p:txBody>
          <a:bodyPr wrap="square" rtlCol="0">
            <a:spAutoFit/>
          </a:bodyPr>
          <a:lstStyle/>
          <a:p>
            <a:endParaRPr lang="fr-FR" sz="2200" b="1" dirty="0" smtClean="0"/>
          </a:p>
          <a:p>
            <a:r>
              <a:rPr lang="fr-FR" sz="2200" b="1" dirty="0" smtClean="0"/>
              <a:t>On </a:t>
            </a:r>
            <a:r>
              <a:rPr lang="fr-FR" sz="2200" b="1" dirty="0"/>
              <a:t>remarque l’existence des déférents</a:t>
            </a:r>
          </a:p>
          <a:p>
            <a:r>
              <a:rPr lang="fr-FR" sz="2200" b="1" dirty="0"/>
              <a:t> réseaux qui facilite l’embrochement</a:t>
            </a:r>
          </a:p>
          <a:p>
            <a:r>
              <a:rPr lang="fr-FR" sz="2200" b="1" dirty="0"/>
              <a:t> </a:t>
            </a:r>
          </a:p>
        </p:txBody>
      </p:sp>
      <p:sp>
        <p:nvSpPr>
          <p:cNvPr id="14" name="Forme libre 13"/>
          <p:cNvSpPr/>
          <p:nvPr/>
        </p:nvSpPr>
        <p:spPr>
          <a:xfrm>
            <a:off x="3067746" y="4674384"/>
            <a:ext cx="2730500" cy="3022600"/>
          </a:xfrm>
          <a:custGeom>
            <a:avLst/>
            <a:gdLst>
              <a:gd name="connsiteX0" fmla="*/ 0 w 2730500"/>
              <a:gd name="connsiteY0" fmla="*/ 0 h 3022600"/>
              <a:gd name="connsiteX1" fmla="*/ 152400 w 2730500"/>
              <a:gd name="connsiteY1" fmla="*/ 1168400 h 3022600"/>
              <a:gd name="connsiteX2" fmla="*/ 228600 w 2730500"/>
              <a:gd name="connsiteY2" fmla="*/ 1905000 h 3022600"/>
              <a:gd name="connsiteX3" fmla="*/ 215900 w 2730500"/>
              <a:gd name="connsiteY3" fmla="*/ 2870200 h 3022600"/>
              <a:gd name="connsiteX4" fmla="*/ 203200 w 2730500"/>
              <a:gd name="connsiteY4" fmla="*/ 3022600 h 3022600"/>
              <a:gd name="connsiteX5" fmla="*/ 2730500 w 2730500"/>
              <a:gd name="connsiteY5" fmla="*/ 2603500 h 302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0" h="3022600">
                <a:moveTo>
                  <a:pt x="0" y="0"/>
                </a:moveTo>
                <a:lnTo>
                  <a:pt x="152400" y="1168400"/>
                </a:lnTo>
                <a:lnTo>
                  <a:pt x="228600" y="1905000"/>
                </a:lnTo>
                <a:lnTo>
                  <a:pt x="215900" y="2870200"/>
                </a:lnTo>
                <a:lnTo>
                  <a:pt x="203200" y="3022600"/>
                </a:lnTo>
                <a:lnTo>
                  <a:pt x="2730500" y="2603500"/>
                </a:lnTo>
              </a:path>
            </a:pathLst>
          </a:cu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7" name="Connecteur droit 16"/>
          <p:cNvCxnSpPr/>
          <p:nvPr/>
        </p:nvCxnSpPr>
        <p:spPr>
          <a:xfrm flipV="1">
            <a:off x="406592" y="7341384"/>
            <a:ext cx="5531354" cy="838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flipV="1">
            <a:off x="5239446" y="4455178"/>
            <a:ext cx="376126" cy="274650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9372600" y="7888901"/>
            <a:ext cx="596900" cy="127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9372600" y="8441953"/>
            <a:ext cx="596900" cy="127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9372600" y="9020407"/>
            <a:ext cx="596900"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9969500" y="7701843"/>
            <a:ext cx="3175000" cy="1754326"/>
          </a:xfrm>
          <a:prstGeom prst="rect">
            <a:avLst/>
          </a:prstGeom>
          <a:noFill/>
        </p:spPr>
        <p:txBody>
          <a:bodyPr wrap="square" rtlCol="0">
            <a:spAutoFit/>
          </a:bodyPr>
          <a:lstStyle/>
          <a:p>
            <a:r>
              <a:rPr lang="fr-FR" sz="1800" b="1" dirty="0"/>
              <a:t>Électricité</a:t>
            </a:r>
          </a:p>
          <a:p>
            <a:endParaRPr lang="fr-FR" sz="1800" b="1" dirty="0"/>
          </a:p>
          <a:p>
            <a:r>
              <a:rPr lang="fr-FR" sz="1800" b="1" dirty="0"/>
              <a:t>Eau potable</a:t>
            </a:r>
          </a:p>
          <a:p>
            <a:endParaRPr lang="fr-FR" sz="1800" b="1" dirty="0"/>
          </a:p>
          <a:p>
            <a:r>
              <a:rPr lang="fr-FR" sz="1800" b="1" dirty="0"/>
              <a:t>Réseau de gaz</a:t>
            </a:r>
          </a:p>
          <a:p>
            <a:endParaRPr lang="fr-FR" sz="1800" b="1" dirty="0"/>
          </a:p>
        </p:txBody>
      </p:sp>
      <p:sp>
        <p:nvSpPr>
          <p:cNvPr id="30" name="Rectangle 29"/>
          <p:cNvSpPr/>
          <p:nvPr/>
        </p:nvSpPr>
        <p:spPr>
          <a:xfrm>
            <a:off x="9101195" y="6946900"/>
            <a:ext cx="2571750" cy="2356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9167870" y="7002639"/>
            <a:ext cx="1219200" cy="456407"/>
          </a:xfrm>
          <a:prstGeom prst="rect">
            <a:avLst/>
          </a:prstGeom>
          <a:noFill/>
        </p:spPr>
        <p:txBody>
          <a:bodyPr wrap="square" rtlCol="0">
            <a:spAutoFit/>
          </a:bodyPr>
          <a:lstStyle/>
          <a:p>
            <a:r>
              <a:rPr lang="fr-FR" b="1" u="sng" dirty="0" err="1">
                <a:solidFill>
                  <a:srgbClr val="0070C0"/>
                </a:solidFill>
              </a:rPr>
              <a:t>Legend</a:t>
            </a:r>
            <a:r>
              <a:rPr lang="fr-FR" u="sng" dirty="0"/>
              <a:t> </a:t>
            </a:r>
          </a:p>
        </p:txBody>
      </p:sp>
      <p:graphicFrame>
        <p:nvGraphicFramePr>
          <p:cNvPr id="22" name="Diagramme 21"/>
          <p:cNvGraphicFramePr/>
          <p:nvPr>
            <p:extLst>
              <p:ext uri="{D42A27DB-BD31-4B8C-83A1-F6EECF244321}">
                <p14:modId xmlns:p14="http://schemas.microsoft.com/office/powerpoint/2010/main" val="3056637023"/>
              </p:ext>
            </p:extLst>
          </p:nvPr>
        </p:nvGraphicFramePr>
        <p:xfrm>
          <a:off x="1268130" y="155643"/>
          <a:ext cx="12905129" cy="10311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803156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0770" y="533512"/>
            <a:ext cx="11090579" cy="1139645"/>
          </a:xfrm>
          <a:solidFill>
            <a:schemeClr val="accent4"/>
          </a:solidFill>
        </p:spPr>
        <p:txBody>
          <a:bodyPr>
            <a:noAutofit/>
          </a:bodyPr>
          <a:lstStyle/>
          <a:p>
            <a:pPr algn="ctr"/>
            <a:r>
              <a:rPr lang="fr-FR" sz="6000" b="1" dirty="0">
                <a:solidFill>
                  <a:schemeClr val="bg1"/>
                </a:solidFill>
                <a:latin typeface="Agency FB" panose="020B0503020202020204" pitchFamily="34" charset="0"/>
              </a:rPr>
              <a:t>P</a:t>
            </a:r>
            <a:r>
              <a:rPr lang="fr-FR" sz="6000" b="1" dirty="0" smtClean="0">
                <a:solidFill>
                  <a:schemeClr val="bg1"/>
                </a:solidFill>
                <a:latin typeface="Agency FB" panose="020B0503020202020204" pitchFamily="34" charset="0"/>
              </a:rPr>
              <a:t>rogrammation</a:t>
            </a:r>
            <a:r>
              <a:rPr lang="fr-FR" sz="6000" b="1" dirty="0" smtClean="0">
                <a:solidFill>
                  <a:srgbClr val="0070C0"/>
                </a:solidFill>
                <a:latin typeface="Agency FB" panose="020B0503020202020204" pitchFamily="34" charset="0"/>
              </a:rPr>
              <a:t> </a:t>
            </a:r>
            <a:endParaRPr lang="fr-FR" sz="6000" b="1" dirty="0">
              <a:solidFill>
                <a:srgbClr val="0070C0"/>
              </a:solidFill>
              <a:latin typeface="Agency FB" panose="020B0503020202020204" pitchFamily="34"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930" y="961529"/>
            <a:ext cx="10439400" cy="104394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8426" y="3098170"/>
            <a:ext cx="6044196" cy="6166117"/>
          </a:xfrm>
          <a:prstGeom prst="rect">
            <a:avLst/>
          </a:prstGeom>
        </p:spPr>
      </p:pic>
    </p:spTree>
    <p:extLst>
      <p:ext uri="{BB962C8B-B14F-4D97-AF65-F5344CB8AC3E}">
        <p14:creationId xmlns:p14="http://schemas.microsoft.com/office/powerpoint/2010/main" val="33113444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992998736"/>
              </p:ext>
            </p:extLst>
          </p:nvPr>
        </p:nvGraphicFramePr>
        <p:xfrm>
          <a:off x="354927" y="2233507"/>
          <a:ext cx="6556440" cy="5819214"/>
        </p:xfrm>
        <a:graphic>
          <a:graphicData uri="http://schemas.openxmlformats.org/drawingml/2006/table">
            <a:tbl>
              <a:tblPr firstRow="1" bandRow="1">
                <a:tableStyleId>{BC89EF96-8CEA-46FF-86C4-4CE0E7609802}</a:tableStyleId>
              </a:tblPr>
              <a:tblGrid>
                <a:gridCol w="6556440"/>
              </a:tblGrid>
              <a:tr h="525260">
                <a:tc>
                  <a:txBody>
                    <a:bodyPr/>
                    <a:lstStyle/>
                    <a:p>
                      <a:pPr algn="ctr"/>
                      <a:r>
                        <a:rPr lang="fr-FR" sz="1600" b="1" dirty="0" smtClean="0">
                          <a:latin typeface="Arial Black" panose="020B0A04020102020204" pitchFamily="34" charset="0"/>
                        </a:rPr>
                        <a:t>Accueil </a:t>
                      </a:r>
                      <a:endParaRPr lang="fr-FR" sz="1600" b="1" dirty="0">
                        <a:latin typeface="Arial Black" panose="020B0A04020102020204" pitchFamily="34" charset="0"/>
                      </a:endParaRPr>
                    </a:p>
                  </a:txBody>
                  <a:tcPr marL="112216" marR="112216" marT="56108" marB="56108"/>
                </a:tc>
              </a:tr>
              <a:tr h="589770">
                <a:tc>
                  <a:txBody>
                    <a:bodyPr/>
                    <a:lstStyle/>
                    <a:p>
                      <a:pPr algn="ctr"/>
                      <a:r>
                        <a:rPr lang="fr-FR" sz="1600" b="1" dirty="0" smtClean="0">
                          <a:latin typeface="Arial Black" panose="020B0A04020102020204" pitchFamily="34" charset="0"/>
                        </a:rPr>
                        <a:t>Enseignement </a:t>
                      </a:r>
                    </a:p>
                    <a:p>
                      <a:pPr algn="ctr"/>
                      <a:endParaRPr lang="fr-FR" sz="1600" b="1" dirty="0">
                        <a:latin typeface="Arial Black" panose="020B0A04020102020204" pitchFamily="34" charset="0"/>
                      </a:endParaRPr>
                    </a:p>
                  </a:txBody>
                  <a:tcPr/>
                </a:tc>
              </a:tr>
              <a:tr h="584522">
                <a:tc>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600" b="1" dirty="0" smtClean="0">
                          <a:latin typeface="Arial Black" panose="020B0A04020102020204" pitchFamily="34" charset="0"/>
                        </a:rPr>
                        <a:t>Recherche </a:t>
                      </a:r>
                    </a:p>
                    <a:p>
                      <a:pPr algn="ctr"/>
                      <a:endParaRPr lang="fr-FR" sz="1600" b="1" dirty="0">
                        <a:latin typeface="Arial Black" panose="020B0A04020102020204" pitchFamily="34" charset="0"/>
                      </a:endParaRPr>
                    </a:p>
                  </a:txBody>
                  <a:tcPr/>
                </a:tc>
              </a:tr>
              <a:tr h="359377">
                <a:tc>
                  <a:txBody>
                    <a:bodyPr/>
                    <a:lstStyle/>
                    <a:p>
                      <a:pPr algn="ctr"/>
                      <a:r>
                        <a:rPr lang="fr-FR" sz="1600" b="1" dirty="0" smtClean="0">
                          <a:latin typeface="Arial Black" panose="020B0A04020102020204" pitchFamily="34" charset="0"/>
                        </a:rPr>
                        <a:t>Collaboration </a:t>
                      </a:r>
                      <a:r>
                        <a:rPr lang="fr-FR" sz="1600" b="1" baseline="0" dirty="0" smtClean="0">
                          <a:latin typeface="Arial Black" panose="020B0A04020102020204" pitchFamily="34" charset="0"/>
                        </a:rPr>
                        <a:t>et interaction </a:t>
                      </a:r>
                      <a:endParaRPr lang="fr-FR" sz="1600" b="1" dirty="0">
                        <a:latin typeface="Arial Black" panose="020B0A04020102020204" pitchFamily="34" charset="0"/>
                      </a:endParaRPr>
                    </a:p>
                  </a:txBody>
                  <a:tcPr marL="112216" marR="112216" marT="56108" marB="56108"/>
                </a:tc>
              </a:tr>
              <a:tr h="584522">
                <a:tc>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600" b="1" dirty="0" smtClean="0">
                          <a:latin typeface="Arial Black" panose="020B0A04020102020204" pitchFamily="34" charset="0"/>
                        </a:rPr>
                        <a:t>service</a:t>
                      </a:r>
                    </a:p>
                    <a:p>
                      <a:pPr algn="ctr"/>
                      <a:endParaRPr lang="fr-FR" sz="1600" b="1" dirty="0">
                        <a:latin typeface="Arial Black" panose="020B0A04020102020204" pitchFamily="34" charset="0"/>
                      </a:endParaRPr>
                    </a:p>
                  </a:txBody>
                  <a:tcPr/>
                </a:tc>
              </a:tr>
              <a:tr h="412134">
                <a:tc>
                  <a:txBody>
                    <a:bodyPr/>
                    <a:lstStyle/>
                    <a:p>
                      <a:pPr algn="ctr"/>
                      <a:r>
                        <a:rPr lang="fr-FR" sz="1600" b="1" dirty="0" smtClean="0">
                          <a:latin typeface="Arial Black" panose="020B0A04020102020204" pitchFamily="34" charset="0"/>
                        </a:rPr>
                        <a:t>Santé </a:t>
                      </a:r>
                      <a:endParaRPr lang="fr-FR" sz="1600" b="1" dirty="0">
                        <a:latin typeface="Arial Black" panose="020B0A04020102020204" pitchFamily="34" charset="0"/>
                      </a:endParaRPr>
                    </a:p>
                  </a:txBody>
                  <a:tcPr marL="112216" marR="112216" marT="56108" marB="56108"/>
                </a:tc>
              </a:tr>
              <a:tr h="605491">
                <a:tc>
                  <a:txBody>
                    <a:bodyPr/>
                    <a:lstStyle/>
                    <a:p>
                      <a:pPr algn="ctr"/>
                      <a:r>
                        <a:rPr lang="fr-FR" sz="1600" b="1" baseline="0" dirty="0" smtClean="0">
                          <a:latin typeface="Arial Black" panose="020B0A04020102020204" pitchFamily="34" charset="0"/>
                        </a:rPr>
                        <a:t> relax</a:t>
                      </a:r>
                    </a:p>
                    <a:p>
                      <a:pPr algn="ctr"/>
                      <a:endParaRPr lang="fr-FR" sz="1600" b="1" dirty="0">
                        <a:latin typeface="Arial Black" panose="020B0A04020102020204" pitchFamily="34" charset="0"/>
                      </a:endParaRPr>
                    </a:p>
                  </a:txBody>
                  <a:tcPr marL="112216" marR="112216" marT="56108" marB="56108"/>
                </a:tc>
              </a:tr>
              <a:tr h="605491">
                <a:tc>
                  <a:txBody>
                    <a:bodyPr/>
                    <a:lstStyle/>
                    <a:p>
                      <a:pPr algn="ctr"/>
                      <a:r>
                        <a:rPr lang="fr-FR" sz="1600" b="1" dirty="0" smtClean="0">
                          <a:latin typeface="Arial Black" panose="020B0A04020102020204" pitchFamily="34" charset="0"/>
                        </a:rPr>
                        <a:t>Recherche et documentation </a:t>
                      </a:r>
                    </a:p>
                    <a:p>
                      <a:pPr algn="ctr"/>
                      <a:endParaRPr lang="fr-FR" sz="1600" b="1" dirty="0">
                        <a:latin typeface="Arial Black" panose="020B0A04020102020204" pitchFamily="34" charset="0"/>
                      </a:endParaRPr>
                    </a:p>
                  </a:txBody>
                  <a:tcPr marL="112216" marR="112216" marT="56108" marB="56108"/>
                </a:tc>
              </a:tr>
              <a:tr h="605491">
                <a:tc>
                  <a:txBody>
                    <a:bodyPr/>
                    <a:lstStyle/>
                    <a:p>
                      <a:pPr algn="ctr"/>
                      <a:r>
                        <a:rPr lang="fr-FR" sz="1600" b="1" dirty="0" smtClean="0">
                          <a:latin typeface="Arial Black" panose="020B0A04020102020204" pitchFamily="34" charset="0"/>
                        </a:rPr>
                        <a:t>Technique</a:t>
                      </a:r>
                    </a:p>
                    <a:p>
                      <a:pPr algn="ctr"/>
                      <a:endParaRPr lang="fr-FR" sz="1600" b="1" dirty="0">
                        <a:latin typeface="Arial Black" panose="020B0A04020102020204" pitchFamily="34" charset="0"/>
                      </a:endParaRPr>
                    </a:p>
                  </a:txBody>
                  <a:tcPr marL="112216" marR="112216" marT="56108" marB="56108"/>
                </a:tc>
              </a:tr>
              <a:tr h="584522">
                <a:tc>
                  <a:txBody>
                    <a:bodyPr/>
                    <a:lstStyle/>
                    <a:p>
                      <a:pPr algn="ctr"/>
                      <a:r>
                        <a:rPr lang="fr-FR" sz="1600" b="1" dirty="0" smtClean="0">
                          <a:latin typeface="Arial Black" panose="020B0A04020102020204" pitchFamily="34" charset="0"/>
                        </a:rPr>
                        <a:t>résidence</a:t>
                      </a:r>
                    </a:p>
                    <a:p>
                      <a:pPr algn="ctr"/>
                      <a:endParaRPr lang="fr-FR" sz="1600" b="1" dirty="0">
                        <a:latin typeface="Arial Black" panose="020B0A04020102020204" pitchFamily="34" charset="0"/>
                      </a:endParaRPr>
                    </a:p>
                  </a:txBody>
                  <a:tcPr>
                    <a:solidFill>
                      <a:schemeClr val="accent2"/>
                    </a:solidFill>
                  </a:tcPr>
                </a:tc>
              </a:tr>
              <a:tr h="362634">
                <a:tc>
                  <a:txBody>
                    <a:bodyPr/>
                    <a:lstStyle/>
                    <a:p>
                      <a:pPr algn="ctr"/>
                      <a:r>
                        <a:rPr lang="fr-FR" sz="1600" b="1" dirty="0" smtClean="0">
                          <a:latin typeface="Arial Black" panose="020B0A04020102020204" pitchFamily="34" charset="0"/>
                        </a:rPr>
                        <a:t>Commerce </a:t>
                      </a:r>
                      <a:endParaRPr lang="fr-FR" sz="1600" b="1" dirty="0">
                        <a:latin typeface="Arial Black" panose="020B0A04020102020204" pitchFamily="34" charset="0"/>
                      </a:endParaRPr>
                    </a:p>
                  </a:txBody>
                  <a:tcPr>
                    <a:solidFill>
                      <a:schemeClr val="accent2"/>
                    </a:solidFill>
                  </a:tcPr>
                </a:tc>
              </a:tr>
            </a:tbl>
          </a:graphicData>
        </a:graphic>
      </p:graphicFrame>
      <p:pic>
        <p:nvPicPr>
          <p:cNvPr id="7" name="Image 6"/>
          <p:cNvPicPr/>
          <p:nvPr/>
        </p:nvPicPr>
        <p:blipFill>
          <a:blip r:embed="rId2" cstate="print"/>
          <a:stretch>
            <a:fillRect/>
          </a:stretch>
        </p:blipFill>
        <p:spPr>
          <a:xfrm>
            <a:off x="8487248" y="2264617"/>
            <a:ext cx="5914418" cy="5692608"/>
          </a:xfrm>
          <a:prstGeom prst="rect">
            <a:avLst/>
          </a:prstGeom>
        </p:spPr>
      </p:pic>
      <p:sp>
        <p:nvSpPr>
          <p:cNvPr id="8" name="ZoneTexte 7"/>
          <p:cNvSpPr txBox="1"/>
          <p:nvPr/>
        </p:nvSpPr>
        <p:spPr>
          <a:xfrm>
            <a:off x="0" y="933855"/>
            <a:ext cx="11517549" cy="584775"/>
          </a:xfrm>
          <a:prstGeom prst="rect">
            <a:avLst/>
          </a:prstGeom>
          <a:solidFill>
            <a:schemeClr val="accent4">
              <a:lumMod val="40000"/>
              <a:lumOff val="60000"/>
            </a:schemeClr>
          </a:solidFill>
        </p:spPr>
        <p:txBody>
          <a:bodyPr wrap="square" rtlCol="0">
            <a:spAutoFit/>
          </a:bodyPr>
          <a:lstStyle/>
          <a:p>
            <a:pPr algn="ctr"/>
            <a:r>
              <a:rPr lang="fr-FR" sz="3200" b="1" dirty="0" smtClean="0"/>
              <a:t>Programme de base </a:t>
            </a:r>
            <a:endParaRPr lang="fr-FR" sz="3200" b="1" dirty="0"/>
          </a:p>
        </p:txBody>
      </p:sp>
      <p:sp>
        <p:nvSpPr>
          <p:cNvPr id="9" name="ZoneTexte 8"/>
          <p:cNvSpPr txBox="1"/>
          <p:nvPr/>
        </p:nvSpPr>
        <p:spPr>
          <a:xfrm>
            <a:off x="1016406" y="8185428"/>
            <a:ext cx="5447489" cy="456407"/>
          </a:xfrm>
          <a:prstGeom prst="rect">
            <a:avLst/>
          </a:prstGeom>
          <a:solidFill>
            <a:schemeClr val="accent4">
              <a:lumMod val="40000"/>
              <a:lumOff val="60000"/>
            </a:schemeClr>
          </a:solidFill>
        </p:spPr>
        <p:txBody>
          <a:bodyPr wrap="square" rtlCol="0">
            <a:spAutoFit/>
          </a:bodyPr>
          <a:lstStyle/>
          <a:p>
            <a:pPr algn="ctr"/>
            <a:r>
              <a:rPr lang="fr-FR" b="1" dirty="0" smtClean="0"/>
              <a:t>Centre d’innovation et développement </a:t>
            </a:r>
            <a:endParaRPr lang="fr-FR" b="1" dirty="0"/>
          </a:p>
        </p:txBody>
      </p:sp>
      <p:sp>
        <p:nvSpPr>
          <p:cNvPr id="10" name="ZoneTexte 9"/>
          <p:cNvSpPr txBox="1"/>
          <p:nvPr/>
        </p:nvSpPr>
        <p:spPr>
          <a:xfrm>
            <a:off x="9693478" y="8024525"/>
            <a:ext cx="3949430" cy="456407"/>
          </a:xfrm>
          <a:prstGeom prst="rect">
            <a:avLst/>
          </a:prstGeom>
          <a:solidFill>
            <a:schemeClr val="accent4">
              <a:lumMod val="40000"/>
              <a:lumOff val="60000"/>
            </a:schemeClr>
          </a:solidFill>
        </p:spPr>
        <p:txBody>
          <a:bodyPr wrap="square" rtlCol="0">
            <a:spAutoFit/>
          </a:bodyPr>
          <a:lstStyle/>
          <a:p>
            <a:pPr algn="ctr"/>
            <a:r>
              <a:rPr lang="fr-FR" b="1" dirty="0" smtClean="0"/>
              <a:t>Des équipement</a:t>
            </a:r>
            <a:endParaRPr lang="fr-FR" b="1" dirty="0"/>
          </a:p>
        </p:txBody>
      </p:sp>
      <p:sp>
        <p:nvSpPr>
          <p:cNvPr id="11" name="Rectangle 10"/>
          <p:cNvSpPr/>
          <p:nvPr/>
        </p:nvSpPr>
        <p:spPr>
          <a:xfrm>
            <a:off x="350196" y="9064917"/>
            <a:ext cx="7480300" cy="830997"/>
          </a:xfrm>
          <a:prstGeom prst="rect">
            <a:avLst/>
          </a:prstGeom>
        </p:spPr>
        <p:txBody>
          <a:bodyPr>
            <a:spAutoFit/>
          </a:bodyPr>
          <a:lstStyle/>
          <a:p>
            <a:pPr marL="342906" indent="-342906" defTabSz="1121911">
              <a:buFont typeface="Wingdings" panose="05000000000000000000" pitchFamily="2" charset="2"/>
              <a:buChar char="§"/>
            </a:pPr>
            <a:r>
              <a:rPr lang="fr-FR" sz="2400" b="1" dirty="0"/>
              <a:t>Capacité d’accueil: 100p</a:t>
            </a:r>
          </a:p>
          <a:p>
            <a:pPr marL="342906" indent="-342906" defTabSz="1121911">
              <a:buFont typeface="Wingdings" panose="05000000000000000000" pitchFamily="2" charset="2"/>
              <a:buChar char="§"/>
            </a:pPr>
            <a:r>
              <a:rPr lang="fr-FR" sz="2400" b="1" dirty="0"/>
              <a:t>Capacité d’accueil pour l’hébergement:40p</a:t>
            </a:r>
          </a:p>
        </p:txBody>
      </p:sp>
    </p:spTree>
    <p:extLst>
      <p:ext uri="{BB962C8B-B14F-4D97-AF65-F5344CB8AC3E}">
        <p14:creationId xmlns:p14="http://schemas.microsoft.com/office/powerpoint/2010/main" val="2113961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953524"/>
            <a:ext cx="8093930" cy="523220"/>
          </a:xfrm>
          <a:prstGeom prst="rect">
            <a:avLst/>
          </a:prstGeom>
          <a:solidFill>
            <a:schemeClr val="accent4"/>
          </a:solidFill>
        </p:spPr>
        <p:txBody>
          <a:bodyPr wrap="square" rtlCol="0">
            <a:spAutoFit/>
          </a:bodyPr>
          <a:lstStyle/>
          <a:p>
            <a:pPr algn="ctr" defTabSz="1121911"/>
            <a:r>
              <a:rPr lang="fr-FR" sz="2800" b="1" dirty="0" smtClean="0">
                <a:solidFill>
                  <a:schemeClr val="bg1"/>
                </a:solidFill>
              </a:rPr>
              <a:t>Centre </a:t>
            </a:r>
            <a:r>
              <a:rPr lang="fr-FR" sz="2800" b="1" dirty="0">
                <a:solidFill>
                  <a:schemeClr val="bg1"/>
                </a:solidFill>
              </a:rPr>
              <a:t>d’innovation et développement </a:t>
            </a:r>
            <a:r>
              <a:rPr lang="fr-FR" sz="2800" b="1" dirty="0" smtClean="0">
                <a:solidFill>
                  <a:srgbClr val="0070C0"/>
                </a:solidFill>
              </a:rPr>
              <a:t> </a:t>
            </a:r>
            <a:endParaRPr lang="fr-FR" sz="2800" b="1" dirty="0">
              <a:solidFill>
                <a:srgbClr val="0070C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1012655260"/>
              </p:ext>
            </p:extLst>
          </p:nvPr>
        </p:nvGraphicFramePr>
        <p:xfrm>
          <a:off x="322301" y="3068808"/>
          <a:ext cx="14152456" cy="6018104"/>
        </p:xfrm>
        <a:graphic>
          <a:graphicData uri="http://schemas.openxmlformats.org/drawingml/2006/table">
            <a:tbl>
              <a:tblPr firstRow="1" bandRow="1">
                <a:tableStyleId>{3B4B98B0-60AC-42C2-AFA5-B58CD77FA1E5}</a:tableStyleId>
              </a:tblPr>
              <a:tblGrid>
                <a:gridCol w="1774065"/>
                <a:gridCol w="2380394"/>
                <a:gridCol w="2935819"/>
                <a:gridCol w="1937638"/>
                <a:gridCol w="1418110"/>
                <a:gridCol w="1980302"/>
                <a:gridCol w="1726128"/>
              </a:tblGrid>
              <a:tr h="1211362">
                <a:tc>
                  <a:txBody>
                    <a:bodyPr/>
                    <a:lstStyle/>
                    <a:p>
                      <a:r>
                        <a:rPr lang="fr-FR" sz="2200" dirty="0" smtClean="0"/>
                        <a:t>Fonction </a:t>
                      </a:r>
                      <a:endParaRPr lang="fr-FR" sz="22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200" dirty="0" smtClean="0"/>
                        <a:t>Sous-fonction</a:t>
                      </a:r>
                      <a:endParaRPr lang="fr-FR" sz="22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200" dirty="0" smtClean="0"/>
                        <a:t>Espace </a:t>
                      </a:r>
                      <a:endParaRPr lang="fr-FR" sz="22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200" dirty="0" smtClean="0"/>
                        <a:t>Sous-espace</a:t>
                      </a:r>
                      <a:endParaRPr lang="fr-FR" sz="22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200" dirty="0" smtClean="0"/>
                        <a:t>nombre</a:t>
                      </a:r>
                      <a:endParaRPr lang="fr-FR" sz="22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200" dirty="0" smtClean="0"/>
                        <a:t>Surface (m2)</a:t>
                      </a:r>
                      <a:endParaRPr lang="fr-FR" sz="22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200" dirty="0" smtClean="0"/>
                        <a:t>Surface</a:t>
                      </a:r>
                      <a:r>
                        <a:rPr lang="fr-FR" sz="2200" baseline="0" dirty="0" smtClean="0"/>
                        <a:t> totale </a:t>
                      </a:r>
                    </a:p>
                    <a:p>
                      <a:r>
                        <a:rPr lang="fr-FR" sz="2200" baseline="0" dirty="0" smtClean="0"/>
                        <a:t>(m2)</a:t>
                      </a:r>
                      <a:endParaRPr lang="fr-FR" sz="22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rowSpan="5">
                  <a:txBody>
                    <a:bodyPr/>
                    <a:lstStyle/>
                    <a:p>
                      <a:r>
                        <a:rPr lang="fr-FR" sz="1800" b="1" dirty="0" smtClean="0"/>
                        <a:t>Accueil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fr-FR" sz="1800" b="1" dirty="0" smtClean="0"/>
                        <a:t>Hall</a:t>
                      </a:r>
                      <a:r>
                        <a:rPr lang="fr-FR" sz="1800" b="1" baseline="0" dirty="0" smtClean="0"/>
                        <a:t> d’accueil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Réception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50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fr-FR" sz="1800" b="1" dirty="0" smtClean="0"/>
                        <a:t>1335,7</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tc>
                <a:tc vMerge="1">
                  <a:txBody>
                    <a:bodyPr/>
                    <a:lstStyle/>
                    <a:p>
                      <a:endParaRPr lang="fr-FR"/>
                    </a:p>
                  </a:txBody>
                  <a:tcPr/>
                </a:tc>
                <a:tc>
                  <a:txBody>
                    <a:bodyPr/>
                    <a:lstStyle/>
                    <a:p>
                      <a:r>
                        <a:rPr lang="fr-FR" sz="1800" b="1" dirty="0" smtClean="0"/>
                        <a:t>Hall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400,7</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Salle d’attente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100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Sanitaire publique</a:t>
                      </a:r>
                      <a:r>
                        <a:rPr lang="fr-FR" sz="1800" b="1" baseline="0" dirty="0" smtClean="0"/>
                        <a: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53</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Salle d’exposition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735,6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a:txBody>
                    <a:bodyPr/>
                    <a:lstStyle/>
                    <a:p>
                      <a:r>
                        <a:rPr lang="fr-FR" sz="1800" b="1" dirty="0" smtClean="0"/>
                        <a:t>Enseignement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La salle de</a:t>
                      </a:r>
                      <a:r>
                        <a:rPr lang="fr-FR" sz="1800" b="1" baseline="0" dirty="0" smtClean="0"/>
                        <a:t> </a:t>
                      </a:r>
                      <a:r>
                        <a:rPr lang="fr-FR" sz="1800" b="1" dirty="0" smtClean="0"/>
                        <a:t>spectacle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Auditorium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440p</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597,6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597,6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rowSpan="6">
                  <a:txBody>
                    <a:bodyPr/>
                    <a:lstStyle/>
                    <a:p>
                      <a:r>
                        <a:rPr lang="fr-FR" sz="1800" b="1" dirty="0" smtClean="0"/>
                        <a:t>Recherche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Atelier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Atelier  de l’informatique</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4</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325,4-751,12</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fr-FR" sz="1800" b="1" dirty="0" smtClean="0"/>
                        <a:t>4220,34</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tc>
                <a:tc vMerge="1">
                  <a:txBody>
                    <a:bodyPr/>
                    <a:lstStyle/>
                    <a:p>
                      <a:endParaRPr lang="fr-FR"/>
                    </a:p>
                  </a:txBody>
                  <a:tcPr/>
                </a:tc>
                <a:tc>
                  <a:txBody>
                    <a:bodyPr/>
                    <a:lstStyle/>
                    <a:p>
                      <a:r>
                        <a:rPr lang="fr-FR" sz="1800" b="1" dirty="0" smtClean="0"/>
                        <a:t>3d scanning atelier</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448,6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448866">
                <a:tc vMerge="1">
                  <a:txBody>
                    <a:bodyPr/>
                    <a:lstStyle/>
                    <a:p>
                      <a:endParaRPr lang="fr-FR"/>
                    </a:p>
                  </a:txBody>
                  <a:tcPr/>
                </a:tc>
                <a:tc vMerge="1">
                  <a:txBody>
                    <a:bodyPr/>
                    <a:lstStyle/>
                    <a:p>
                      <a:endParaRPr lang="fr-FR" sz="1400" b="1" dirty="0"/>
                    </a:p>
                  </a:txBody>
                  <a:tcPr/>
                </a:tc>
                <a:tc>
                  <a:txBody>
                    <a:bodyPr/>
                    <a:lstStyle/>
                    <a:p>
                      <a:r>
                        <a:rPr lang="fr-FR" sz="1800" b="1" dirty="0" smtClean="0"/>
                        <a:t>sanitaire</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smtClean="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33,4</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vMerge="1">
                  <a:txBody>
                    <a:bodyPr/>
                    <a:lstStyle/>
                    <a:p>
                      <a:endParaRPr lang="fr-FR"/>
                    </a:p>
                  </a:txBody>
                  <a:tcPr/>
                </a:tc>
                <a:tc rowSpan="3">
                  <a:txBody>
                    <a:bodyPr/>
                    <a:lstStyle/>
                    <a:p>
                      <a:r>
                        <a:rPr lang="fr-FR" sz="1800" b="1" dirty="0" smtClean="0"/>
                        <a:t>Laboratoire</a:t>
                      </a:r>
                      <a:r>
                        <a:rPr lang="fr-FR" sz="1800" b="1" baseline="0" dirty="0" smtClean="0"/>
                        <a: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Laboratoire de recherches fondamentales</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bureau</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149,6-446,6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800" b="1" dirty="0" smtClean="0"/>
                        <a:t>vestiaire</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r>
              <a:tr h="44886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800" b="1" dirty="0" smtClean="0"/>
                        <a:t>stock</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r>
            </a:tbl>
          </a:graphicData>
        </a:graphic>
      </p:graphicFrame>
      <p:sp>
        <p:nvSpPr>
          <p:cNvPr id="2" name="Rectangle 1"/>
          <p:cNvSpPr/>
          <p:nvPr/>
        </p:nvSpPr>
        <p:spPr>
          <a:xfrm>
            <a:off x="0" y="552740"/>
            <a:ext cx="10894979" cy="646331"/>
          </a:xfrm>
          <a:prstGeom prst="rect">
            <a:avLst/>
          </a:prstGeom>
          <a:solidFill>
            <a:schemeClr val="accent2">
              <a:lumMod val="40000"/>
              <a:lumOff val="60000"/>
            </a:schemeClr>
          </a:solidFill>
        </p:spPr>
        <p:txBody>
          <a:bodyPr wrap="square">
            <a:spAutoFit/>
          </a:bodyPr>
          <a:lstStyle/>
          <a:p>
            <a:pPr algn="ctr" defTabSz="1121911"/>
            <a:r>
              <a:rPr lang="fr-FR" sz="3600" b="1" dirty="0">
                <a:solidFill>
                  <a:schemeClr val="bg1"/>
                </a:solidFill>
              </a:rPr>
              <a:t>Le programme spécifique </a:t>
            </a:r>
            <a:endParaRPr lang="fr-FR" sz="3600" b="1" dirty="0" smtClean="0">
              <a:solidFill>
                <a:schemeClr val="bg1"/>
              </a:solidFill>
            </a:endParaRPr>
          </a:p>
        </p:txBody>
      </p:sp>
    </p:spTree>
    <p:extLst>
      <p:ext uri="{BB962C8B-B14F-4D97-AF65-F5344CB8AC3E}">
        <p14:creationId xmlns:p14="http://schemas.microsoft.com/office/powerpoint/2010/main" val="33594960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854832632"/>
              </p:ext>
            </p:extLst>
          </p:nvPr>
        </p:nvGraphicFramePr>
        <p:xfrm>
          <a:off x="424406" y="565278"/>
          <a:ext cx="13880419" cy="9023808"/>
        </p:xfrm>
        <a:graphic>
          <a:graphicData uri="http://schemas.openxmlformats.org/drawingml/2006/table">
            <a:tbl>
              <a:tblPr firstRow="1" bandRow="1">
                <a:tableStyleId>{BC89EF96-8CEA-46FF-86C4-4CE0E7609802}</a:tableStyleId>
              </a:tblPr>
              <a:tblGrid>
                <a:gridCol w="1911103"/>
                <a:gridCol w="1896616"/>
                <a:gridCol w="2786532"/>
                <a:gridCol w="2429160"/>
                <a:gridCol w="1221824"/>
                <a:gridCol w="1638904"/>
                <a:gridCol w="1996280"/>
              </a:tblGrid>
              <a:tr h="669586">
                <a:tc rowSpan="4">
                  <a:txBody>
                    <a:bodyPr/>
                    <a:lstStyle/>
                    <a:p>
                      <a:r>
                        <a:rPr lang="fr-FR" sz="1800" b="1" dirty="0" smtClean="0"/>
                        <a:t>Collaboration </a:t>
                      </a:r>
                      <a:r>
                        <a:rPr lang="fr-FR" sz="1800" b="1" baseline="0" dirty="0" smtClean="0"/>
                        <a:t>et interaction </a:t>
                      </a:r>
                      <a:endParaRPr lang="fr-FR" sz="1800" b="1" dirty="0"/>
                    </a:p>
                  </a:txBody>
                  <a:tcPr marL="112216" marR="112216" marT="56108" marB="56108"/>
                </a:tc>
                <a:tc rowSpan="4">
                  <a:txBody>
                    <a:bodyPr/>
                    <a:lstStyle/>
                    <a:p>
                      <a:r>
                        <a:rPr lang="fr-FR" sz="1800" b="1" dirty="0" smtClean="0"/>
                        <a:t>Salle de travaille </a:t>
                      </a:r>
                      <a:endParaRPr lang="fr-FR" sz="1800" b="1" dirty="0"/>
                    </a:p>
                  </a:txBody>
                  <a:tcPr marL="112216" marR="112216" marT="56108" marB="56108"/>
                </a:tc>
                <a:tc>
                  <a:txBody>
                    <a:bodyPr/>
                    <a:lstStyle/>
                    <a:p>
                      <a:r>
                        <a:rPr lang="fr-FR" sz="1800" b="1" dirty="0" smtClean="0"/>
                        <a:t>Salle de réunion </a:t>
                      </a:r>
                    </a:p>
                    <a:p>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6</a:t>
                      </a:r>
                      <a:endParaRPr lang="fr-FR" sz="1800" b="1" dirty="0"/>
                    </a:p>
                  </a:txBody>
                  <a:tcPr marL="112216" marR="112216" marT="56108" marB="56108"/>
                </a:tc>
                <a:tc>
                  <a:txBody>
                    <a:bodyPr/>
                    <a:lstStyle/>
                    <a:p>
                      <a:r>
                        <a:rPr lang="fr-FR" sz="1800" b="1" dirty="0" smtClean="0"/>
                        <a:t>36,7-91,6</a:t>
                      </a:r>
                      <a:endParaRPr lang="fr-FR" sz="1800" b="1" dirty="0"/>
                    </a:p>
                  </a:txBody>
                  <a:tcPr marL="112216" marR="112216" marT="56108" marB="56108"/>
                </a:tc>
                <a:tc rowSpan="4">
                  <a:txBody>
                    <a:bodyPr/>
                    <a:lstStyle/>
                    <a:p>
                      <a:r>
                        <a:rPr lang="fr-FR" sz="1800" b="1" dirty="0" smtClean="0"/>
                        <a:t>1580,5</a:t>
                      </a:r>
                      <a:endParaRPr lang="fr-FR" sz="1800" b="1" dirty="0"/>
                    </a:p>
                  </a:txBody>
                  <a:tcPr marL="112216" marR="112216" marT="56108" marB="56108"/>
                </a:tc>
              </a:tr>
              <a:tr h="390901">
                <a:tc vMerge="1">
                  <a:txBody>
                    <a:bodyPr/>
                    <a:lstStyle/>
                    <a:p>
                      <a:endParaRPr lang="fr-FR"/>
                    </a:p>
                  </a:txBody>
                  <a:tcPr/>
                </a:tc>
                <a:tc vMerge="1">
                  <a:txBody>
                    <a:bodyPr/>
                    <a:lstStyle/>
                    <a:p>
                      <a:endParaRPr lang="fr-FR" sz="1400" dirty="0"/>
                    </a:p>
                  </a:txBody>
                  <a:tcPr/>
                </a:tc>
                <a:tc>
                  <a:txBody>
                    <a:bodyPr/>
                    <a:lstStyle/>
                    <a:p>
                      <a:r>
                        <a:rPr lang="fr-FR" sz="1800" b="1" dirty="0" smtClean="0"/>
                        <a:t>Salle de collaboration</a:t>
                      </a:r>
                      <a:endParaRPr lang="fr-FR" sz="1800" b="1" dirty="0"/>
                    </a:p>
                  </a:txBody>
                  <a:tcPr marL="112216" marR="112216" marT="56108" marB="56108"/>
                </a:tc>
                <a:tc>
                  <a:txBody>
                    <a:bodyPr/>
                    <a:lstStyle/>
                    <a:p>
                      <a:r>
                        <a:rPr lang="fr-FR" sz="1800" b="1" dirty="0" smtClean="0"/>
                        <a:t>Salle pour groupes </a:t>
                      </a:r>
                      <a:endParaRPr lang="fr-FR" sz="1800" b="1" dirty="0"/>
                    </a:p>
                  </a:txBody>
                  <a:tcPr marL="112216" marR="112216" marT="56108" marB="56108"/>
                </a:tc>
                <a:tc>
                  <a:txBody>
                    <a:bodyPr/>
                    <a:lstStyle/>
                    <a:p>
                      <a:r>
                        <a:rPr lang="fr-FR" sz="1800" b="1" dirty="0" smtClean="0"/>
                        <a:t>6</a:t>
                      </a:r>
                      <a:endParaRPr lang="fr-FR" sz="1800" b="1" dirty="0"/>
                    </a:p>
                  </a:txBody>
                  <a:tcPr marL="112216" marR="112216" marT="56108" marB="56108"/>
                </a:tc>
                <a:tc>
                  <a:txBody>
                    <a:bodyPr/>
                    <a:lstStyle/>
                    <a:p>
                      <a:r>
                        <a:rPr lang="fr-FR" sz="1800" b="1" dirty="0" smtClean="0"/>
                        <a:t>39,4-67,4</a:t>
                      </a:r>
                      <a:endParaRPr lang="fr-FR" sz="1800" b="1" dirty="0"/>
                    </a:p>
                  </a:txBody>
                  <a:tcPr marL="112216" marR="112216" marT="56108" marB="56108"/>
                </a:tc>
                <a:tc vMerge="1">
                  <a:txBody>
                    <a:bodyPr/>
                    <a:lstStyle/>
                    <a:p>
                      <a:endParaRPr lang="fr-FR"/>
                    </a:p>
                  </a:txBody>
                  <a:tcPr/>
                </a:tc>
              </a:tr>
              <a:tr h="401712">
                <a:tc vMerge="1">
                  <a:txBody>
                    <a:bodyPr/>
                    <a:lstStyle/>
                    <a:p>
                      <a:endParaRPr lang="fr-FR"/>
                    </a:p>
                  </a:txBody>
                  <a:tcPr/>
                </a:tc>
                <a:tc vMerge="1">
                  <a:txBody>
                    <a:bodyPr/>
                    <a:lstStyle/>
                    <a:p>
                      <a:endParaRPr lang="fr-FR" sz="1400" dirty="0"/>
                    </a:p>
                  </a:txBody>
                  <a:tcPr/>
                </a:tc>
                <a:tc>
                  <a:txBody>
                    <a:bodyPr/>
                    <a:lstStyle/>
                    <a:p>
                      <a:r>
                        <a:rPr lang="fr-FR" sz="1800" b="1" dirty="0" smtClean="0"/>
                        <a:t>Bureaux ouvert</a:t>
                      </a:r>
                      <a:endParaRPr lang="fr-FR" sz="1800" b="1" dirty="0"/>
                    </a:p>
                  </a:txBody>
                  <a:tcPr marL="112216" marR="112216" marT="56108" marB="56108"/>
                </a:tc>
                <a:tc>
                  <a:txBody>
                    <a:bodyPr/>
                    <a:lstStyle/>
                    <a:p>
                      <a:r>
                        <a:rPr lang="fr-FR" sz="1800" b="1" dirty="0" smtClean="0"/>
                        <a:t>Bureau pour groupes </a:t>
                      </a:r>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1007,6</a:t>
                      </a:r>
                      <a:endParaRPr lang="fr-FR" sz="1800" b="1" dirty="0"/>
                    </a:p>
                  </a:txBody>
                  <a:tcPr marL="112216" marR="112216" marT="56108" marB="56108"/>
                </a:tc>
                <a:tc vMerge="1">
                  <a:txBody>
                    <a:bodyPr/>
                    <a:lstStyle/>
                    <a:p>
                      <a:endParaRPr lang="fr-FR"/>
                    </a:p>
                  </a:txBody>
                  <a:tcPr/>
                </a:tc>
              </a:tr>
              <a:tr h="525391">
                <a:tc vMerge="1">
                  <a:txBody>
                    <a:bodyPr/>
                    <a:lstStyle/>
                    <a:p>
                      <a:endParaRPr lang="fr-FR"/>
                    </a:p>
                  </a:txBody>
                  <a:tcPr/>
                </a:tc>
                <a:tc vMerge="1">
                  <a:txBody>
                    <a:bodyPr/>
                    <a:lstStyle/>
                    <a:p>
                      <a:endParaRPr lang="fr-FR"/>
                    </a:p>
                  </a:txBody>
                  <a:tcPr/>
                </a:tc>
                <a:tc>
                  <a:txBody>
                    <a:bodyPr/>
                    <a:lstStyle/>
                    <a:p>
                      <a:r>
                        <a:rPr lang="fr-FR" sz="1800" b="1" dirty="0" smtClean="0"/>
                        <a:t>Sanitaire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33,4</a:t>
                      </a:r>
                      <a:endParaRPr lang="fr-FR" sz="1800" b="1" dirty="0"/>
                    </a:p>
                  </a:txBody>
                  <a:tcPr marL="112216" marR="112216" marT="56108" marB="56108"/>
                </a:tc>
                <a:tc vMerge="1">
                  <a:txBody>
                    <a:bodyPr/>
                    <a:lstStyle/>
                    <a:p>
                      <a:endParaRPr lang="fr-FR"/>
                    </a:p>
                  </a:txBody>
                  <a:tcPr/>
                </a:tc>
              </a:tr>
              <a:tr h="390901">
                <a:tc rowSpan="4">
                  <a:txBody>
                    <a:bodyPr/>
                    <a:lstStyle/>
                    <a:p>
                      <a:r>
                        <a:rPr lang="fr-FR" sz="1800" b="1" dirty="0" smtClean="0"/>
                        <a:t>service</a:t>
                      </a:r>
                      <a:endParaRPr lang="fr-FR" sz="1800" b="1" dirty="0"/>
                    </a:p>
                  </a:txBody>
                  <a:tcPr marL="112216" marR="112216" marT="56108" marB="56108"/>
                </a:tc>
                <a:tc rowSpan="4">
                  <a:txBody>
                    <a:bodyPr/>
                    <a:lstStyle/>
                    <a:p>
                      <a:r>
                        <a:rPr lang="fr-FR" sz="1800" b="1" dirty="0" smtClean="0"/>
                        <a:t>administration</a:t>
                      </a:r>
                    </a:p>
                    <a:p>
                      <a:endParaRPr lang="fr-FR" sz="1800" b="1" dirty="0"/>
                    </a:p>
                  </a:txBody>
                  <a:tcPr marL="112216" marR="112216" marT="56108" marB="56108"/>
                </a:tc>
                <a:tc>
                  <a:txBody>
                    <a:bodyPr/>
                    <a:lstStyle/>
                    <a:p>
                      <a:r>
                        <a:rPr lang="fr-FR" sz="1800" b="1" dirty="0" smtClean="0"/>
                        <a:t>Bureaux de directeur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33,5</a:t>
                      </a:r>
                      <a:endParaRPr lang="fr-FR" sz="1800" b="1" dirty="0"/>
                    </a:p>
                  </a:txBody>
                  <a:tcPr marL="112216" marR="112216" marT="56108" marB="56108"/>
                </a:tc>
                <a:tc rowSpan="4">
                  <a:txBody>
                    <a:bodyPr/>
                    <a:lstStyle/>
                    <a:p>
                      <a:r>
                        <a:rPr lang="fr-FR" sz="1800" b="1" dirty="0" smtClean="0"/>
                        <a:t>4660,5</a:t>
                      </a:r>
                      <a:endParaRPr lang="fr-FR" sz="1800" b="1" dirty="0"/>
                    </a:p>
                  </a:txBody>
                  <a:tcPr marL="112216" marR="112216" marT="56108" marB="56108"/>
                </a:tc>
              </a:tr>
              <a:tr h="390901">
                <a:tc vMerge="1">
                  <a:txBody>
                    <a:bodyPr/>
                    <a:lstStyle/>
                    <a:p>
                      <a:endParaRPr lang="fr-FR"/>
                    </a:p>
                  </a:txBody>
                  <a:tcPr/>
                </a:tc>
                <a:tc vMerge="1">
                  <a:txBody>
                    <a:bodyPr/>
                    <a:lstStyle/>
                    <a:p>
                      <a:endParaRPr lang="fr-FR"/>
                    </a:p>
                  </a:txBody>
                  <a:tcPr/>
                </a:tc>
                <a:tc>
                  <a:txBody>
                    <a:bodyPr/>
                    <a:lstStyle/>
                    <a:p>
                      <a:r>
                        <a:rPr lang="fr-FR" sz="1800" b="1" dirty="0" smtClean="0"/>
                        <a:t>Salle de réunion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101,4</a:t>
                      </a:r>
                      <a:endParaRPr lang="fr-FR" sz="1800" b="1" dirty="0"/>
                    </a:p>
                  </a:txBody>
                  <a:tcPr marL="112216" marR="112216" marT="56108" marB="56108"/>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Bureaux ouvert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420,6</a:t>
                      </a:r>
                      <a:endParaRPr lang="fr-FR" sz="1800" b="1" dirty="0"/>
                    </a:p>
                  </a:txBody>
                  <a:tcPr marL="112216" marR="112216" marT="56108" marB="56108"/>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Sanitaire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41,5</a:t>
                      </a:r>
                      <a:endParaRPr lang="fr-FR" sz="1800" b="1" dirty="0"/>
                    </a:p>
                  </a:txBody>
                  <a:tcPr marL="112216" marR="112216" marT="56108" marB="56108"/>
                </a:tc>
                <a:tc vMerge="1">
                  <a:txBody>
                    <a:bodyPr/>
                    <a:lstStyle/>
                    <a:p>
                      <a:endParaRPr lang="fr-FR"/>
                    </a:p>
                  </a:txBody>
                  <a:tcPr/>
                </a:tc>
              </a:tr>
              <a:tr h="390901">
                <a:tc rowSpan="3">
                  <a:txBody>
                    <a:bodyPr/>
                    <a:lstStyle/>
                    <a:p>
                      <a:pPr marL="0" marR="0" indent="0" algn="l" defTabSz="1122152" rtl="0" eaLnBrk="1" fontAlgn="auto" latinLnBrk="0" hangingPunct="1">
                        <a:lnSpc>
                          <a:spcPct val="100000"/>
                        </a:lnSpc>
                        <a:spcBef>
                          <a:spcPts val="0"/>
                        </a:spcBef>
                        <a:spcAft>
                          <a:spcPts val="0"/>
                        </a:spcAft>
                        <a:buClrTx/>
                        <a:buSzTx/>
                        <a:buFontTx/>
                        <a:buNone/>
                        <a:tabLst/>
                        <a:defRPr/>
                      </a:pPr>
                      <a:r>
                        <a:rPr lang="fr-FR" sz="1800" b="1" dirty="0" smtClean="0"/>
                        <a:t>Recherche et documentation </a:t>
                      </a:r>
                    </a:p>
                    <a:p>
                      <a:endParaRPr lang="fr-FR" sz="1800" b="1" dirty="0"/>
                    </a:p>
                  </a:txBody>
                  <a:tcPr marL="112216" marR="112216" marT="56108" marB="56108"/>
                </a:tc>
                <a:tc rowSpan="3">
                  <a:txBody>
                    <a:bodyPr/>
                    <a:lstStyle/>
                    <a:p>
                      <a:pPr marL="0" marR="0" indent="0" algn="l" defTabSz="1122152" rtl="0" eaLnBrk="1" fontAlgn="auto" latinLnBrk="0" hangingPunct="1">
                        <a:lnSpc>
                          <a:spcPct val="100000"/>
                        </a:lnSpc>
                        <a:spcBef>
                          <a:spcPts val="0"/>
                        </a:spcBef>
                        <a:spcAft>
                          <a:spcPts val="0"/>
                        </a:spcAft>
                        <a:buClrTx/>
                        <a:buSzTx/>
                        <a:buFontTx/>
                        <a:buNone/>
                        <a:tabLst/>
                        <a:defRPr/>
                      </a:pPr>
                      <a:r>
                        <a:rPr lang="fr-FR" sz="1800" b="1" dirty="0" smtClean="0"/>
                        <a:t>Bibliothèque </a:t>
                      </a:r>
                    </a:p>
                    <a:p>
                      <a:endParaRPr lang="fr-FR" sz="1800" b="1" dirty="0"/>
                    </a:p>
                  </a:txBody>
                  <a:tcPr marL="112216" marR="112216" marT="56108" marB="56108"/>
                </a:tc>
                <a:tc>
                  <a:txBody>
                    <a:bodyPr/>
                    <a:lstStyle/>
                    <a:p>
                      <a:r>
                        <a:rPr lang="fr-FR" sz="1800" b="1" dirty="0" smtClean="0"/>
                        <a:t>Espace de lecture</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369,7</a:t>
                      </a:r>
                      <a:endParaRPr lang="fr-FR" sz="1800" b="1" dirty="0"/>
                    </a:p>
                  </a:txBody>
                  <a:tcPr marL="112216" marR="112216" marT="56108" marB="56108"/>
                </a:tc>
                <a:tc rowSpan="3">
                  <a:txBody>
                    <a:bodyPr/>
                    <a:lstStyle/>
                    <a:p>
                      <a:r>
                        <a:rPr lang="fr-FR" sz="1800" b="1" dirty="0" smtClean="0"/>
                        <a:t>523,1</a:t>
                      </a:r>
                      <a:endParaRPr lang="fr-FR" sz="1800" b="1" dirty="0"/>
                    </a:p>
                  </a:txBody>
                  <a:tcPr marL="112216" marR="112216" marT="56108" marB="56108"/>
                </a:tc>
              </a:tr>
              <a:tr h="390901">
                <a:tc vMerge="1">
                  <a:txBody>
                    <a:bodyPr/>
                    <a:lstStyle/>
                    <a:p>
                      <a:endParaRPr lang="fr-FR"/>
                    </a:p>
                  </a:txBody>
                  <a:tcPr/>
                </a:tc>
                <a:tc vMerge="1">
                  <a:txBody>
                    <a:bodyPr/>
                    <a:lstStyle/>
                    <a:p>
                      <a:endParaRPr lang="fr-FR"/>
                    </a:p>
                  </a:txBody>
                  <a:tcPr/>
                </a:tc>
                <a:tc>
                  <a:txBody>
                    <a:bodyPr/>
                    <a:lstStyle/>
                    <a:p>
                      <a:r>
                        <a:rPr lang="fr-FR" sz="1800" b="1" dirty="0" smtClean="0"/>
                        <a:t>Rayonnage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127,6</a:t>
                      </a:r>
                      <a:endParaRPr lang="fr-FR" sz="1800" b="1" dirty="0"/>
                    </a:p>
                  </a:txBody>
                  <a:tcPr marL="112216" marR="112216" marT="56108" marB="56108"/>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Stockage</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25,8</a:t>
                      </a:r>
                      <a:endParaRPr lang="fr-FR" sz="1800" b="1" dirty="0"/>
                    </a:p>
                  </a:txBody>
                  <a:tcPr marL="112216" marR="112216" marT="56108" marB="56108"/>
                </a:tc>
                <a:tc vMerge="1">
                  <a:txBody>
                    <a:bodyPr/>
                    <a:lstStyle/>
                    <a:p>
                      <a:endParaRPr lang="fr-FR"/>
                    </a:p>
                  </a:txBody>
                  <a:tcPr/>
                </a:tc>
              </a:tr>
              <a:tr h="390901">
                <a:tc rowSpan="2">
                  <a:txBody>
                    <a:bodyPr/>
                    <a:lstStyle/>
                    <a:p>
                      <a:r>
                        <a:rPr lang="fr-FR" sz="1800" b="1" dirty="0" smtClean="0"/>
                        <a:t> relax </a:t>
                      </a:r>
                      <a:endParaRPr lang="fr-FR" sz="1800" b="1" dirty="0"/>
                    </a:p>
                  </a:txBody>
                  <a:tcPr marL="112216" marR="112216" marT="56108" marB="56108"/>
                </a:tc>
                <a:tc rowSpan="5">
                  <a:txBody>
                    <a:bodyPr/>
                    <a:lstStyle/>
                    <a:p>
                      <a:r>
                        <a:rPr lang="fr-FR" sz="1800" b="1" dirty="0" smtClean="0"/>
                        <a:t>Espace commun</a:t>
                      </a:r>
                      <a:endParaRPr lang="fr-FR" sz="1800" b="1" dirty="0"/>
                    </a:p>
                  </a:txBody>
                  <a:tcPr marL="112216" marR="112216" marT="56108" marB="56108"/>
                </a:tc>
                <a:tc>
                  <a:txBody>
                    <a:bodyPr/>
                    <a:lstStyle/>
                    <a:p>
                      <a:r>
                        <a:rPr lang="fr-FR" sz="1800" b="1" dirty="0" smtClean="0"/>
                        <a:t>Coin café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115,9</a:t>
                      </a:r>
                      <a:endParaRPr lang="fr-FR" sz="1800" b="1" dirty="0"/>
                    </a:p>
                  </a:txBody>
                  <a:tcPr marL="112216" marR="112216" marT="56108" marB="56108"/>
                </a:tc>
                <a:tc rowSpan="2">
                  <a:txBody>
                    <a:bodyPr/>
                    <a:lstStyle/>
                    <a:p>
                      <a:r>
                        <a:rPr lang="fr-FR" sz="1800" b="1" dirty="0" smtClean="0"/>
                        <a:t>585,6</a:t>
                      </a:r>
                      <a:endParaRPr lang="fr-FR" sz="1800" b="1" dirty="0"/>
                    </a:p>
                  </a:txBody>
                  <a:tcPr marL="112216" marR="112216" marT="56108" marB="56108"/>
                </a:tc>
              </a:tr>
              <a:tr h="390901">
                <a:tc vMerge="1">
                  <a:txBody>
                    <a:bodyPr/>
                    <a:lstStyle/>
                    <a:p>
                      <a:endParaRPr lang="fr-FR" sz="1800" b="1" dirty="0"/>
                    </a:p>
                  </a:txBody>
                  <a:tcPr marL="112216" marR="112216" marT="56108" marB="56108"/>
                </a:tc>
                <a:tc vMerge="1">
                  <a:txBody>
                    <a:bodyPr/>
                    <a:lstStyle/>
                    <a:p>
                      <a:endParaRPr lang="fr-FR" sz="1800" b="1" dirty="0"/>
                    </a:p>
                  </a:txBody>
                  <a:tcPr marL="112216" marR="112216" marT="56108" marB="56108"/>
                </a:tc>
                <a:tc>
                  <a:txBody>
                    <a:bodyPr/>
                    <a:lstStyle/>
                    <a:p>
                      <a:r>
                        <a:rPr lang="fr-FR" sz="1800" b="1" dirty="0" smtClean="0"/>
                        <a:t>Espace de relax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469,7</a:t>
                      </a:r>
                      <a:endParaRPr lang="fr-FR" sz="1800" b="1" dirty="0"/>
                    </a:p>
                  </a:txBody>
                  <a:tcPr marL="112216" marR="112216" marT="56108" marB="56108"/>
                </a:tc>
                <a:tc vMerge="1">
                  <a:txBody>
                    <a:bodyPr/>
                    <a:lstStyle/>
                    <a:p>
                      <a:endParaRPr lang="fr-FR" sz="1800" b="1" dirty="0"/>
                    </a:p>
                  </a:txBody>
                  <a:tcPr marL="112216" marR="112216" marT="56108" marB="56108"/>
                </a:tc>
              </a:tr>
              <a:tr h="390901">
                <a:tc rowSpan="3">
                  <a:txBody>
                    <a:bodyPr/>
                    <a:lstStyle/>
                    <a:p>
                      <a:r>
                        <a:rPr lang="fr-FR" sz="1800" b="1" dirty="0" smtClean="0"/>
                        <a:t>Santé </a:t>
                      </a:r>
                      <a:endParaRPr lang="fr-FR" sz="1800" b="1" dirty="0"/>
                    </a:p>
                  </a:txBody>
                  <a:tcPr marL="112216" marR="112216" marT="56108" marB="56108"/>
                </a:tc>
                <a:tc vMerge="1">
                  <a:txBody>
                    <a:bodyPr/>
                    <a:lstStyle/>
                    <a:p>
                      <a:endParaRPr lang="fr-FR"/>
                    </a:p>
                  </a:txBody>
                  <a:tcPr/>
                </a:tc>
                <a:tc rowSpan="3">
                  <a:txBody>
                    <a:bodyPr/>
                    <a:lstStyle/>
                    <a:p>
                      <a:r>
                        <a:rPr lang="fr-FR" sz="1800" b="1" dirty="0" smtClean="0"/>
                        <a:t>Cabinet médicale </a:t>
                      </a:r>
                      <a:endParaRPr lang="fr-FR" sz="1800" b="1" dirty="0"/>
                    </a:p>
                  </a:txBody>
                  <a:tcPr marL="112216" marR="112216" marT="56108" marB="56108"/>
                </a:tc>
                <a:tc>
                  <a:txBody>
                    <a:bodyPr/>
                    <a:lstStyle/>
                    <a:p>
                      <a:r>
                        <a:rPr lang="fr-FR" sz="1800" b="1" dirty="0" smtClean="0"/>
                        <a:t>Bureau</a:t>
                      </a:r>
                      <a:r>
                        <a:rPr lang="fr-FR" sz="1800" b="1" baseline="0" dirty="0" smtClean="0"/>
                        <a:t> </a:t>
                      </a:r>
                      <a:endParaRPr lang="fr-FR" sz="1800" b="1" dirty="0"/>
                    </a:p>
                  </a:txBody>
                  <a:tcPr marL="112216" marR="112216" marT="56108" marB="56108"/>
                </a:tc>
                <a:tc rowSpan="3">
                  <a:txBody>
                    <a:bodyPr/>
                    <a:lstStyle/>
                    <a:p>
                      <a:r>
                        <a:rPr lang="fr-FR" sz="1800" b="1" dirty="0" smtClean="0"/>
                        <a:t>1</a:t>
                      </a:r>
                      <a:endParaRPr lang="fr-FR" sz="1800" b="1" dirty="0"/>
                    </a:p>
                  </a:txBody>
                  <a:tcPr marL="112216" marR="112216" marT="56108" marB="56108"/>
                </a:tc>
                <a:tc rowSpan="3">
                  <a:txBody>
                    <a:bodyPr/>
                    <a:lstStyle/>
                    <a:p>
                      <a:r>
                        <a:rPr lang="fr-FR" sz="1800" b="1" dirty="0" smtClean="0"/>
                        <a:t>163,9</a:t>
                      </a:r>
                    </a:p>
                  </a:txBody>
                  <a:tcPr marL="112216" marR="112216" marT="56108" marB="56108"/>
                </a:tc>
                <a:tc rowSpan="3">
                  <a:txBody>
                    <a:bodyPr/>
                    <a:lstStyle/>
                    <a:p>
                      <a:r>
                        <a:rPr lang="fr-FR" sz="1800" b="1" dirty="0" smtClean="0"/>
                        <a:t>163,9</a:t>
                      </a:r>
                      <a:endParaRPr lang="fr-FR" sz="1800" b="1" dirty="0"/>
                    </a:p>
                  </a:txBody>
                  <a:tcPr marL="112216" marR="112216" marT="56108" marB="56108"/>
                </a:tc>
              </a:tr>
              <a:tr h="39090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800" b="1" dirty="0" smtClean="0"/>
                        <a:t>Salle des malades </a:t>
                      </a:r>
                      <a:endParaRPr lang="fr-FR" sz="1800" b="1" dirty="0"/>
                    </a:p>
                  </a:txBody>
                  <a:tcPr marL="112216" marR="112216" marT="56108" marB="56108"/>
                </a:tc>
                <a:tc vMerge="1">
                  <a:txBody>
                    <a:bodyPr/>
                    <a:lstStyle/>
                    <a:p>
                      <a:endParaRPr lang="fr-FR"/>
                    </a:p>
                  </a:txBody>
                  <a:tcPr/>
                </a:tc>
                <a:tc vMerge="1">
                  <a:txBody>
                    <a:bodyPr/>
                    <a:lstStyle/>
                    <a:p>
                      <a:endParaRPr lang="fr-FR"/>
                    </a:p>
                  </a:txBody>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800" b="1" dirty="0" smtClean="0"/>
                        <a:t>sanitaire</a:t>
                      </a:r>
                      <a:endParaRPr lang="fr-FR" sz="1800" b="1" dirty="0"/>
                    </a:p>
                  </a:txBody>
                  <a:tcPr marL="112216" marR="112216" marT="56108" marB="56108"/>
                </a:tc>
                <a:tc vMerge="1">
                  <a:txBody>
                    <a:bodyPr/>
                    <a:lstStyle/>
                    <a:p>
                      <a:endParaRPr lang="fr-FR"/>
                    </a:p>
                  </a:txBody>
                  <a:tcPr/>
                </a:tc>
                <a:tc vMerge="1">
                  <a:txBody>
                    <a:bodyPr/>
                    <a:lstStyle/>
                    <a:p>
                      <a:endParaRPr lang="fr-FR"/>
                    </a:p>
                  </a:txBody>
                  <a:tcPr/>
                </a:tc>
                <a:tc vMerge="1">
                  <a:txBody>
                    <a:bodyPr/>
                    <a:lstStyle/>
                    <a:p>
                      <a:endParaRPr lang="fr-FR"/>
                    </a:p>
                  </a:txBody>
                  <a:tcPr/>
                </a:tc>
              </a:tr>
              <a:tr h="390901">
                <a:tc rowSpan="5">
                  <a:txBody>
                    <a:bodyPr/>
                    <a:lstStyle/>
                    <a:p>
                      <a:r>
                        <a:rPr lang="fr-FR" sz="1800" b="1" dirty="0" smtClean="0"/>
                        <a:t>Technique</a:t>
                      </a:r>
                      <a:r>
                        <a:rPr lang="fr-FR" sz="1800" b="1" baseline="0" dirty="0" smtClean="0"/>
                        <a:t> </a:t>
                      </a:r>
                      <a:endParaRPr lang="fr-FR" sz="1800" b="1" dirty="0"/>
                    </a:p>
                  </a:txBody>
                  <a:tcPr marL="112216" marR="112216" marT="56108" marB="56108"/>
                </a:tc>
                <a:tc>
                  <a:txBody>
                    <a:bodyPr/>
                    <a:lstStyle/>
                    <a:p>
                      <a:endParaRPr lang="fr-FR" sz="1400" b="1" dirty="0"/>
                    </a:p>
                  </a:txBody>
                  <a:tcPr marL="112216" marR="112216" marT="56108" marB="56108"/>
                </a:tc>
                <a:tc>
                  <a:txBody>
                    <a:bodyPr/>
                    <a:lstStyle/>
                    <a:p>
                      <a:r>
                        <a:rPr lang="fr-FR" sz="1800" b="1" dirty="0" smtClean="0"/>
                        <a:t>Local</a:t>
                      </a:r>
                      <a:r>
                        <a:rPr lang="fr-FR" sz="1800" b="1" baseline="0" dirty="0" smtClean="0"/>
                        <a:t> de concierge</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1</a:t>
                      </a:r>
                      <a:endParaRPr lang="fr-FR" sz="1800" b="1" dirty="0"/>
                    </a:p>
                  </a:txBody>
                  <a:tcPr marL="112216" marR="112216" marT="56108" marB="56108"/>
                </a:tc>
                <a:tc>
                  <a:txBody>
                    <a:bodyPr/>
                    <a:lstStyle/>
                    <a:p>
                      <a:r>
                        <a:rPr lang="fr-FR" sz="1800" b="1" dirty="0" smtClean="0"/>
                        <a:t>30</a:t>
                      </a:r>
                      <a:endParaRPr lang="fr-FR" sz="1800" b="1" dirty="0"/>
                    </a:p>
                  </a:txBody>
                  <a:tcPr marL="112216" marR="112216" marT="56108" marB="56108"/>
                </a:tc>
                <a:tc rowSpan="5">
                  <a:txBody>
                    <a:bodyPr/>
                    <a:lstStyle/>
                    <a:p>
                      <a:r>
                        <a:rPr lang="fr-FR" sz="1800" b="1" dirty="0" smtClean="0"/>
                        <a:t>141,4</a:t>
                      </a:r>
                      <a:endParaRPr lang="fr-FR" sz="1800" b="1" dirty="0"/>
                    </a:p>
                  </a:txBody>
                  <a:tcPr marL="112216" marR="112216" marT="56108" marB="56108"/>
                </a:tc>
              </a:tr>
              <a:tr h="390901">
                <a:tc vMerge="1">
                  <a:txBody>
                    <a:bodyPr/>
                    <a:lstStyle/>
                    <a:p>
                      <a:endParaRPr lang="fr-FR"/>
                    </a:p>
                  </a:txBody>
                  <a:tcPr/>
                </a:tc>
                <a:tc rowSpan="4">
                  <a:txBody>
                    <a:bodyPr/>
                    <a:lstStyle/>
                    <a:p>
                      <a:r>
                        <a:rPr lang="fr-FR" sz="1800" b="1" dirty="0" smtClean="0"/>
                        <a:t>Les locaux technique </a:t>
                      </a:r>
                      <a:endParaRPr lang="fr-FR" sz="1800" b="1" dirty="0"/>
                    </a:p>
                  </a:txBody>
                  <a:tcPr marL="112216" marR="112216" marT="56108" marB="56108"/>
                </a:tc>
                <a:tc>
                  <a:txBody>
                    <a:bodyPr/>
                    <a:lstStyle/>
                    <a:p>
                      <a:r>
                        <a:rPr lang="fr-FR" sz="1800" b="1" dirty="0" smtClean="0"/>
                        <a:t>Réservoir d’eau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2</a:t>
                      </a:r>
                      <a:endParaRPr lang="fr-FR" sz="1800" b="1" dirty="0"/>
                    </a:p>
                  </a:txBody>
                  <a:tcPr marL="112216" marR="112216" marT="56108" marB="56108"/>
                </a:tc>
                <a:tc>
                  <a:txBody>
                    <a:bodyPr/>
                    <a:lstStyle/>
                    <a:p>
                      <a:r>
                        <a:rPr lang="fr-FR" sz="1800" b="1" dirty="0" smtClean="0"/>
                        <a:t>26,5</a:t>
                      </a:r>
                    </a:p>
                  </a:txBody>
                  <a:tcPr marL="112216" marR="112216" marT="56108" marB="56108"/>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ventilation</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2</a:t>
                      </a:r>
                      <a:endParaRPr lang="fr-FR" sz="1800" b="1" dirty="0"/>
                    </a:p>
                  </a:txBody>
                  <a:tcPr marL="112216" marR="112216" marT="56108" marB="56108"/>
                </a:tc>
                <a:tc>
                  <a:txBody>
                    <a:bodyPr/>
                    <a:lstStyle/>
                    <a:p>
                      <a:r>
                        <a:rPr lang="fr-FR" sz="1800" b="1" dirty="0" smtClean="0"/>
                        <a:t>62,3</a:t>
                      </a:r>
                      <a:endParaRPr lang="fr-FR" sz="1800" b="1" dirty="0"/>
                    </a:p>
                  </a:txBody>
                  <a:tcPr marL="112216" marR="112216" marT="56108" marB="56108"/>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Groupe électrogène </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2</a:t>
                      </a:r>
                      <a:endParaRPr lang="fr-FR" sz="1800" b="1" dirty="0"/>
                    </a:p>
                  </a:txBody>
                  <a:tcPr marL="112216" marR="112216" marT="56108" marB="56108"/>
                </a:tc>
                <a:tc>
                  <a:txBody>
                    <a:bodyPr/>
                    <a:lstStyle/>
                    <a:p>
                      <a:r>
                        <a:rPr lang="fr-FR" sz="1800" b="1" dirty="0" smtClean="0"/>
                        <a:t>14,6</a:t>
                      </a:r>
                      <a:endParaRPr lang="fr-FR" sz="1800" b="1" dirty="0"/>
                    </a:p>
                  </a:txBody>
                  <a:tcPr marL="112216" marR="112216" marT="56108" marB="56108"/>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ascenseur</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2</a:t>
                      </a:r>
                      <a:endParaRPr lang="fr-FR" sz="1800" b="1" dirty="0"/>
                    </a:p>
                  </a:txBody>
                  <a:tcPr marL="112216" marR="112216" marT="56108" marB="56108"/>
                </a:tc>
                <a:tc>
                  <a:txBody>
                    <a:bodyPr/>
                    <a:lstStyle/>
                    <a:p>
                      <a:r>
                        <a:rPr lang="fr-FR" sz="1800" b="1" dirty="0" smtClean="0"/>
                        <a:t>8</a:t>
                      </a:r>
                      <a:endParaRPr lang="fr-FR" sz="1800" b="1" dirty="0"/>
                    </a:p>
                  </a:txBody>
                  <a:tcPr marL="112216" marR="112216" marT="56108" marB="56108"/>
                </a:tc>
                <a:tc vMerge="1">
                  <a:txBody>
                    <a:bodyPr/>
                    <a:lstStyle/>
                    <a:p>
                      <a:endParaRPr lang="fr-FR"/>
                    </a:p>
                  </a:txBody>
                  <a:tcPr/>
                </a:tc>
              </a:tr>
              <a:tr h="390901">
                <a:tc>
                  <a:txBody>
                    <a:bodyPr/>
                    <a:lstStyle/>
                    <a:p>
                      <a:endParaRPr lang="fr-FR" sz="1800" b="1" dirty="0"/>
                    </a:p>
                  </a:txBody>
                  <a:tcPr marL="112216" marR="112216" marT="56108" marB="56108"/>
                </a:tc>
                <a:tc>
                  <a:txBody>
                    <a:bodyPr/>
                    <a:lstStyle/>
                    <a:p>
                      <a:r>
                        <a:rPr lang="fr-FR" sz="1800" b="1" dirty="0" smtClean="0"/>
                        <a:t>patio</a:t>
                      </a:r>
                      <a:endParaRPr lang="fr-FR" sz="1800" b="1" dirty="0"/>
                    </a:p>
                  </a:txBody>
                  <a:tcPr marL="112216" marR="112216" marT="56108" marB="56108"/>
                </a:tc>
                <a:tc>
                  <a:txBody>
                    <a:bodyPr/>
                    <a:lstStyle/>
                    <a:p>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2</a:t>
                      </a:r>
                      <a:endParaRPr lang="fr-FR" sz="1800" b="1" dirty="0"/>
                    </a:p>
                  </a:txBody>
                  <a:tcPr marL="112216" marR="112216" marT="56108" marB="56108"/>
                </a:tc>
                <a:tc>
                  <a:txBody>
                    <a:bodyPr/>
                    <a:lstStyle/>
                    <a:p>
                      <a:endParaRPr lang="fr-FR" sz="1800" b="1" dirty="0"/>
                    </a:p>
                  </a:txBody>
                  <a:tcPr marL="112216" marR="112216" marT="56108" marB="56108"/>
                </a:tc>
                <a:tc>
                  <a:txBody>
                    <a:bodyPr/>
                    <a:lstStyle/>
                    <a:p>
                      <a:r>
                        <a:rPr lang="fr-FR" sz="1800" b="1" dirty="0" smtClean="0"/>
                        <a:t>2501,8</a:t>
                      </a:r>
                      <a:endParaRPr lang="fr-FR" sz="1800" b="1" dirty="0"/>
                    </a:p>
                  </a:txBody>
                  <a:tcPr marL="112216" marR="112216" marT="56108" marB="56108"/>
                </a:tc>
              </a:tr>
            </a:tbl>
          </a:graphicData>
        </a:graphic>
      </p:graphicFrame>
    </p:spTree>
    <p:extLst>
      <p:ext uri="{BB962C8B-B14F-4D97-AF65-F5344CB8AC3E}">
        <p14:creationId xmlns:p14="http://schemas.microsoft.com/office/powerpoint/2010/main" val="1750589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239154333"/>
              </p:ext>
            </p:extLst>
          </p:nvPr>
        </p:nvGraphicFramePr>
        <p:xfrm>
          <a:off x="1770434" y="1167320"/>
          <a:ext cx="12111449" cy="8990252"/>
        </p:xfrm>
        <a:graphic>
          <a:graphicData uri="http://schemas.openxmlformats.org/drawingml/2006/table">
            <a:tbl>
              <a:tblPr firstRow="1" bandRow="1">
                <a:tableStyleId>{3B4B98B0-60AC-42C2-AFA5-B58CD77FA1E5}</a:tableStyleId>
              </a:tblPr>
              <a:tblGrid>
                <a:gridCol w="1470558"/>
                <a:gridCol w="1773912"/>
                <a:gridCol w="2100944"/>
                <a:gridCol w="1454865"/>
                <a:gridCol w="1721366"/>
                <a:gridCol w="1753231"/>
                <a:gridCol w="1836573"/>
              </a:tblGrid>
              <a:tr h="320594">
                <a:tc rowSpan="4">
                  <a:txBody>
                    <a:bodyPr/>
                    <a:lstStyle/>
                    <a:p>
                      <a:pPr algn="ctr"/>
                      <a:r>
                        <a:rPr lang="fr-FR" sz="1400" b="1" dirty="0" smtClean="0"/>
                        <a:t>hébergement (résidence ) pour 40p</a:t>
                      </a:r>
                    </a:p>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fr-FR" sz="1400" b="1" dirty="0" smtClean="0"/>
                        <a:t>loger</a:t>
                      </a:r>
                    </a:p>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Suite </a:t>
                      </a:r>
                      <a:r>
                        <a:rPr lang="fr-FR" sz="1400" b="1" dirty="0" err="1" smtClean="0"/>
                        <a:t>bedroom</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1p</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29</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20</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fr-FR" sz="1400" b="1" dirty="0" smtClean="0"/>
                        <a:t>52</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148">
                <a:tc vMerge="1">
                  <a:txBody>
                    <a:bodyPr/>
                    <a:lstStyle/>
                    <a:p>
                      <a:endParaRPr lang="fr-FR"/>
                    </a:p>
                  </a:txBody>
                  <a:tcPr/>
                </a:tc>
                <a:tc vMerge="1">
                  <a:txBody>
                    <a:bodyPr/>
                    <a:lstStyle/>
                    <a:p>
                      <a:endParaRPr lang="fr-FR"/>
                    </a:p>
                  </a:txBody>
                  <a:tcPr/>
                </a:tc>
                <a:tc>
                  <a:txBody>
                    <a:bodyPr/>
                    <a:lstStyle/>
                    <a:p>
                      <a:pPr algn="ctr"/>
                      <a:r>
                        <a:rPr lang="fr-FR" sz="1400" b="1" dirty="0" smtClean="0"/>
                        <a:t>Suite commune area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Entre</a:t>
                      </a:r>
                      <a:r>
                        <a:rPr lang="fr-FR" sz="1400" b="1" baseline="0" dirty="0" smtClean="0"/>
                        <a:t> 2 chambre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15</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24</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0594">
                <a:tc vMerge="1">
                  <a:txBody>
                    <a:bodyPr/>
                    <a:lstStyle/>
                    <a:p>
                      <a:endParaRPr lang="fr-FR"/>
                    </a:p>
                  </a:txBody>
                  <a:tcPr/>
                </a:tc>
                <a:tc vMerge="1">
                  <a:txBody>
                    <a:bodyPr/>
                    <a:lstStyle/>
                    <a:p>
                      <a:endParaRPr lang="fr-FR"/>
                    </a:p>
                  </a:txBody>
                  <a:tcPr/>
                </a:tc>
                <a:tc rowSpan="2">
                  <a:txBody>
                    <a:bodyPr/>
                    <a:lstStyle/>
                    <a:p>
                      <a:pPr algn="ctr"/>
                      <a:r>
                        <a:rPr lang="fr-FR" sz="1400" b="1" dirty="0" smtClean="0"/>
                        <a:t>Sanitaire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Douche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fr-FR" sz="1400" b="1" dirty="0" smtClean="0"/>
                        <a:t>8</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0594">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400" b="1" dirty="0" smtClean="0"/>
                        <a:t>WC</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r>
              <a:tr h="540148">
                <a:tc rowSpan="10">
                  <a:txBody>
                    <a:bodyPr/>
                    <a:lstStyle/>
                    <a:p>
                      <a:pPr algn="ctr"/>
                      <a:r>
                        <a:rPr lang="fr-FR" sz="1400" b="1" dirty="0" smtClean="0"/>
                        <a:t>Restauration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a:r>
                        <a:rPr lang="fr-FR" sz="1400" b="1" dirty="0" smtClean="0"/>
                        <a:t>Restaurant (self- service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Espace de consommation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Bouffie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376,3</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a:r>
                        <a:rPr lang="fr-FR" sz="1400" b="1" dirty="0" smtClean="0"/>
                        <a:t>519,5</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 sanitaire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40</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148">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fr-FR" sz="1400" b="1" dirty="0" smtClean="0"/>
                        <a:t>Cuisine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Espace de travail</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fr-FR" sz="1400" b="1" dirty="0" smtClean="0"/>
                        <a:t>131,4</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148">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Chambre</a:t>
                      </a:r>
                      <a:r>
                        <a:rPr lang="fr-FR" sz="1400" b="1" baseline="0" dirty="0" smtClean="0"/>
                        <a:t> froide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Réserves</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148">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Espace de dressage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Vestiaire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148">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400" b="1" dirty="0" smtClean="0"/>
                        <a:t>cafétéria</a:t>
                      </a:r>
                    </a:p>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Espace de consommation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242,3</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fr-FR" sz="1400" b="1" dirty="0" smtClean="0"/>
                        <a:t>327,19</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 sanitaire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30</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0148">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Cuisine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Espace de travail</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103,8</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rowSpan="6">
                  <a:txBody>
                    <a:bodyPr/>
                    <a:lstStyle/>
                    <a:p>
                      <a:pPr algn="ctr"/>
                      <a:r>
                        <a:rPr lang="fr-FR" sz="1400" b="1" dirty="0" smtClean="0"/>
                        <a:t>commerce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Librairie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400" b="1" dirty="0" smtClean="0"/>
                        <a:t>Rayonnage </a:t>
                      </a: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213,8</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a:r>
                        <a:rPr lang="fr-FR" sz="1400" b="1" dirty="0" smtClean="0"/>
                        <a:t>1555,2</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a:p>
                  </a:txBody>
                  <a:tcPr/>
                </a:tc>
                <a:tc rowSpan="4">
                  <a:txBody>
                    <a:bodyPr/>
                    <a:lstStyle/>
                    <a:p>
                      <a:pPr algn="ctr"/>
                      <a:r>
                        <a:rPr lang="fr-FR" sz="1400" b="1" dirty="0" smtClean="0"/>
                        <a:t>superette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400" b="1" dirty="0" smtClean="0"/>
                        <a:t>Rayonnage </a:t>
                      </a: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fr-FR" sz="1400" b="1" dirty="0" smtClean="0"/>
                        <a:t>408,1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a:p>
                  </a:txBody>
                  <a:tcPr/>
                </a:tc>
                <a:tc vMerge="1">
                  <a:txBody>
                    <a:bodyPr/>
                    <a:lstStyle/>
                    <a:p>
                      <a:endParaRPr lang="fr-FR"/>
                    </a:p>
                  </a:txBody>
                  <a:tcPr/>
                </a:tc>
                <a:tc>
                  <a:txBody>
                    <a:bodyPr/>
                    <a:lstStyle/>
                    <a:p>
                      <a:pPr algn="ctr"/>
                      <a:r>
                        <a:rPr lang="fr-FR" sz="1400" b="1" dirty="0" smtClean="0"/>
                        <a:t>Vestiaire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r>
              <a:tr h="320594">
                <a:tc vMerge="1">
                  <a:txBody>
                    <a:bodyPr/>
                    <a:lstStyle/>
                    <a:p>
                      <a:endParaRPr lang="fr-FR"/>
                    </a:p>
                  </a:txBody>
                  <a:tcPr/>
                </a:tc>
                <a:tc vMerge="1">
                  <a:txBody>
                    <a:bodyPr/>
                    <a:lstStyle/>
                    <a:p>
                      <a:endParaRPr lang="fr-FR"/>
                    </a:p>
                  </a:txBody>
                  <a:tcPr/>
                </a:tc>
                <a:tc>
                  <a:txBody>
                    <a:bodyPr/>
                    <a:lstStyle/>
                    <a:p>
                      <a:pPr algn="ctr"/>
                      <a:r>
                        <a:rPr lang="fr-FR" sz="1400" b="1" dirty="0" smtClean="0"/>
                        <a:t>Chambre froide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r>
              <a:tr h="320594">
                <a:tc vMerge="1">
                  <a:txBody>
                    <a:bodyPr/>
                    <a:lstStyle/>
                    <a:p>
                      <a:endParaRPr lang="fr-FR"/>
                    </a:p>
                  </a:txBody>
                  <a:tcPr/>
                </a:tc>
                <a:tc vMerge="1">
                  <a:txBody>
                    <a:bodyPr/>
                    <a:lstStyle/>
                    <a:p>
                      <a:endParaRPr lang="fr-FR"/>
                    </a:p>
                  </a:txBody>
                  <a:tcPr/>
                </a:tc>
                <a:tc>
                  <a:txBody>
                    <a:bodyPr/>
                    <a:lstStyle/>
                    <a:p>
                      <a:pPr algn="ctr"/>
                      <a:r>
                        <a:rPr lang="fr-FR" sz="1400" b="1" dirty="0" smtClean="0"/>
                        <a:t>sanitaire</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1</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r>
              <a:tr h="320594">
                <a:tc vMerge="1">
                  <a:txBody>
                    <a:bodyPr/>
                    <a:lstStyle/>
                    <a:p>
                      <a:endParaRPr lang="fr-FR"/>
                    </a:p>
                  </a:txBody>
                  <a:tcPr/>
                </a:tc>
                <a:tc>
                  <a:txBody>
                    <a:bodyPr/>
                    <a:lstStyle/>
                    <a:p>
                      <a:pPr algn="ctr"/>
                      <a:r>
                        <a:rPr lang="fr-FR" sz="1400" b="1" dirty="0" smtClean="0"/>
                        <a:t>Magasin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9</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933,3</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rowSpan="3">
                  <a:txBody>
                    <a:bodyPr/>
                    <a:lstStyle/>
                    <a:p>
                      <a:pPr algn="ctr"/>
                      <a:r>
                        <a:rPr lang="fr-FR" sz="1400" b="1" dirty="0" smtClean="0"/>
                        <a:t>Technique</a:t>
                      </a:r>
                      <a:r>
                        <a:rPr lang="fr-FR" sz="1400" b="1" baseline="0" dirty="0" smtClean="0"/>
                        <a:t>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fr-FR" sz="1400" b="1" dirty="0" smtClean="0"/>
                        <a:t>Les locaux technique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Réservoir d’eau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25</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fr-FR" sz="1400" b="1" dirty="0" smtClean="0"/>
                        <a:t>70</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ventilation</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30</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594">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Groupe électrogène </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b="1" dirty="0" smtClean="0"/>
                        <a:t>20</a:t>
                      </a:r>
                      <a:endParaRPr lang="fr-FR" sz="14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ZoneTexte 3"/>
          <p:cNvSpPr txBox="1"/>
          <p:nvPr/>
        </p:nvSpPr>
        <p:spPr>
          <a:xfrm>
            <a:off x="0" y="350196"/>
            <a:ext cx="4941651" cy="466928"/>
          </a:xfrm>
          <a:prstGeom prst="rect">
            <a:avLst/>
          </a:prstGeom>
          <a:solidFill>
            <a:schemeClr val="accent4">
              <a:lumMod val="40000"/>
              <a:lumOff val="60000"/>
            </a:schemeClr>
          </a:solidFill>
        </p:spPr>
        <p:txBody>
          <a:bodyPr wrap="square" rtlCol="0">
            <a:spAutoFit/>
          </a:bodyPr>
          <a:lstStyle/>
          <a:p>
            <a:pPr algn="ctr"/>
            <a:r>
              <a:rPr lang="fr-FR" b="1" dirty="0" smtClean="0"/>
              <a:t>Hébergement </a:t>
            </a:r>
            <a:endParaRPr lang="fr-FR" b="1" dirty="0"/>
          </a:p>
        </p:txBody>
      </p:sp>
    </p:spTree>
    <p:extLst>
      <p:ext uri="{BB962C8B-B14F-4D97-AF65-F5344CB8AC3E}">
        <p14:creationId xmlns:p14="http://schemas.microsoft.com/office/powerpoint/2010/main" val="1354182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916243079"/>
              </p:ext>
            </p:extLst>
          </p:nvPr>
        </p:nvGraphicFramePr>
        <p:xfrm>
          <a:off x="2081718" y="1284051"/>
          <a:ext cx="11826207" cy="8840502"/>
        </p:xfrm>
        <a:graphic>
          <a:graphicData uri="http://schemas.openxmlformats.org/drawingml/2006/table">
            <a:tbl>
              <a:tblPr firstRow="1" bandRow="1">
                <a:tableStyleId>{3B4B98B0-60AC-42C2-AFA5-B58CD77FA1E5}</a:tableStyleId>
              </a:tblPr>
              <a:tblGrid>
                <a:gridCol w="1181316"/>
                <a:gridCol w="1859952"/>
                <a:gridCol w="1882199"/>
                <a:gridCol w="3125755"/>
                <a:gridCol w="1098289"/>
                <a:gridCol w="1339348"/>
                <a:gridCol w="1339348"/>
              </a:tblGrid>
              <a:tr h="875375">
                <a:tc>
                  <a:txBody>
                    <a:bodyPr/>
                    <a:lstStyle/>
                    <a:p>
                      <a:pPr algn="ctr"/>
                      <a:r>
                        <a:rPr lang="fr-FR" sz="1600" dirty="0" smtClean="0"/>
                        <a:t>Fonction </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dirty="0" smtClean="0"/>
                        <a:t>Sous-fonction</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dirty="0" smtClean="0"/>
                        <a:t>Espace </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600" dirty="0" smtClean="0"/>
                        <a:t>Sous-espace</a:t>
                      </a:r>
                    </a:p>
                    <a:p>
                      <a:pPr algn="ct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600" dirty="0" smtClean="0"/>
                        <a:t>nombre</a:t>
                      </a:r>
                    </a:p>
                    <a:p>
                      <a:pPr algn="ct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122152" rtl="0" eaLnBrk="1" fontAlgn="auto" latinLnBrk="0" hangingPunct="1">
                        <a:lnSpc>
                          <a:spcPct val="100000"/>
                        </a:lnSpc>
                        <a:spcBef>
                          <a:spcPts val="0"/>
                        </a:spcBef>
                        <a:spcAft>
                          <a:spcPts val="0"/>
                        </a:spcAft>
                        <a:buClrTx/>
                        <a:buSzTx/>
                        <a:buFontTx/>
                        <a:buNone/>
                        <a:tabLst/>
                        <a:defRPr/>
                      </a:pPr>
                      <a:r>
                        <a:rPr lang="fr-FR" sz="1600" dirty="0" smtClean="0"/>
                        <a:t>Surface (m2)</a:t>
                      </a:r>
                    </a:p>
                    <a:p>
                      <a:pPr algn="ct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dirty="0" smtClean="0"/>
                        <a:t>Surface</a:t>
                      </a:r>
                      <a:r>
                        <a:rPr lang="fr-FR" sz="1600" baseline="0" dirty="0" smtClean="0"/>
                        <a:t> totale </a:t>
                      </a:r>
                    </a:p>
                    <a:p>
                      <a:pPr algn="ctr"/>
                      <a:r>
                        <a:rPr lang="fr-FR" sz="1600" baseline="0" dirty="0" smtClean="0"/>
                        <a:t>(m2)</a:t>
                      </a:r>
                      <a:endParaRPr lang="fr-FR" sz="1600" dirty="0" smtClean="0"/>
                    </a:p>
                    <a:p>
                      <a:pPr algn="ct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236">
                <a:tc rowSpan="16">
                  <a:txBody>
                    <a:bodyPr/>
                    <a:lstStyle/>
                    <a:p>
                      <a:pPr algn="ctr"/>
                      <a:r>
                        <a:rPr lang="fr-FR" sz="1600" b="1" dirty="0" smtClean="0"/>
                        <a:t>Culture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a:r>
                        <a:rPr lang="fr-FR" sz="1600" b="1" dirty="0" smtClean="0"/>
                        <a:t>cinéma</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fr-FR" sz="1600" b="1" dirty="0" smtClean="0"/>
                        <a:t>Accueil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Ticket bar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38,24</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a:r>
                        <a:rPr lang="fr-FR" sz="1600" b="1" dirty="0" smtClean="0"/>
                        <a:t>2926,5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236">
                <a:tc vMerge="1">
                  <a:txBody>
                    <a:bodyPr/>
                    <a:lstStyle/>
                    <a:p>
                      <a:endParaRPr lang="fr-FR"/>
                    </a:p>
                  </a:txBody>
                  <a:tcPr/>
                </a:tc>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Hall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fr-FR" sz="1600" b="1" dirty="0" smtClean="0"/>
                        <a:t>798,3</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38236">
                <a:tc vMerge="1">
                  <a:txBody>
                    <a:bodyPr/>
                    <a:lstStyle/>
                    <a:p>
                      <a:endParaRPr lang="fr-FR"/>
                    </a:p>
                  </a:txBody>
                  <a:tcPr/>
                </a:tc>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Salle d’attente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3823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600" b="1" dirty="0" smtClean="0"/>
                        <a:t>Sanitaire publique</a:t>
                      </a:r>
                      <a:r>
                        <a:rPr lang="fr-FR" sz="1600" b="1" baseline="0" dirty="0" smtClean="0"/>
                        <a:t>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2</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3823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600" b="1" dirty="0" smtClean="0"/>
                        <a:t>foyer</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659">
                <a:tc vMerge="1">
                  <a:txBody>
                    <a:bodyPr/>
                    <a:lstStyle/>
                    <a:p>
                      <a:endParaRPr lang="fr-FR"/>
                    </a:p>
                  </a:txBody>
                  <a:tcPr/>
                </a:tc>
                <a:tc vMerge="1">
                  <a:txBody>
                    <a:bodyPr/>
                    <a:lstStyle/>
                    <a:p>
                      <a:endParaRPr lang="fr-FR"/>
                    </a:p>
                  </a:txBody>
                  <a:tcPr/>
                </a:tc>
                <a:tc rowSpan="2">
                  <a:txBody>
                    <a:bodyPr/>
                    <a:lstStyle/>
                    <a:p>
                      <a:pPr algn="ctr"/>
                      <a:r>
                        <a:rPr lang="fr-FR" sz="1600" b="1" dirty="0" smtClean="0"/>
                        <a:t>Salle </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Salle de cinéma</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3</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381,3-549,3</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659">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600" b="1" dirty="0" smtClean="0"/>
                        <a:t>La régie</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3</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30,39</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421019">
                <a:tc vMerge="1">
                  <a:txBody>
                    <a:bodyPr/>
                    <a:lstStyle/>
                    <a:p>
                      <a:endParaRPr lang="fr-FR"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9">
                  <a:txBody>
                    <a:bodyPr/>
                    <a:lstStyle/>
                    <a:p>
                      <a:pPr algn="ctr"/>
                      <a:r>
                        <a:rPr lang="fr-FR" sz="1600" b="1" dirty="0" smtClean="0"/>
                        <a:t>Galerie d’exposition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lang="fr-FR" sz="1600" b="1" dirty="0" smtClean="0"/>
                        <a:t>Accueil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Réception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fr-FR" sz="1600" b="1" dirty="0" smtClean="0"/>
                        <a:t>100,4</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9">
                  <a:txBody>
                    <a:bodyPr/>
                    <a:lstStyle/>
                    <a:p>
                      <a:pPr algn="ctr"/>
                      <a:r>
                        <a:rPr lang="fr-FR" sz="1600" b="1" dirty="0" smtClean="0"/>
                        <a:t>2103,2</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7128">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600" b="1" dirty="0" smtClean="0"/>
                        <a:t>Hall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236">
                <a:tc vMerge="1">
                  <a:txBody>
                    <a:bodyPr/>
                    <a:lstStyle/>
                    <a:p>
                      <a:endParaRPr lang="fr-FR"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Salle d’attente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3547">
                <a:tc vMerge="1">
                  <a:txBody>
                    <a:bodyPr/>
                    <a:lstStyle/>
                    <a:p>
                      <a:endParaRPr lang="fr-FR"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Sanitaire publique</a:t>
                      </a:r>
                      <a:r>
                        <a:rPr lang="fr-FR" sz="1600" b="1" baseline="0" dirty="0" smtClean="0"/>
                        <a:t>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23,9</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236">
                <a:tc vMerge="1">
                  <a:txBody>
                    <a:bodyPr/>
                    <a:lstStyle/>
                    <a:p>
                      <a:endParaRPr lang="fr-FR"/>
                    </a:p>
                  </a:txBody>
                  <a:tcPr/>
                </a:tc>
                <a:tc vMerge="1">
                  <a:txBody>
                    <a:bodyPr/>
                    <a:lstStyle/>
                    <a:p>
                      <a:endParaRPr lang="fr-FR"/>
                    </a:p>
                  </a:txBody>
                  <a:tcPr/>
                </a:tc>
                <a:tc rowSpan="4">
                  <a:txBody>
                    <a:bodyPr/>
                    <a:lstStyle/>
                    <a:p>
                      <a:pPr algn="ctr"/>
                      <a:r>
                        <a:rPr lang="fr-FR" sz="1600" b="1" dirty="0" smtClean="0"/>
                        <a:t>Administration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Salle d’attente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32,5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3823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600" b="1" dirty="0" smtClean="0"/>
                        <a:t>Bureau</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2</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18,4</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38236">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600" b="1" dirty="0" smtClean="0"/>
                        <a:t>Salle de réunion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26,5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436568">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r>
                        <a:rPr lang="fr-FR" sz="1600" b="1" dirty="0" smtClean="0"/>
                        <a:t>stockage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50,5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436568">
                <a:tc vMerge="1">
                  <a:txBody>
                    <a:bodyPr/>
                    <a:lstStyle/>
                    <a:p>
                      <a:endParaRPr lang="fr-FR"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Salle d’exposition</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2</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1662,46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6568">
                <a:tc rowSpan="3">
                  <a:txBody>
                    <a:bodyPr/>
                    <a:lstStyle/>
                    <a:p>
                      <a:pPr algn="ctr"/>
                      <a:r>
                        <a:rPr lang="fr-FR" sz="1600" b="1" dirty="0" smtClean="0"/>
                        <a:t>Technique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fr-FR" sz="1600" b="1" dirty="0" smtClean="0"/>
                        <a:t>Les locaux technique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Réservoir d’eau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25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fr-FR" sz="1600" b="1" dirty="0" smtClean="0"/>
                        <a:t>80</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6568">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ventilation</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40</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9374">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Groupe électrogène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smtClean="0"/>
                        <a:t>20</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ZoneTexte 1"/>
          <p:cNvSpPr txBox="1"/>
          <p:nvPr/>
        </p:nvSpPr>
        <p:spPr>
          <a:xfrm>
            <a:off x="0" y="505839"/>
            <a:ext cx="7373566" cy="461665"/>
          </a:xfrm>
          <a:prstGeom prst="rect">
            <a:avLst/>
          </a:prstGeom>
          <a:solidFill>
            <a:schemeClr val="accent4">
              <a:lumMod val="40000"/>
              <a:lumOff val="60000"/>
            </a:schemeClr>
          </a:solidFill>
        </p:spPr>
        <p:txBody>
          <a:bodyPr wrap="square" rtlCol="0">
            <a:spAutoFit/>
          </a:bodyPr>
          <a:lstStyle/>
          <a:p>
            <a:pPr algn="ctr"/>
            <a:r>
              <a:rPr lang="fr-FR" sz="2400" b="1" dirty="0" smtClean="0"/>
              <a:t>Cinéma et galerie d’exposition</a:t>
            </a:r>
            <a:endParaRPr lang="fr-FR" sz="2400" b="1" dirty="0"/>
          </a:p>
        </p:txBody>
      </p:sp>
    </p:spTree>
    <p:extLst>
      <p:ext uri="{BB962C8B-B14F-4D97-AF65-F5344CB8AC3E}">
        <p14:creationId xmlns:p14="http://schemas.microsoft.com/office/powerpoint/2010/main" val="604236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extLst>
              <p:ext uri="{D42A27DB-BD31-4B8C-83A1-F6EECF244321}">
                <p14:modId xmlns:p14="http://schemas.microsoft.com/office/powerpoint/2010/main" val="1414798673"/>
              </p:ext>
            </p:extLst>
          </p:nvPr>
        </p:nvGraphicFramePr>
        <p:xfrm>
          <a:off x="486383" y="408562"/>
          <a:ext cx="13949464" cy="1147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 9"/>
          <p:cNvPicPr>
            <a:picLocks noChangeAspect="1"/>
          </p:cNvPicPr>
          <p:nvPr/>
        </p:nvPicPr>
        <p:blipFill>
          <a:blip r:embed="rId7"/>
          <a:stretch>
            <a:fillRect/>
          </a:stretch>
        </p:blipFill>
        <p:spPr>
          <a:xfrm>
            <a:off x="1" y="2213811"/>
            <a:ext cx="14962187" cy="8225589"/>
          </a:xfrm>
          <a:prstGeom prst="rect">
            <a:avLst/>
          </a:prstGeom>
        </p:spPr>
      </p:pic>
      <p:sp>
        <p:nvSpPr>
          <p:cNvPr id="8" name="Rectangle 7"/>
          <p:cNvSpPr/>
          <p:nvPr/>
        </p:nvSpPr>
        <p:spPr>
          <a:xfrm>
            <a:off x="0" y="3729789"/>
            <a:ext cx="12777537" cy="3392906"/>
          </a:xfrm>
          <a:prstGeom prst="rect">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 </a:t>
            </a:r>
            <a:r>
              <a:rPr lang="fr-FR" sz="2800" b="1" dirty="0"/>
              <a:t>C</a:t>
            </a:r>
            <a:r>
              <a:rPr lang="fr-FR" sz="2800" b="1" dirty="0" smtClean="0"/>
              <a:t>hanger </a:t>
            </a:r>
            <a:r>
              <a:rPr lang="fr-FR" sz="2800" b="1" dirty="0"/>
              <a:t>le monde nécessite quelque chose, et quelque part, qui sort de l'ordinaire. Quelque chose pour susciter des idées, inspirer la créativité et une réflexion hors du commun. Un espace où vous pouvez oser rêver, expérimenter et partager ces idées avec une communauté diversifiée d'universitaires, d'étudiants, d'entreprises, de décideurs et plus encore.</a:t>
            </a:r>
          </a:p>
        </p:txBody>
      </p:sp>
    </p:spTree>
    <p:extLst>
      <p:ext uri="{BB962C8B-B14F-4D97-AF65-F5344CB8AC3E}">
        <p14:creationId xmlns:p14="http://schemas.microsoft.com/office/powerpoint/2010/main" val="2858765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834801063"/>
              </p:ext>
            </p:extLst>
          </p:nvPr>
        </p:nvGraphicFramePr>
        <p:xfrm>
          <a:off x="661484" y="1070600"/>
          <a:ext cx="13015606" cy="9060850"/>
        </p:xfrm>
        <a:graphic>
          <a:graphicData uri="http://schemas.openxmlformats.org/drawingml/2006/table">
            <a:tbl>
              <a:tblPr firstRow="1" bandRow="1">
                <a:tableStyleId>{3B4B98B0-60AC-42C2-AFA5-B58CD77FA1E5}</a:tableStyleId>
              </a:tblPr>
              <a:tblGrid>
                <a:gridCol w="1644525"/>
                <a:gridCol w="1483462"/>
                <a:gridCol w="2839002"/>
                <a:gridCol w="2135233"/>
                <a:gridCol w="1184340"/>
                <a:gridCol w="1864522"/>
                <a:gridCol w="1864522"/>
              </a:tblGrid>
              <a:tr h="635947">
                <a:tc>
                  <a:txBody>
                    <a:bodyPr/>
                    <a:lstStyle/>
                    <a:p>
                      <a:r>
                        <a:rPr lang="fr-FR" sz="1600" dirty="0" smtClean="0"/>
                        <a:t>Fonction </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Sous-fonction</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Espace </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Sous-espace</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nombre</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Surface (m2)</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Surface</a:t>
                      </a:r>
                      <a:r>
                        <a:rPr lang="fr-FR" sz="1600" baseline="0" dirty="0" smtClean="0"/>
                        <a:t> totale </a:t>
                      </a:r>
                    </a:p>
                    <a:p>
                      <a:r>
                        <a:rPr lang="fr-FR" sz="1600" baseline="0" dirty="0" smtClean="0"/>
                        <a:t>(m2)</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923">
                <a:tc rowSpan="5">
                  <a:txBody>
                    <a:bodyPr/>
                    <a:lstStyle/>
                    <a:p>
                      <a:pPr marL="0" marR="0" indent="0" algn="l" defTabSz="1122152" rtl="0" eaLnBrk="1" fontAlgn="auto" latinLnBrk="0" hangingPunct="1">
                        <a:lnSpc>
                          <a:spcPct val="100000"/>
                        </a:lnSpc>
                        <a:spcBef>
                          <a:spcPts val="0"/>
                        </a:spcBef>
                        <a:spcAft>
                          <a:spcPts val="0"/>
                        </a:spcAft>
                        <a:buClrTx/>
                        <a:buSzTx/>
                        <a:buFontTx/>
                        <a:buNone/>
                        <a:tabLst/>
                        <a:defRPr/>
                      </a:pPr>
                      <a:r>
                        <a:rPr lang="fr-FR" sz="1600" b="1" dirty="0" smtClean="0"/>
                        <a:t>Enseignement </a:t>
                      </a:r>
                    </a:p>
                    <a:p>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marL="0" marR="0" indent="0" algn="l" defTabSz="1122152" rtl="0" eaLnBrk="1" fontAlgn="auto" latinLnBrk="0" hangingPunct="1">
                        <a:lnSpc>
                          <a:spcPct val="100000"/>
                        </a:lnSpc>
                        <a:spcBef>
                          <a:spcPts val="0"/>
                        </a:spcBef>
                        <a:spcAft>
                          <a:spcPts val="0"/>
                        </a:spcAft>
                        <a:buClrTx/>
                        <a:buSzTx/>
                        <a:buFontTx/>
                        <a:buNone/>
                        <a:tabLst/>
                        <a:defRPr/>
                      </a:pPr>
                      <a:r>
                        <a:rPr lang="fr-FR" sz="1600" b="1" dirty="0" smtClean="0"/>
                        <a:t>Ecole d’information</a:t>
                      </a:r>
                    </a:p>
                    <a:p>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l" defTabSz="1122152" rtl="0" eaLnBrk="1" fontAlgn="auto" latinLnBrk="0" hangingPunct="1">
                        <a:lnSpc>
                          <a:spcPct val="100000"/>
                        </a:lnSpc>
                        <a:spcBef>
                          <a:spcPts val="0"/>
                        </a:spcBef>
                        <a:spcAft>
                          <a:spcPts val="0"/>
                        </a:spcAft>
                        <a:buClrTx/>
                        <a:buSzTx/>
                        <a:buFontTx/>
                        <a:buNone/>
                        <a:tabLst/>
                        <a:defRPr/>
                      </a:pPr>
                      <a:r>
                        <a:rPr lang="fr-FR" sz="1600" b="1" dirty="0" smtClean="0"/>
                        <a:t>Accueil</a:t>
                      </a:r>
                    </a:p>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Réception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78,1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fr-FR" sz="1600" b="1" dirty="0" smtClean="0"/>
                        <a:t>507,6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0923">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600" b="1" dirty="0" smtClean="0"/>
                        <a:t>Salle d’attente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r>
              <a:tr h="323534">
                <a:tc vMerge="1">
                  <a:txBody>
                    <a:bodyPr/>
                    <a:lstStyle/>
                    <a:p>
                      <a:endParaRPr lang="fr-FR"/>
                    </a:p>
                  </a:txBody>
                  <a:tcPr/>
                </a:tc>
                <a:tc vMerge="1">
                  <a:txBody>
                    <a:bodyPr/>
                    <a:lstStyle/>
                    <a:p>
                      <a:endParaRPr lang="fr-FR"/>
                    </a:p>
                  </a:txBody>
                  <a:tcPr/>
                </a:tc>
                <a:tc>
                  <a:txBody>
                    <a:bodyPr/>
                    <a:lstStyle/>
                    <a:p>
                      <a:r>
                        <a:rPr lang="fr-FR" sz="1600" b="1" dirty="0" smtClean="0"/>
                        <a:t>Salle de lecture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8</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30,1-52,3</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534">
                <a:tc vMerge="1">
                  <a:txBody>
                    <a:bodyPr/>
                    <a:lstStyle/>
                    <a:p>
                      <a:endParaRPr lang="fr-FR"/>
                    </a:p>
                  </a:txBody>
                  <a:tcPr/>
                </a:tc>
                <a:tc vMerge="1">
                  <a:txBody>
                    <a:bodyPr/>
                    <a:lstStyle/>
                    <a:p>
                      <a:endParaRPr lang="fr-FR"/>
                    </a:p>
                  </a:txBody>
                  <a:tcPr/>
                </a:tc>
                <a:tc>
                  <a:txBody>
                    <a:bodyPr/>
                    <a:lstStyle/>
                    <a:p>
                      <a:r>
                        <a:rPr lang="fr-FR" sz="1600" b="1" dirty="0" smtClean="0"/>
                        <a:t>Salle des professeurs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39,29</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534">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sanitaire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38,5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491">
                <a:tc rowSpan="2">
                  <a:txBody>
                    <a:bodyPr/>
                    <a:lstStyle/>
                    <a:p>
                      <a:r>
                        <a:rPr lang="fr-FR" sz="1600" b="1" dirty="0" smtClean="0"/>
                        <a:t>relax</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Salle de jeux </a:t>
                      </a:r>
                    </a:p>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Espace de jeux </a:t>
                      </a:r>
                      <a:endParaRPr lang="fr-FR" sz="1600"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sanitaire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334,6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334,6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797">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Coin café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841">
                <a:tc rowSpan="8">
                  <a:txBody>
                    <a:bodyPr/>
                    <a:lstStyle/>
                    <a:p>
                      <a:r>
                        <a:rPr lang="fr-FR" sz="1600" b="1" dirty="0" smtClean="0"/>
                        <a:t>service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fr-FR" sz="1600" b="1" dirty="0" smtClean="0"/>
                        <a:t>Crèche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Groupe</a:t>
                      </a:r>
                      <a:r>
                        <a:rPr lang="fr-FR" sz="1600" b="1" baseline="0" dirty="0" smtClean="0"/>
                        <a:t> </a:t>
                      </a:r>
                      <a:r>
                        <a:rPr lang="fr-FR" sz="1600" b="1" baseline="0" dirty="0" err="1" smtClean="0"/>
                        <a:t>spaces</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319,3</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fr-FR" sz="1600" b="1" dirty="0" smtClean="0"/>
                        <a:t>1039,55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34">
                <a:tc vMerge="1">
                  <a:txBody>
                    <a:bodyPr/>
                    <a:lstStyle/>
                    <a:p>
                      <a:endParaRPr lang="fr-FR"/>
                    </a:p>
                  </a:txBody>
                  <a:tcPr/>
                </a:tc>
                <a:tc vMerge="1">
                  <a:txBody>
                    <a:bodyPr/>
                    <a:lstStyle/>
                    <a:p>
                      <a:endParaRPr lang="fr-FR"/>
                    </a:p>
                  </a:txBody>
                  <a:tcPr/>
                </a:tc>
                <a:tc rowSpan="2">
                  <a:txBody>
                    <a:bodyPr/>
                    <a:lstStyle/>
                    <a:p>
                      <a:r>
                        <a:rPr lang="fr-FR" sz="1600" b="1" dirty="0" smtClean="0"/>
                        <a:t>la chambre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Espace de jeux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135,6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534">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600" b="1" dirty="0" smtClean="0"/>
                        <a:t>Espace de lecture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r>
              <a:tr h="426841">
                <a:tc vMerge="1">
                  <a:txBody>
                    <a:bodyPr/>
                    <a:lstStyle/>
                    <a:p>
                      <a:endParaRPr lang="fr-FR"/>
                    </a:p>
                  </a:txBody>
                  <a:tcPr/>
                </a:tc>
                <a:tc vMerge="1">
                  <a:txBody>
                    <a:bodyPr/>
                    <a:lstStyle/>
                    <a:p>
                      <a:endParaRPr lang="fr-FR"/>
                    </a:p>
                  </a:txBody>
                  <a:tcPr/>
                </a:tc>
                <a:tc>
                  <a:txBody>
                    <a:bodyPr/>
                    <a:lstStyle/>
                    <a:p>
                      <a:r>
                        <a:rPr lang="fr-FR" sz="1600" b="1" dirty="0" smtClean="0"/>
                        <a:t>Restaurant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133,4</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534">
                <a:tc vMerge="1">
                  <a:txBody>
                    <a:bodyPr/>
                    <a:lstStyle/>
                    <a:p>
                      <a:endParaRPr lang="fr-FR"/>
                    </a:p>
                  </a:txBody>
                  <a:tcPr/>
                </a:tc>
                <a:tc vMerge="1">
                  <a:txBody>
                    <a:bodyPr/>
                    <a:lstStyle/>
                    <a:p>
                      <a:endParaRPr lang="fr-FR"/>
                    </a:p>
                  </a:txBody>
                  <a:tcPr/>
                </a:tc>
                <a:tc>
                  <a:txBody>
                    <a:bodyPr/>
                    <a:lstStyle/>
                    <a:p>
                      <a:r>
                        <a:rPr lang="fr-FR" sz="1600" b="1" dirty="0" smtClean="0"/>
                        <a:t>Salle</a:t>
                      </a:r>
                      <a:r>
                        <a:rPr lang="fr-FR" sz="1600" b="1" baseline="0" dirty="0" smtClean="0"/>
                        <a:t> des couveuses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49,5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534">
                <a:tc vMerge="1">
                  <a:txBody>
                    <a:bodyPr/>
                    <a:lstStyle/>
                    <a:p>
                      <a:endParaRPr lang="fr-FR"/>
                    </a:p>
                  </a:txBody>
                  <a:tcPr/>
                </a:tc>
                <a:tc vMerge="1">
                  <a:txBody>
                    <a:bodyPr/>
                    <a:lstStyle/>
                    <a:p>
                      <a:endParaRPr lang="fr-FR"/>
                    </a:p>
                  </a:txBody>
                  <a:tcPr/>
                </a:tc>
                <a:tc>
                  <a:txBody>
                    <a:bodyPr/>
                    <a:lstStyle/>
                    <a:p>
                      <a:r>
                        <a:rPr lang="fr-FR" sz="1600" b="1" dirty="0" smtClean="0"/>
                        <a:t>Bureau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sanitaire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33,6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534">
                <a:tc vMerge="1">
                  <a:txBody>
                    <a:bodyPr/>
                    <a:lstStyle/>
                    <a:p>
                      <a:endParaRPr lang="fr-FR"/>
                    </a:p>
                  </a:txBody>
                  <a:tcPr/>
                </a:tc>
                <a:tc vMerge="1">
                  <a:txBody>
                    <a:bodyPr/>
                    <a:lstStyle/>
                    <a:p>
                      <a:endParaRPr lang="fr-FR"/>
                    </a:p>
                  </a:txBody>
                  <a:tcPr/>
                </a:tc>
                <a:tc rowSpan="2">
                  <a:txBody>
                    <a:bodyPr/>
                    <a:lstStyle/>
                    <a:p>
                      <a:r>
                        <a:rPr lang="fr-FR" sz="1600" b="1" dirty="0" smtClean="0"/>
                        <a:t>Sanitaire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Douche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2</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54,6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23534">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600" b="1" dirty="0" smtClean="0"/>
                        <a:t>WC</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r>
              <a:tr h="426841">
                <a:tc rowSpan="7">
                  <a:txBody>
                    <a:bodyPr/>
                    <a:lstStyle/>
                    <a:p>
                      <a:r>
                        <a:rPr lang="fr-FR" sz="1600" b="1" dirty="0" smtClean="0"/>
                        <a:t>Recherche et documentation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fr-FR" sz="1600" b="1" dirty="0" smtClean="0"/>
                        <a:t>Bibliothèque </a:t>
                      </a: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600" b="1" dirty="0" smtClean="0"/>
                        <a:t>Accueil</a:t>
                      </a: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Réception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131,6</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fr-FR" sz="1600" b="1" dirty="0" smtClean="0"/>
                        <a:t>1803,54</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841">
                <a:tc vMerge="1">
                  <a:txBody>
                    <a:bodyPr/>
                    <a:lstStyle/>
                    <a:p>
                      <a:endParaRPr lang="fr-FR"/>
                    </a:p>
                  </a:txBody>
                  <a:tcPr/>
                </a:tc>
                <a:tc vMerge="1">
                  <a:txBody>
                    <a:bodyPr/>
                    <a:lstStyle/>
                    <a:p>
                      <a:endParaRPr lang="fr-FR"/>
                    </a:p>
                  </a:txBody>
                  <a:tcPr/>
                </a:tc>
                <a:tc vMerge="1">
                  <a:txBody>
                    <a:bodyPr/>
                    <a:lstStyle/>
                    <a:p>
                      <a:endParaRPr lang="fr-FR" sz="1800" b="1" dirty="0" smtClean="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Salle d’attente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33,4</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426841">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Espace de travail en groupe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99,03</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34">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Espace de lecture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733,3</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534">
                <a:tc vMerge="1">
                  <a:txBody>
                    <a:bodyPr/>
                    <a:lstStyle/>
                    <a:p>
                      <a:endParaRPr lang="fr-FR"/>
                    </a:p>
                  </a:txBody>
                  <a:tcPr/>
                </a:tc>
                <a:tc vMerge="1">
                  <a:txBody>
                    <a:bodyPr/>
                    <a:lstStyle/>
                    <a:p>
                      <a:endParaRPr lang="fr-FR"/>
                    </a:p>
                  </a:txBody>
                  <a:tcPr/>
                </a:tc>
                <a:tc>
                  <a:txBody>
                    <a:bodyPr/>
                    <a:lstStyle/>
                    <a:p>
                      <a:r>
                        <a:rPr lang="fr-FR" sz="1600" b="1" dirty="0" smtClean="0"/>
                        <a:t>Rayonnage </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231,4</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426841">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administration</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100,5</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841">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Stockage</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1</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1" dirty="0" smtClean="0"/>
                        <a:t>30,2</a:t>
                      </a:r>
                      <a:endParaRPr lang="fr-FR" sz="16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ZoneTexte 1"/>
          <p:cNvSpPr txBox="1"/>
          <p:nvPr/>
        </p:nvSpPr>
        <p:spPr>
          <a:xfrm>
            <a:off x="0" y="408562"/>
            <a:ext cx="8696528" cy="461665"/>
          </a:xfrm>
          <a:prstGeom prst="rect">
            <a:avLst/>
          </a:prstGeom>
          <a:solidFill>
            <a:schemeClr val="accent4">
              <a:lumMod val="40000"/>
              <a:lumOff val="60000"/>
            </a:schemeClr>
          </a:solidFill>
        </p:spPr>
        <p:txBody>
          <a:bodyPr wrap="square" rtlCol="0">
            <a:spAutoFit/>
          </a:bodyPr>
          <a:lstStyle/>
          <a:p>
            <a:pPr algn="ctr"/>
            <a:r>
              <a:rPr lang="fr-FR" sz="2400" b="1" dirty="0" smtClean="0"/>
              <a:t>Centre</a:t>
            </a:r>
            <a:r>
              <a:rPr lang="fr-FR" sz="2400" b="1" dirty="0" smtClean="0">
                <a:solidFill>
                  <a:schemeClr val="bg1"/>
                </a:solidFill>
              </a:rPr>
              <a:t> </a:t>
            </a:r>
            <a:r>
              <a:rPr lang="fr-FR" sz="2400" b="1" dirty="0" smtClean="0"/>
              <a:t>communautaire</a:t>
            </a:r>
            <a:r>
              <a:rPr lang="fr-FR" sz="2400" b="1" dirty="0" smtClean="0">
                <a:solidFill>
                  <a:schemeClr val="bg1"/>
                </a:solidFill>
              </a:rPr>
              <a:t> </a:t>
            </a:r>
            <a:endParaRPr lang="fr-FR" sz="2400" b="1" dirty="0">
              <a:solidFill>
                <a:schemeClr val="bg1"/>
              </a:solidFill>
            </a:endParaRPr>
          </a:p>
        </p:txBody>
      </p:sp>
    </p:spTree>
    <p:extLst>
      <p:ext uri="{BB962C8B-B14F-4D97-AF65-F5344CB8AC3E}">
        <p14:creationId xmlns:p14="http://schemas.microsoft.com/office/powerpoint/2010/main" val="1544812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989492410"/>
              </p:ext>
            </p:extLst>
          </p:nvPr>
        </p:nvGraphicFramePr>
        <p:xfrm>
          <a:off x="503813" y="875490"/>
          <a:ext cx="14088083" cy="4935804"/>
        </p:xfrm>
        <a:graphic>
          <a:graphicData uri="http://schemas.openxmlformats.org/drawingml/2006/table">
            <a:tbl>
              <a:tblPr firstRow="1" bandRow="1">
                <a:tableStyleId>{3B4B98B0-60AC-42C2-AFA5-B58CD77FA1E5}</a:tableStyleId>
              </a:tblPr>
              <a:tblGrid>
                <a:gridCol w="1850687"/>
                <a:gridCol w="1556425"/>
                <a:gridCol w="2918298"/>
                <a:gridCol w="2490281"/>
                <a:gridCol w="1245141"/>
                <a:gridCol w="2014290"/>
                <a:gridCol w="2012961"/>
              </a:tblGrid>
              <a:tr h="390901">
                <a:tc rowSpan="4">
                  <a:txBody>
                    <a:bodyPr/>
                    <a:lstStyle/>
                    <a:p>
                      <a:r>
                        <a:rPr lang="fr-FR" sz="1800" b="1" dirty="0" smtClean="0"/>
                        <a:t>Recherche et documentation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fr-FR" sz="1800" b="1" dirty="0" smtClean="0"/>
                        <a:t>Les ateliers  </a:t>
                      </a: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Accueil</a:t>
                      </a: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136,6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fr-FR" sz="1800" b="1" dirty="0" smtClean="0"/>
                        <a:t>1239,3</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5893">
                <a:tc vMerge="1">
                  <a:txBody>
                    <a:bodyPr/>
                    <a:lstStyle/>
                    <a:p>
                      <a:endParaRPr lang="fr-FR"/>
                    </a:p>
                  </a:txBody>
                  <a:tcPr/>
                </a:tc>
                <a:tc vMerge="1">
                  <a:txBody>
                    <a:bodyPr/>
                    <a:lstStyle/>
                    <a:p>
                      <a:endParaRPr lang="fr-FR"/>
                    </a:p>
                  </a:txBody>
                  <a:tcPr/>
                </a:tc>
                <a:tc>
                  <a:txBody>
                    <a:bodyPr/>
                    <a:lstStyle/>
                    <a:p>
                      <a:r>
                        <a:rPr lang="fr-FR" sz="1800" b="1" dirty="0" smtClean="0"/>
                        <a:t>Les ateliers</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82,9-170,6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Administration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36,8</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a:txBody>
                    <a:bodyPr/>
                    <a:lstStyle/>
                    <a:p>
                      <a:r>
                        <a:rPr lang="fr-FR" sz="1800" b="1" dirty="0" smtClean="0"/>
                        <a:t>sanitaire</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2</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33,18</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390901">
                <a:tc rowSpan="5">
                  <a:txBody>
                    <a:bodyPr/>
                    <a:lstStyle/>
                    <a:p>
                      <a:r>
                        <a:rPr lang="fr-FR" sz="1800" b="1" dirty="0" smtClean="0"/>
                        <a:t>Sport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fr-FR" sz="1800" b="1" dirty="0" smtClean="0"/>
                        <a:t>Salle de </a:t>
                      </a:r>
                      <a:r>
                        <a:rPr lang="fr-FR" sz="1800" b="1" baseline="0" dirty="0" smtClean="0"/>
                        <a:t> fitness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l" defTabSz="1122152" rtl="0" eaLnBrk="1" fontAlgn="auto" latinLnBrk="0" hangingPunct="1">
                        <a:lnSpc>
                          <a:spcPct val="100000"/>
                        </a:lnSpc>
                        <a:spcBef>
                          <a:spcPts val="0"/>
                        </a:spcBef>
                        <a:spcAft>
                          <a:spcPts val="0"/>
                        </a:spcAft>
                        <a:buClrTx/>
                        <a:buSzTx/>
                        <a:buFontTx/>
                        <a:buNone/>
                        <a:tabLst/>
                        <a:defRPr/>
                      </a:pPr>
                      <a:r>
                        <a:rPr lang="fr-FR" sz="1800" b="1" dirty="0" smtClean="0"/>
                        <a:t>Accueil</a:t>
                      </a:r>
                    </a:p>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Réception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171,6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fr-FR" sz="1800" b="1" dirty="0" smtClean="0"/>
                        <a:t>873,04</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800" b="1" dirty="0" smtClean="0"/>
                        <a:t>Salle d’attente</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r>
              <a:tr h="39090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800" b="1" dirty="0" smtClean="0"/>
                        <a:t>Coin café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r>
              <a:tr h="390901">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FR" sz="1800" b="1" dirty="0" smtClean="0"/>
                        <a:t>Salle de</a:t>
                      </a:r>
                      <a:r>
                        <a:rPr lang="fr-FR" sz="1800" b="1" baseline="0" dirty="0" smtClean="0"/>
                        <a:t> sport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Salle</a:t>
                      </a:r>
                      <a:r>
                        <a:rPr lang="fr-FR" sz="1800" b="1" baseline="0" dirty="0" smtClean="0"/>
                        <a:t> de musculation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303,06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Vestiaire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85,16</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rowSpan="3">
                  <a:txBody>
                    <a:bodyPr/>
                    <a:lstStyle/>
                    <a:p>
                      <a:r>
                        <a:rPr lang="fr-FR" sz="1800" b="1" dirty="0" smtClean="0"/>
                        <a:t>Technique</a:t>
                      </a:r>
                      <a:r>
                        <a:rPr lang="fr-FR" sz="1800" b="1" baseline="0" dirty="0" smtClean="0"/>
                        <a: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Les locaux technique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Réservoir d’eau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2</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30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800" b="1" dirty="0" smtClean="0"/>
                        <a:t>70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ventilation</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2</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40,3</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Groupe électrogène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2</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800" b="1" dirty="0" smtClean="0"/>
                        <a:t>17</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211412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27929" y="1817649"/>
            <a:ext cx="5026031" cy="432298"/>
          </a:xfrm>
          <a:prstGeom prst="rect">
            <a:avLst/>
          </a:prstGeom>
          <a:noFill/>
        </p:spPr>
        <p:txBody>
          <a:bodyPr wrap="square" rtlCol="0">
            <a:spAutoFit/>
          </a:bodyPr>
          <a:lstStyle/>
          <a:p>
            <a:pPr defTabSz="1121911"/>
            <a:endParaRPr lang="fr-FR" sz="2209" dirty="0">
              <a:solidFill>
                <a:prstClr val="black"/>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254928933"/>
              </p:ext>
            </p:extLst>
          </p:nvPr>
        </p:nvGraphicFramePr>
        <p:xfrm>
          <a:off x="413332" y="1817649"/>
          <a:ext cx="13639822" cy="4135301"/>
        </p:xfrm>
        <a:graphic>
          <a:graphicData uri="http://schemas.openxmlformats.org/drawingml/2006/table">
            <a:tbl>
              <a:tblPr firstRow="1" bandRow="1">
                <a:tableStyleId>{3B4B98B0-60AC-42C2-AFA5-B58CD77FA1E5}</a:tableStyleId>
              </a:tblPr>
              <a:tblGrid>
                <a:gridCol w="1948546"/>
                <a:gridCol w="1948546"/>
                <a:gridCol w="1948546"/>
                <a:gridCol w="1948546"/>
                <a:gridCol w="1948546"/>
                <a:gridCol w="1948546"/>
                <a:gridCol w="1948546"/>
              </a:tblGrid>
              <a:tr h="673298">
                <a:tc rowSpan="3">
                  <a:txBody>
                    <a:bodyPr/>
                    <a:lstStyle/>
                    <a:p>
                      <a:pPr algn="ctr"/>
                      <a:r>
                        <a:rPr lang="fr-FR" sz="1800" b="1" dirty="0" smtClean="0"/>
                        <a:t>Stationnement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Stationnement cyclable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50 vélo</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660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tc>
                <a:tc rowSpan="2">
                  <a:txBody>
                    <a:bodyPr/>
                    <a:lstStyle/>
                    <a:p>
                      <a:pPr algn="ctr"/>
                      <a:r>
                        <a:rPr lang="fr-FR" sz="1800" b="1" dirty="0" smtClean="0"/>
                        <a:t>Stationnement  véhicule </a:t>
                      </a:r>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parking</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fr-FR" sz="1800" b="1" dirty="0" smtClean="0"/>
                        <a:t>177 p</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fr-FR" sz="1800" b="1" dirty="0" smtClean="0"/>
                        <a:t>1000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901">
                <a:tc vMerge="1">
                  <a:txBody>
                    <a:bodyPr/>
                    <a:lstStyle/>
                    <a:p>
                      <a:endParaRPr lang="fr-FR"/>
                    </a:p>
                  </a:txBody>
                  <a:tcPr/>
                </a:tc>
                <a:tc vMerge="1">
                  <a:txBody>
                    <a:bodyPr/>
                    <a:lstStyle/>
                    <a:p>
                      <a:endParaRPr lang="fr-FR"/>
                    </a:p>
                  </a:txBody>
                  <a:tcPr/>
                </a:tc>
                <a:tc>
                  <a:txBody>
                    <a:bodyPr/>
                    <a:lstStyle/>
                    <a:p>
                      <a:pPr algn="ctr"/>
                      <a:r>
                        <a:rPr lang="fr-FR" sz="1800" b="1" dirty="0" smtClean="0"/>
                        <a:t>Loge gardien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r>
              <a:tr h="948272">
                <a:tc>
                  <a:txBody>
                    <a:bodyPr/>
                    <a:lstStyle/>
                    <a:p>
                      <a:pPr algn="ctr"/>
                      <a:r>
                        <a:rPr lang="fr-FR" sz="1800" b="1" dirty="0" smtClean="0"/>
                        <a:t>Sport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ENCEINTE DE FOOT À 5 OUTDOOR</a:t>
                      </a:r>
                      <a:r>
                        <a:rPr lang="fr-FR" sz="1800" b="1" baseline="0" dirty="0" smtClean="0"/>
                        <a: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1125</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2000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2757">
                <a:tc rowSpan="3">
                  <a:txBody>
                    <a:bodyPr/>
                    <a:lstStyle/>
                    <a:p>
                      <a:pPr algn="ctr"/>
                      <a:r>
                        <a:rPr lang="fr-FR" sz="1800" b="1" dirty="0" smtClean="0"/>
                        <a:t>Relax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Espace commun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1</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100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100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9586">
                <a:tc vMerge="1">
                  <a:txBody>
                    <a:bodyPr/>
                    <a:lstStyle/>
                    <a:p>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fr-FR" sz="1800" b="1" dirty="0" smtClean="0"/>
                        <a:t>Relax</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Terrasse de cafétéria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100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fr-FR" sz="1800" b="1" dirty="0" smtClean="0"/>
                        <a:t>950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9586">
                <a:tc vMerge="1">
                  <a:txBody>
                    <a:bodyPr/>
                    <a:lstStyle/>
                    <a:p>
                      <a:endParaRPr lang="fr-FR"/>
                    </a:p>
                  </a:txBody>
                  <a:tcPr/>
                </a:tc>
                <a:tc vMerge="1">
                  <a:txBody>
                    <a:bodyPr/>
                    <a:lstStyle/>
                    <a:p>
                      <a:endParaRPr lang="fr-FR"/>
                    </a:p>
                  </a:txBody>
                  <a:tcPr/>
                </a:tc>
                <a:tc>
                  <a:txBody>
                    <a:bodyPr/>
                    <a:lstStyle/>
                    <a:p>
                      <a:pPr algn="ctr"/>
                      <a:r>
                        <a:rPr lang="fr-FR" sz="1800" b="1" dirty="0" smtClean="0"/>
                        <a:t>Espace jeux pour la crèche</a:t>
                      </a:r>
                      <a:r>
                        <a:rPr lang="fr-FR" sz="1800" b="1" baseline="0" dirty="0" smtClean="0"/>
                        <a:t> </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800" b="1" dirty="0" smtClean="0"/>
                        <a:t>200</a:t>
                      </a:r>
                      <a:endParaRPr lang="fr-FR" sz="1800" b="1" dirty="0"/>
                    </a:p>
                  </a:txBody>
                  <a:tcPr marL="112216" marR="112216" marT="56108" marB="561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bl>
          </a:graphicData>
        </a:graphic>
      </p:graphicFrame>
      <p:sp>
        <p:nvSpPr>
          <p:cNvPr id="2" name="ZoneTexte 1"/>
          <p:cNvSpPr txBox="1"/>
          <p:nvPr/>
        </p:nvSpPr>
        <p:spPr>
          <a:xfrm>
            <a:off x="0" y="566231"/>
            <a:ext cx="5562600" cy="461665"/>
          </a:xfrm>
          <a:prstGeom prst="rect">
            <a:avLst/>
          </a:prstGeom>
          <a:solidFill>
            <a:schemeClr val="accent4">
              <a:lumMod val="40000"/>
              <a:lumOff val="60000"/>
            </a:schemeClr>
          </a:solidFill>
        </p:spPr>
        <p:txBody>
          <a:bodyPr wrap="square" rtlCol="0">
            <a:spAutoFit/>
          </a:bodyPr>
          <a:lstStyle/>
          <a:p>
            <a:pPr algn="ctr"/>
            <a:r>
              <a:rPr lang="fr-FR" sz="2400" b="1" dirty="0"/>
              <a:t>Espace extérieure </a:t>
            </a:r>
          </a:p>
        </p:txBody>
      </p:sp>
      <p:sp>
        <p:nvSpPr>
          <p:cNvPr id="3" name="ZoneTexte 2"/>
          <p:cNvSpPr txBox="1"/>
          <p:nvPr/>
        </p:nvSpPr>
        <p:spPr>
          <a:xfrm>
            <a:off x="5001066" y="6867729"/>
            <a:ext cx="9961122" cy="1184555"/>
          </a:xfrm>
          <a:prstGeom prst="rect">
            <a:avLst/>
          </a:prstGeom>
          <a:solidFill>
            <a:schemeClr val="accent2">
              <a:lumMod val="40000"/>
              <a:lumOff val="60000"/>
            </a:schemeClr>
          </a:solidFill>
        </p:spPr>
        <p:txBody>
          <a:bodyPr wrap="square" rtlCol="0">
            <a:spAutoFit/>
          </a:bodyPr>
          <a:lstStyle/>
          <a:p>
            <a:pPr marL="342906" indent="-342906">
              <a:buFont typeface="Wingdings" panose="05000000000000000000" pitchFamily="2" charset="2"/>
              <a:buChar char="§"/>
            </a:pPr>
            <a:r>
              <a:rPr lang="fr-FR" b="1" dirty="0"/>
              <a:t>La somme des surface de planches :40396 m2</a:t>
            </a:r>
          </a:p>
          <a:p>
            <a:pPr marL="342906" indent="-342906">
              <a:buFont typeface="Wingdings" panose="05000000000000000000" pitchFamily="2" charset="2"/>
              <a:buChar char="§"/>
            </a:pPr>
            <a:r>
              <a:rPr lang="fr-FR" b="1" dirty="0"/>
              <a:t>Surface non bâti : 18631 m2</a:t>
            </a:r>
          </a:p>
          <a:p>
            <a:pPr marL="342906" indent="-342906">
              <a:buFont typeface="Wingdings" panose="05000000000000000000" pitchFamily="2" charset="2"/>
              <a:buChar char="§"/>
            </a:pPr>
            <a:r>
              <a:rPr lang="fr-FR" b="1" dirty="0"/>
              <a:t>Surface totale :59000m2</a:t>
            </a:r>
          </a:p>
        </p:txBody>
      </p:sp>
    </p:spTree>
    <p:extLst>
      <p:ext uri="{BB962C8B-B14F-4D97-AF65-F5344CB8AC3E}">
        <p14:creationId xmlns:p14="http://schemas.microsoft.com/office/powerpoint/2010/main" val="2078253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60955" y="769813"/>
            <a:ext cx="10801233" cy="1156264"/>
          </a:xfrm>
          <a:solidFill>
            <a:schemeClr val="accent2"/>
          </a:solidFill>
        </p:spPr>
        <p:txBody>
          <a:bodyPr>
            <a:normAutofit/>
          </a:bodyPr>
          <a:lstStyle/>
          <a:p>
            <a:pPr algn="ctr"/>
            <a:r>
              <a:rPr lang="fr-FR" sz="3600" b="1" dirty="0" smtClean="0">
                <a:solidFill>
                  <a:schemeClr val="bg1"/>
                </a:solidFill>
                <a:latin typeface="Agency FB" panose="020B0503020202020204" pitchFamily="34" charset="0"/>
              </a:rPr>
              <a:t>La projection architecturale </a:t>
            </a:r>
            <a:endParaRPr lang="fr-FR" sz="3600" b="1" dirty="0">
              <a:solidFill>
                <a:schemeClr val="bg1"/>
              </a:solidFill>
              <a:latin typeface="Agency FB" panose="020B050302020202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0594"/>
            <a:ext cx="7743217" cy="986880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629" y="4649821"/>
            <a:ext cx="7292559" cy="5564222"/>
          </a:xfrm>
          <a:prstGeom prst="rect">
            <a:avLst/>
          </a:prstGeom>
        </p:spPr>
      </p:pic>
    </p:spTree>
    <p:extLst>
      <p:ext uri="{BB962C8B-B14F-4D97-AF65-F5344CB8AC3E}">
        <p14:creationId xmlns:p14="http://schemas.microsoft.com/office/powerpoint/2010/main" val="3905767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5098" y="2354095"/>
            <a:ext cx="9640278" cy="7672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Pentagone 4"/>
          <p:cNvSpPr/>
          <p:nvPr/>
        </p:nvSpPr>
        <p:spPr>
          <a:xfrm>
            <a:off x="0" y="564202"/>
            <a:ext cx="13249072" cy="7782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Genèse </a:t>
            </a:r>
            <a:r>
              <a:rPr lang="fr-FR" sz="3600" b="1" dirty="0"/>
              <a:t>du projet </a:t>
            </a:r>
            <a:endParaRPr lang="fr-FR" sz="3600" dirty="0"/>
          </a:p>
        </p:txBody>
      </p:sp>
      <p:sp>
        <p:nvSpPr>
          <p:cNvPr id="6" name="Rectangle 5"/>
          <p:cNvSpPr/>
          <p:nvPr/>
        </p:nvSpPr>
        <p:spPr>
          <a:xfrm>
            <a:off x="10224985" y="3167861"/>
            <a:ext cx="4737203" cy="2397579"/>
          </a:xfrm>
          <a:prstGeom prst="rect">
            <a:avLst/>
          </a:prstGeom>
          <a:solidFill>
            <a:schemeClr val="accent2">
              <a:lumMod val="40000"/>
              <a:lumOff val="60000"/>
            </a:schemeClr>
          </a:solidFill>
        </p:spPr>
        <p:txBody>
          <a:bodyPr wrap="square">
            <a:spAutoFit/>
          </a:bodyPr>
          <a:lstStyle/>
          <a:p>
            <a:pPr>
              <a:lnSpc>
                <a:spcPct val="107000"/>
              </a:lnSpc>
              <a:spcAft>
                <a:spcPts val="800"/>
              </a:spcAft>
            </a:pPr>
            <a:r>
              <a:rPr lang="fr-FR" sz="2000" b="1" dirty="0">
                <a:latin typeface="Times New Roman" panose="02020603050405020304" pitchFamily="18" charset="0"/>
                <a:ea typeface="Calibri" panose="020F0502020204030204" pitchFamily="34" charset="0"/>
                <a:cs typeface="Arial" panose="020B0604020202020204" pitchFamily="34" charset="0"/>
              </a:rPr>
              <a:t>Le terrain est occupé par quelques commerces de proximité, et des logements collectifs ainsi que des établissements scolaires. Nous voulons conserver les 2 voies mais pour faire le multi-projet en un seul projet, nous convertirons les 2 voies mécaniques en </a:t>
            </a:r>
            <a:r>
              <a:rPr lang="fr-FR" sz="2000" b="1" dirty="0" smtClean="0">
                <a:latin typeface="Times New Roman" panose="02020603050405020304" pitchFamily="18" charset="0"/>
                <a:ea typeface="Calibri" panose="020F0502020204030204" pitchFamily="34" charset="0"/>
                <a:cs typeface="Arial" panose="020B0604020202020204" pitchFamily="34" charset="0"/>
              </a:rPr>
              <a:t>piétons</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0224985" y="6958451"/>
            <a:ext cx="4737203" cy="1080296"/>
          </a:xfrm>
          <a:prstGeom prst="rect">
            <a:avLst/>
          </a:prstGeom>
          <a:solidFill>
            <a:schemeClr val="accent2">
              <a:lumMod val="40000"/>
              <a:lumOff val="60000"/>
            </a:schemeClr>
          </a:solidFill>
        </p:spPr>
        <p:txBody>
          <a:bodyPr wrap="square">
            <a:spAutoFit/>
          </a:bodyPr>
          <a:lstStyle/>
          <a:p>
            <a:pPr>
              <a:lnSpc>
                <a:spcPct val="107000"/>
              </a:lnSpc>
              <a:spcAft>
                <a:spcPts val="800"/>
              </a:spcAft>
            </a:pPr>
            <a:r>
              <a:rPr lang="fr-FR" sz="2000" b="1" dirty="0">
                <a:latin typeface="Times New Roman" panose="02020603050405020304" pitchFamily="18" charset="0"/>
                <a:ea typeface="Calibri" panose="020F0502020204030204" pitchFamily="34" charset="0"/>
                <a:cs typeface="Arial" panose="020B0604020202020204" pitchFamily="34" charset="0"/>
              </a:rPr>
              <a:t> </a:t>
            </a:r>
            <a:r>
              <a:rPr lang="fr-FR" sz="2000" b="1" dirty="0" smtClean="0">
                <a:latin typeface="Times New Roman" panose="02020603050405020304" pitchFamily="18" charset="0"/>
                <a:ea typeface="Calibri" panose="020F0502020204030204" pitchFamily="34" charset="0"/>
                <a:cs typeface="Arial" panose="020B0604020202020204" pitchFamily="34" charset="0"/>
              </a:rPr>
              <a:t>Après </a:t>
            </a:r>
            <a:r>
              <a:rPr lang="fr-FR" sz="2000" b="1" dirty="0">
                <a:latin typeface="Times New Roman" panose="02020603050405020304" pitchFamily="18" charset="0"/>
                <a:ea typeface="Calibri" panose="020F0502020204030204" pitchFamily="34" charset="0"/>
                <a:cs typeface="Arial" panose="020B0604020202020204" pitchFamily="34" charset="0"/>
              </a:rPr>
              <a:t>dans la façade ouest la plus visible, nous ouvrons un espace vert pour rendre les projets plus </a:t>
            </a:r>
            <a:r>
              <a:rPr lang="fr-FR" sz="2000" b="1" dirty="0" smtClean="0">
                <a:latin typeface="Times New Roman" panose="02020603050405020304" pitchFamily="18" charset="0"/>
                <a:ea typeface="Calibri" panose="020F0502020204030204" pitchFamily="34" charset="0"/>
                <a:cs typeface="Arial" panose="020B0604020202020204" pitchFamily="34" charset="0"/>
              </a:rPr>
              <a:t>remarquables</a:t>
            </a:r>
            <a:endParaRPr lang="fr-FR" sz="18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8264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14010" y="2464675"/>
            <a:ext cx="9221820" cy="7560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Pentagone 4"/>
          <p:cNvSpPr/>
          <p:nvPr/>
        </p:nvSpPr>
        <p:spPr>
          <a:xfrm>
            <a:off x="0" y="0"/>
            <a:ext cx="13249072" cy="7782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Genèse </a:t>
            </a:r>
            <a:r>
              <a:rPr lang="fr-FR" sz="3600" b="1" dirty="0"/>
              <a:t>du projet </a:t>
            </a:r>
            <a:endParaRPr lang="fr-FR" sz="3600" dirty="0"/>
          </a:p>
        </p:txBody>
      </p:sp>
      <p:sp>
        <p:nvSpPr>
          <p:cNvPr id="6" name="Rectangle 5"/>
          <p:cNvSpPr/>
          <p:nvPr/>
        </p:nvSpPr>
        <p:spPr>
          <a:xfrm>
            <a:off x="9752892" y="2996800"/>
            <a:ext cx="4994240" cy="4024628"/>
          </a:xfrm>
          <a:prstGeom prst="rect">
            <a:avLst/>
          </a:prstGeom>
          <a:solidFill>
            <a:schemeClr val="accent2">
              <a:lumMod val="40000"/>
              <a:lumOff val="60000"/>
            </a:schemeClr>
          </a:solidFill>
        </p:spPr>
        <p:txBody>
          <a:bodyPr wrap="square">
            <a:spAutoFit/>
          </a:bodyPr>
          <a:lstStyle/>
          <a:p>
            <a:pPr>
              <a:lnSpc>
                <a:spcPct val="107000"/>
              </a:lnSpc>
              <a:spcAft>
                <a:spcPts val="800"/>
              </a:spcAft>
            </a:pPr>
            <a:r>
              <a:rPr lang="fr-FR" sz="2400" dirty="0" smtClean="0">
                <a:latin typeface="Times New Roman" panose="02020603050405020304" pitchFamily="18" charset="0"/>
                <a:ea typeface="Calibri" panose="020F0502020204030204" pitchFamily="34" charset="0"/>
                <a:cs typeface="Arial" panose="020B0604020202020204" pitchFamily="34" charset="0"/>
              </a:rPr>
              <a:t>Notre </a:t>
            </a:r>
            <a:r>
              <a:rPr lang="fr-FR" sz="2400" dirty="0">
                <a:latin typeface="Times New Roman" panose="02020603050405020304" pitchFamily="18" charset="0"/>
                <a:ea typeface="Calibri" panose="020F0502020204030204" pitchFamily="34" charset="0"/>
                <a:cs typeface="Arial" panose="020B0604020202020204" pitchFamily="34" charset="0"/>
              </a:rPr>
              <a:t>terrain bénéficie d'une visibilité avantageuse trouver le résultat d'un axe mécanique fort Est et Sud, pour animer le boulevard et assurer la continuité urbaine et éviter les percée urbaine nous injecterons des bâtiments tout au long de cette façade et injecter des bâtiments dans la façade Nord également pour conserver l'espace vert pour un parc public.</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0" y="1344765"/>
            <a:ext cx="5101796" cy="553357"/>
          </a:xfrm>
          <a:prstGeom prst="rect">
            <a:avLst/>
          </a:prstGeom>
          <a:solidFill>
            <a:schemeClr val="accent4"/>
          </a:solidFill>
        </p:spPr>
        <p:txBody>
          <a:bodyPr wrap="square">
            <a:spAutoFit/>
          </a:bodyPr>
          <a:lstStyle/>
          <a:p>
            <a:pPr algn="ctr">
              <a:lnSpc>
                <a:spcPct val="107000"/>
              </a:lnSpc>
              <a:spcAft>
                <a:spcPts val="800"/>
              </a:spcAft>
            </a:pPr>
            <a:r>
              <a:rPr lang="fr-FR" sz="2800" b="1" dirty="0">
                <a:latin typeface="Times New Roman" panose="02020603050405020304" pitchFamily="18" charset="0"/>
                <a:ea typeface="Calibri" panose="020F0502020204030204" pitchFamily="34" charset="0"/>
                <a:cs typeface="Arial" panose="020B0604020202020204" pitchFamily="34" charset="0"/>
              </a:rPr>
              <a:t>Visibilité vers le Projet</a:t>
            </a:r>
            <a:endParaRPr lang="fr-FR" sz="28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7172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e 3"/>
          <p:cNvSpPr/>
          <p:nvPr/>
        </p:nvSpPr>
        <p:spPr>
          <a:xfrm>
            <a:off x="0" y="0"/>
            <a:ext cx="13249072" cy="7782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Genèse </a:t>
            </a:r>
            <a:r>
              <a:rPr lang="fr-FR" sz="3600" b="1" dirty="0"/>
              <a:t>du projet </a:t>
            </a:r>
            <a:endParaRPr lang="fr-FR" sz="3600" dirty="0"/>
          </a:p>
        </p:txBody>
      </p:sp>
      <p:sp>
        <p:nvSpPr>
          <p:cNvPr id="5" name="Rectangle 4"/>
          <p:cNvSpPr/>
          <p:nvPr/>
        </p:nvSpPr>
        <p:spPr>
          <a:xfrm>
            <a:off x="0" y="1350723"/>
            <a:ext cx="4191235" cy="523220"/>
          </a:xfrm>
          <a:prstGeom prst="rect">
            <a:avLst/>
          </a:prstGeom>
          <a:solidFill>
            <a:schemeClr val="accent4"/>
          </a:solidFill>
        </p:spPr>
        <p:txBody>
          <a:bodyPr wrap="square">
            <a:spAutoFit/>
          </a:bodyPr>
          <a:lstStyle/>
          <a:p>
            <a:pPr algn="ctr"/>
            <a:r>
              <a:rPr lang="fr-FR" sz="2800" b="1" dirty="0">
                <a:latin typeface="Times New Roman" panose="02020603050405020304" pitchFamily="18" charset="0"/>
                <a:ea typeface="Calibri" panose="020F0502020204030204" pitchFamily="34" charset="0"/>
              </a:rPr>
              <a:t>l’accessibilité</a:t>
            </a:r>
            <a:endParaRPr lang="fr-FR" sz="2800" b="1" dirty="0"/>
          </a:p>
        </p:txBody>
      </p:sp>
      <p:sp>
        <p:nvSpPr>
          <p:cNvPr id="6" name="Rectangle 5"/>
          <p:cNvSpPr/>
          <p:nvPr/>
        </p:nvSpPr>
        <p:spPr>
          <a:xfrm>
            <a:off x="9110866" y="2704717"/>
            <a:ext cx="5851322" cy="1598515"/>
          </a:xfrm>
          <a:prstGeom prst="rect">
            <a:avLst/>
          </a:prstGeom>
          <a:solidFill>
            <a:schemeClr val="accent2">
              <a:lumMod val="20000"/>
              <a:lumOff val="80000"/>
            </a:schemeClr>
          </a:solidFill>
        </p:spPr>
        <p:txBody>
          <a:bodyPr wrap="square">
            <a:spAutoFit/>
          </a:bodyPr>
          <a:lstStyle/>
          <a:p>
            <a:pPr>
              <a:lnSpc>
                <a:spcPct val="107000"/>
              </a:lnSpc>
              <a:spcAft>
                <a:spcPts val="800"/>
              </a:spcAft>
            </a:pPr>
            <a:r>
              <a:rPr lang="fr-FR" sz="2000" b="1" dirty="0">
                <a:latin typeface="Times New Roman" panose="02020603050405020304" pitchFamily="18" charset="0"/>
                <a:ea typeface="Calibri" panose="020F0502020204030204" pitchFamily="34" charset="0"/>
                <a:cs typeface="Arial" panose="020B0604020202020204" pitchFamily="34" charset="0"/>
              </a:rPr>
              <a:t>Le choix de l’accès principal e été porté vers le côté Ouest et 3 accès secondaires (Nord-Ouest-Est)</a:t>
            </a:r>
            <a:endParaRPr lang="fr-FR" sz="2000" b="1"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2000" b="1" dirty="0">
                <a:latin typeface="Times New Roman" panose="02020603050405020304" pitchFamily="18" charset="0"/>
                <a:ea typeface="Calibri" panose="020F0502020204030204" pitchFamily="34" charset="0"/>
                <a:cs typeface="Arial" panose="020B0604020202020204" pitchFamily="34" charset="0"/>
              </a:rPr>
              <a:t>L’accès mécanique nous l’avons situé au côté Ouest.</a:t>
            </a:r>
            <a:endParaRPr lang="fr-FR" sz="2000" b="1"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2000" b="1" dirty="0">
                <a:latin typeface="Times New Roman" panose="02020603050405020304" pitchFamily="18" charset="0"/>
                <a:ea typeface="Calibri" panose="020F0502020204030204" pitchFamily="34" charset="0"/>
                <a:cs typeface="Arial" panose="020B0604020202020204" pitchFamily="34" charset="0"/>
              </a:rPr>
              <a:t> </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Image 6"/>
          <p:cNvPicPr/>
          <p:nvPr/>
        </p:nvPicPr>
        <p:blipFill>
          <a:blip r:embed="rId2" cstate="print"/>
          <a:stretch>
            <a:fillRect/>
          </a:stretch>
        </p:blipFill>
        <p:spPr>
          <a:xfrm>
            <a:off x="205098" y="2446453"/>
            <a:ext cx="8394153" cy="7183930"/>
          </a:xfrm>
          <a:prstGeom prst="rect">
            <a:avLst/>
          </a:prstGeom>
        </p:spPr>
      </p:pic>
      <p:pic>
        <p:nvPicPr>
          <p:cNvPr id="8" name="Image 7"/>
          <p:cNvPicPr/>
          <p:nvPr/>
        </p:nvPicPr>
        <p:blipFill>
          <a:blip r:embed="rId3" cstate="print"/>
          <a:stretch>
            <a:fillRect/>
          </a:stretch>
        </p:blipFill>
        <p:spPr>
          <a:xfrm>
            <a:off x="8740165" y="5875506"/>
            <a:ext cx="3069213" cy="3599234"/>
          </a:xfrm>
          <a:prstGeom prst="rect">
            <a:avLst/>
          </a:prstGeom>
        </p:spPr>
      </p:pic>
    </p:spTree>
    <p:extLst>
      <p:ext uri="{BB962C8B-B14F-4D97-AF65-F5344CB8AC3E}">
        <p14:creationId xmlns:p14="http://schemas.microsoft.com/office/powerpoint/2010/main" val="2550240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e 3"/>
          <p:cNvSpPr/>
          <p:nvPr/>
        </p:nvSpPr>
        <p:spPr>
          <a:xfrm>
            <a:off x="0" y="0"/>
            <a:ext cx="13249072" cy="7782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Genèse </a:t>
            </a:r>
            <a:r>
              <a:rPr lang="fr-FR" sz="3600" b="1" dirty="0"/>
              <a:t>du projet </a:t>
            </a:r>
            <a:endParaRPr lang="fr-FR" sz="3600" dirty="0"/>
          </a:p>
        </p:txBody>
      </p:sp>
      <p:pic>
        <p:nvPicPr>
          <p:cNvPr id="5" name="Image 4"/>
          <p:cNvPicPr/>
          <p:nvPr/>
        </p:nvPicPr>
        <p:blipFill>
          <a:blip r:embed="rId2" cstate="print"/>
          <a:stretch>
            <a:fillRect/>
          </a:stretch>
        </p:blipFill>
        <p:spPr>
          <a:xfrm>
            <a:off x="0" y="2666999"/>
            <a:ext cx="9105089" cy="7138481"/>
          </a:xfrm>
          <a:prstGeom prst="rect">
            <a:avLst/>
          </a:prstGeom>
        </p:spPr>
      </p:pic>
      <p:pic>
        <p:nvPicPr>
          <p:cNvPr id="6" name="Imag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5088" y="6459166"/>
            <a:ext cx="2607013" cy="3111778"/>
          </a:xfrm>
          <a:prstGeom prst="rect">
            <a:avLst/>
          </a:prstGeom>
          <a:noFill/>
        </p:spPr>
      </p:pic>
      <p:sp>
        <p:nvSpPr>
          <p:cNvPr id="7" name="Rectangle 6"/>
          <p:cNvSpPr/>
          <p:nvPr/>
        </p:nvSpPr>
        <p:spPr>
          <a:xfrm>
            <a:off x="9105088" y="3038559"/>
            <a:ext cx="5607862" cy="1775614"/>
          </a:xfrm>
          <a:prstGeom prst="rect">
            <a:avLst/>
          </a:prstGeom>
          <a:solidFill>
            <a:schemeClr val="accent2">
              <a:lumMod val="20000"/>
              <a:lumOff val="80000"/>
            </a:schemeClr>
          </a:solidFill>
        </p:spPr>
        <p:txBody>
          <a:bodyPr wrap="square">
            <a:spAutoFit/>
          </a:bodyPr>
          <a:lstStyle/>
          <a:p>
            <a:pPr>
              <a:lnSpc>
                <a:spcPct val="107000"/>
              </a:lnSpc>
              <a:spcAft>
                <a:spcPts val="800"/>
              </a:spcAft>
            </a:pPr>
            <a:r>
              <a:rPr lang="fr-FR" sz="2400" dirty="0" smtClean="0">
                <a:latin typeface="Times New Roman" panose="02020603050405020304" pitchFamily="18" charset="0"/>
                <a:ea typeface="Calibri" panose="020F0502020204030204" pitchFamily="34" charset="0"/>
                <a:cs typeface="Arial" panose="020B0604020202020204" pitchFamily="34" charset="0"/>
              </a:rPr>
              <a:t>Ont </a:t>
            </a:r>
            <a:r>
              <a:rPr lang="fr-FR" sz="2400" dirty="0">
                <a:latin typeface="Times New Roman" panose="02020603050405020304" pitchFamily="18" charset="0"/>
                <a:ea typeface="Calibri" panose="020F0502020204030204" pitchFamily="34" charset="0"/>
                <a:cs typeface="Arial" panose="020B0604020202020204" pitchFamily="34" charset="0"/>
              </a:rPr>
              <a:t>créé type sous terrain pour le parking pour éviter tout encombrement mécanique.</a:t>
            </a:r>
            <a:endParaRPr lang="fr-FR" sz="20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2400" dirty="0">
                <a:latin typeface="Times New Roman" panose="02020603050405020304" pitchFamily="18" charset="0"/>
                <a:ea typeface="Calibri" panose="020F0502020204030204" pitchFamily="34" charset="0"/>
                <a:cs typeface="Arial" panose="020B0604020202020204" pitchFamily="34" charset="0"/>
              </a:rPr>
              <a:t>L’accès au parking sous terrain ont prévu dans les voies à flux moyenne.</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7"/>
          <p:cNvSpPr/>
          <p:nvPr/>
        </p:nvSpPr>
        <p:spPr>
          <a:xfrm>
            <a:off x="0" y="1420880"/>
            <a:ext cx="4356796" cy="487506"/>
          </a:xfrm>
          <a:prstGeom prst="rect">
            <a:avLst/>
          </a:prstGeom>
          <a:solidFill>
            <a:schemeClr val="accent4"/>
          </a:solidFill>
        </p:spPr>
        <p:txBody>
          <a:bodyPr wrap="square">
            <a:spAutoFit/>
          </a:bodyPr>
          <a:lstStyle/>
          <a:p>
            <a:pPr algn="ctr">
              <a:lnSpc>
                <a:spcPct val="107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le parking</a:t>
            </a:r>
            <a:endParaRPr lang="fr-FR" sz="24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71835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e 3"/>
          <p:cNvSpPr/>
          <p:nvPr/>
        </p:nvSpPr>
        <p:spPr>
          <a:xfrm>
            <a:off x="0" y="0"/>
            <a:ext cx="13249072" cy="7782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Genèse </a:t>
            </a:r>
            <a:r>
              <a:rPr lang="fr-FR" sz="3600" b="1" dirty="0"/>
              <a:t>du projet </a:t>
            </a:r>
            <a:endParaRPr lang="fr-FR" sz="3600" dirty="0"/>
          </a:p>
        </p:txBody>
      </p:sp>
      <p:pic>
        <p:nvPicPr>
          <p:cNvPr id="3" name="Image 2"/>
          <p:cNvPicPr/>
          <p:nvPr/>
        </p:nvPicPr>
        <p:blipFill>
          <a:blip r:embed="rId2" cstate="print"/>
          <a:stretch>
            <a:fillRect/>
          </a:stretch>
        </p:blipFill>
        <p:spPr>
          <a:xfrm>
            <a:off x="1400782" y="2587558"/>
            <a:ext cx="12140120" cy="7373566"/>
          </a:xfrm>
          <a:prstGeom prst="rect">
            <a:avLst/>
          </a:prstGeom>
        </p:spPr>
      </p:pic>
      <p:sp>
        <p:nvSpPr>
          <p:cNvPr id="5" name="Rectangle 4"/>
          <p:cNvSpPr/>
          <p:nvPr/>
        </p:nvSpPr>
        <p:spPr>
          <a:xfrm>
            <a:off x="-1" y="1472058"/>
            <a:ext cx="3852153" cy="487506"/>
          </a:xfrm>
          <a:prstGeom prst="rect">
            <a:avLst/>
          </a:prstGeom>
          <a:solidFill>
            <a:schemeClr val="accent4"/>
          </a:solidFill>
        </p:spPr>
        <p:txBody>
          <a:bodyPr wrap="square">
            <a:spAutoFit/>
          </a:bodyPr>
          <a:lstStyle/>
          <a:p>
            <a:pPr algn="ctr">
              <a:lnSpc>
                <a:spcPct val="107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Zonning</a:t>
            </a:r>
            <a:endParaRPr lang="fr-FR" sz="24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3107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e 3"/>
          <p:cNvSpPr/>
          <p:nvPr/>
        </p:nvSpPr>
        <p:spPr>
          <a:xfrm>
            <a:off x="0" y="0"/>
            <a:ext cx="13249072" cy="7782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Genèse </a:t>
            </a:r>
            <a:r>
              <a:rPr lang="fr-FR" sz="3600" b="1" dirty="0"/>
              <a:t>du projet </a:t>
            </a:r>
            <a:endParaRPr lang="fr-FR" sz="3600" dirty="0"/>
          </a:p>
        </p:txBody>
      </p:sp>
      <p:sp>
        <p:nvSpPr>
          <p:cNvPr id="2" name="Rectangle 1"/>
          <p:cNvSpPr/>
          <p:nvPr/>
        </p:nvSpPr>
        <p:spPr>
          <a:xfrm>
            <a:off x="0" y="1370179"/>
            <a:ext cx="5601478" cy="461665"/>
          </a:xfrm>
          <a:prstGeom prst="rect">
            <a:avLst/>
          </a:prstGeom>
          <a:solidFill>
            <a:schemeClr val="accent4"/>
          </a:solidFill>
        </p:spPr>
        <p:txBody>
          <a:bodyPr wrap="square">
            <a:spAutoFit/>
          </a:bodyPr>
          <a:lstStyle/>
          <a:p>
            <a:pPr algn="ctr"/>
            <a:r>
              <a:rPr lang="fr-FR" sz="2400" b="1" dirty="0">
                <a:latin typeface="Times New Roman" panose="02020603050405020304" pitchFamily="18" charset="0"/>
                <a:ea typeface="Calibri" panose="020F0502020204030204" pitchFamily="34" charset="0"/>
              </a:rPr>
              <a:t>Développement de la volumétrie </a:t>
            </a:r>
            <a:endParaRPr lang="fr-FR" dirty="0"/>
          </a:p>
        </p:txBody>
      </p:sp>
      <p:pic>
        <p:nvPicPr>
          <p:cNvPr id="5" name="Image 4"/>
          <p:cNvPicPr/>
          <p:nvPr/>
        </p:nvPicPr>
        <p:blipFill>
          <a:blip r:embed="rId2" cstate="print">
            <a:extLst>
              <a:ext uri="{28A0092B-C50C-407E-A947-70E740481C1C}">
                <a14:useLocalDpi xmlns:a14="http://schemas.microsoft.com/office/drawing/2010/main" val="0"/>
              </a:ext>
            </a:extLst>
          </a:blip>
          <a:stretch>
            <a:fillRect/>
          </a:stretch>
        </p:blipFill>
        <p:spPr>
          <a:xfrm>
            <a:off x="857165" y="2687063"/>
            <a:ext cx="2469694" cy="2838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p:nvPr/>
        </p:nvPicPr>
        <p:blipFill rotWithShape="1">
          <a:blip r:embed="rId3" cstate="print">
            <a:extLst>
              <a:ext uri="{28A0092B-C50C-407E-A947-70E740481C1C}">
                <a14:useLocalDpi xmlns:a14="http://schemas.microsoft.com/office/drawing/2010/main" val="0"/>
              </a:ext>
            </a:extLst>
          </a:blip>
          <a:srcRect l="27001" t="35649" r="30946" b="27486"/>
          <a:stretch/>
        </p:blipFill>
        <p:spPr bwMode="auto">
          <a:xfrm>
            <a:off x="4204477" y="2687063"/>
            <a:ext cx="3480373" cy="2702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Pentagone 6"/>
          <p:cNvSpPr/>
          <p:nvPr/>
        </p:nvSpPr>
        <p:spPr>
          <a:xfrm>
            <a:off x="8015592" y="3249039"/>
            <a:ext cx="6459166" cy="1167319"/>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2000" b="1">
                <a:solidFill>
                  <a:schemeClr val="tx1"/>
                </a:solidFill>
                <a:latin typeface="Times New Roman" panose="02020603050405020304" pitchFamily="18" charset="0"/>
                <a:ea typeface="Calibri" panose="020F0502020204030204" pitchFamily="34" charset="0"/>
                <a:cs typeface="Arial" panose="020B0604020202020204" pitchFamily="34" charset="0"/>
              </a:rPr>
              <a:t>Le choix d'une forme de papillon pour l'inspiration et essayez d'adapter la forme de terrain  au tout en suivant les limite du terrain.</a:t>
            </a:r>
            <a:endParaRPr lang="fr-FR" sz="1800" b="1" dirty="0">
              <a:solidFill>
                <a:schemeClr val="tx1"/>
              </a:solidFill>
              <a:latin typeface="Calibri" panose="020F0502020204030204" pitchFamily="34" charset="0"/>
              <a:ea typeface="Calibri" panose="020F0502020204030204" pitchFamily="34" charset="0"/>
              <a:cs typeface="Arial" panose="020B0604020202020204" pitchFamily="34" charset="0"/>
            </a:endParaRPr>
          </a:p>
        </p:txBody>
      </p:sp>
      <p:pic>
        <p:nvPicPr>
          <p:cNvPr id="8" name="Image 7"/>
          <p:cNvPicPr/>
          <p:nvPr/>
        </p:nvPicPr>
        <p:blipFill rotWithShape="1">
          <a:blip r:embed="rId4" cstate="print">
            <a:extLst>
              <a:ext uri="{28A0092B-C50C-407E-A947-70E740481C1C}">
                <a14:useLocalDpi xmlns:a14="http://schemas.microsoft.com/office/drawing/2010/main" val="0"/>
              </a:ext>
            </a:extLst>
          </a:blip>
          <a:srcRect l="26371" t="26370" r="23467" b="31019"/>
          <a:stretch/>
        </p:blipFill>
        <p:spPr bwMode="auto">
          <a:xfrm>
            <a:off x="526423" y="6613992"/>
            <a:ext cx="3948299" cy="3094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Image 8"/>
          <p:cNvPicPr/>
          <p:nvPr/>
        </p:nvPicPr>
        <p:blipFill rotWithShape="1">
          <a:blip r:embed="rId5" cstate="print">
            <a:extLst>
              <a:ext uri="{28A0092B-C50C-407E-A947-70E740481C1C}">
                <a14:useLocalDpi xmlns:a14="http://schemas.microsoft.com/office/drawing/2010/main" val="0"/>
              </a:ext>
            </a:extLst>
          </a:blip>
          <a:srcRect l="27392" t="24920" r="28869" b="30771"/>
          <a:stretch/>
        </p:blipFill>
        <p:spPr bwMode="auto">
          <a:xfrm>
            <a:off x="4823265" y="6555625"/>
            <a:ext cx="3775986" cy="3152579"/>
          </a:xfrm>
          <a:prstGeom prst="rect">
            <a:avLst/>
          </a:prstGeom>
          <a:ln>
            <a:noFill/>
          </a:ln>
          <a:extLst>
            <a:ext uri="{53640926-AAD7-44D8-BBD7-CCE9431645EC}">
              <a14:shadowObscured xmlns:a14="http://schemas.microsoft.com/office/drawing/2010/main"/>
            </a:ext>
          </a:extLst>
        </p:spPr>
      </p:pic>
      <p:sp>
        <p:nvSpPr>
          <p:cNvPr id="10" name="Pentagone 9"/>
          <p:cNvSpPr/>
          <p:nvPr/>
        </p:nvSpPr>
        <p:spPr>
          <a:xfrm>
            <a:off x="8404698" y="5077839"/>
            <a:ext cx="6557490" cy="1284051"/>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rPr>
              <a:t>Création d'ouvertures en façade ouest et aux abords pour la ventilation et pour intégrer les espaces communautaires suivre notre approche sociale du développement durable.</a:t>
            </a:r>
          </a:p>
        </p:txBody>
      </p:sp>
      <p:sp>
        <p:nvSpPr>
          <p:cNvPr id="11" name="Pentagone 10"/>
          <p:cNvSpPr/>
          <p:nvPr/>
        </p:nvSpPr>
        <p:spPr>
          <a:xfrm>
            <a:off x="8774349" y="7441251"/>
            <a:ext cx="6187839" cy="1439694"/>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rPr>
              <a:t>E</a:t>
            </a:r>
            <a:r>
              <a:rPr lang="fr-FR" sz="2000" b="1" dirty="0" smtClean="0">
                <a:solidFill>
                  <a:schemeClr val="tx1"/>
                </a:solidFill>
              </a:rPr>
              <a:t>n </a:t>
            </a:r>
            <a:r>
              <a:rPr lang="fr-FR" sz="2000" b="1" dirty="0">
                <a:solidFill>
                  <a:schemeClr val="tx1"/>
                </a:solidFill>
              </a:rPr>
              <a:t>a essayé suivre l’alignement de terrain </a:t>
            </a:r>
          </a:p>
          <a:p>
            <a:r>
              <a:rPr lang="fr-FR" sz="2000" b="1" dirty="0">
                <a:solidFill>
                  <a:schemeClr val="tx1"/>
                </a:solidFill>
              </a:rPr>
              <a:t>Après avoir sculpter quelques lignes de droite pour avoir définit des lignes comme forme du papillon qui offre une certaine fluidité et flexibilité à la forme.</a:t>
            </a:r>
          </a:p>
          <a:p>
            <a:r>
              <a:rPr lang="fr-FR" sz="2000" b="1" dirty="0">
                <a:solidFill>
                  <a:schemeClr val="tx1"/>
                </a:solidFill>
              </a:rPr>
              <a:t> </a:t>
            </a:r>
          </a:p>
        </p:txBody>
      </p:sp>
    </p:spTree>
    <p:extLst>
      <p:ext uri="{BB962C8B-B14F-4D97-AF65-F5344CB8AC3E}">
        <p14:creationId xmlns:p14="http://schemas.microsoft.com/office/powerpoint/2010/main" val="1918938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63888273"/>
              </p:ext>
            </p:extLst>
          </p:nvPr>
        </p:nvGraphicFramePr>
        <p:xfrm>
          <a:off x="271862" y="328691"/>
          <a:ext cx="13949464" cy="1091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Résultat de recherche d'images pour &quot;emoticone réfléchir&quot;">
            <a:extLst>
              <a:ext uri="{FF2B5EF4-FFF2-40B4-BE49-F238E27FC236}">
                <a16:creationId xmlns="" xmlns:a16="http://schemas.microsoft.com/office/drawing/2014/main" id="{4CBF7219-58C4-4982-97FD-F4F07998F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185" y="3210761"/>
            <a:ext cx="1041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1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e 3"/>
          <p:cNvSpPr/>
          <p:nvPr/>
        </p:nvSpPr>
        <p:spPr>
          <a:xfrm>
            <a:off x="0" y="0"/>
            <a:ext cx="13249072" cy="7782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smtClean="0"/>
              <a:t>Genèse </a:t>
            </a:r>
            <a:r>
              <a:rPr lang="fr-FR" sz="3600" b="1" dirty="0"/>
              <a:t>du projet </a:t>
            </a:r>
            <a:endParaRPr lang="fr-FR" sz="3600" dirty="0"/>
          </a:p>
        </p:txBody>
      </p:sp>
      <p:sp>
        <p:nvSpPr>
          <p:cNvPr id="3" name="Rectangle 2"/>
          <p:cNvSpPr/>
          <p:nvPr/>
        </p:nvSpPr>
        <p:spPr>
          <a:xfrm>
            <a:off x="0" y="1370179"/>
            <a:ext cx="5601478" cy="461665"/>
          </a:xfrm>
          <a:prstGeom prst="rect">
            <a:avLst/>
          </a:prstGeom>
          <a:solidFill>
            <a:schemeClr val="accent4"/>
          </a:solidFill>
        </p:spPr>
        <p:txBody>
          <a:bodyPr wrap="square">
            <a:spAutoFit/>
          </a:bodyPr>
          <a:lstStyle/>
          <a:p>
            <a:pPr algn="ctr"/>
            <a:r>
              <a:rPr lang="fr-FR" sz="2400" b="1" dirty="0">
                <a:latin typeface="Times New Roman" panose="02020603050405020304" pitchFamily="18" charset="0"/>
                <a:ea typeface="Calibri" panose="020F0502020204030204" pitchFamily="34" charset="0"/>
              </a:rPr>
              <a:t>Développement de la volumétrie </a:t>
            </a:r>
            <a:endParaRPr lang="fr-FR" dirty="0"/>
          </a:p>
        </p:txBody>
      </p:sp>
    </p:spTree>
    <p:extLst>
      <p:ext uri="{BB962C8B-B14F-4D97-AF65-F5344CB8AC3E}">
        <p14:creationId xmlns:p14="http://schemas.microsoft.com/office/powerpoint/2010/main" val="27706441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54485"/>
            <a:ext cx="14962188" cy="7384915"/>
          </a:xfrm>
          <a:prstGeom prst="rect">
            <a:avLst/>
          </a:prstGeom>
        </p:spPr>
      </p:pic>
      <p:sp>
        <p:nvSpPr>
          <p:cNvPr id="6" name="Rectangle 5"/>
          <p:cNvSpPr/>
          <p:nvPr/>
        </p:nvSpPr>
        <p:spPr>
          <a:xfrm>
            <a:off x="3054485" y="642026"/>
            <a:ext cx="11907703" cy="12645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4000" b="1" dirty="0">
                <a:solidFill>
                  <a:schemeClr val="bg1"/>
                </a:solidFill>
                <a:latin typeface="Agency FB" panose="020B0503020202020204" pitchFamily="34" charset="0"/>
              </a:rPr>
              <a:t>Approche architecturale</a:t>
            </a:r>
          </a:p>
        </p:txBody>
      </p:sp>
    </p:spTree>
    <p:extLst>
      <p:ext uri="{BB962C8B-B14F-4D97-AF65-F5344CB8AC3E}">
        <p14:creationId xmlns:p14="http://schemas.microsoft.com/office/powerpoint/2010/main" val="3673798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2184322" y="682496"/>
            <a:ext cx="11332845" cy="9580245"/>
          </a:xfrm>
          <a:prstGeom prst="rect">
            <a:avLst/>
          </a:prstGeom>
        </p:spPr>
      </p:pic>
      <p:sp>
        <p:nvSpPr>
          <p:cNvPr id="7" name="ZoneTexte 6"/>
          <p:cNvSpPr txBox="1"/>
          <p:nvPr/>
        </p:nvSpPr>
        <p:spPr>
          <a:xfrm>
            <a:off x="0" y="0"/>
            <a:ext cx="6536987"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Plan de masse </a:t>
            </a:r>
            <a:endParaRPr lang="fr-FR" sz="3200" b="1" dirty="0">
              <a:solidFill>
                <a:schemeClr val="bg1"/>
              </a:solidFill>
            </a:endParaRPr>
          </a:p>
        </p:txBody>
      </p:sp>
    </p:spTree>
    <p:extLst>
      <p:ext uri="{BB962C8B-B14F-4D97-AF65-F5344CB8AC3E}">
        <p14:creationId xmlns:p14="http://schemas.microsoft.com/office/powerpoint/2010/main" val="23571213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7618484" y="591658"/>
            <a:ext cx="7001510" cy="9606280"/>
          </a:xfrm>
          <a:prstGeom prst="rect">
            <a:avLst/>
          </a:prstGeom>
        </p:spPr>
      </p:pic>
      <p:sp>
        <p:nvSpPr>
          <p:cNvPr id="5" name="ZoneTexte 4"/>
          <p:cNvSpPr txBox="1"/>
          <p:nvPr/>
        </p:nvSpPr>
        <p:spPr>
          <a:xfrm>
            <a:off x="0" y="428017"/>
            <a:ext cx="6945549" cy="646331"/>
          </a:xfrm>
          <a:prstGeom prst="rect">
            <a:avLst/>
          </a:prstGeom>
          <a:solidFill>
            <a:schemeClr val="bg2">
              <a:lumMod val="50000"/>
            </a:schemeClr>
          </a:solidFill>
        </p:spPr>
        <p:txBody>
          <a:bodyPr wrap="square" rtlCol="0">
            <a:spAutoFit/>
          </a:bodyPr>
          <a:lstStyle/>
          <a:p>
            <a:pPr algn="ctr"/>
            <a:r>
              <a:rPr lang="fr-FR" sz="3600" b="1" dirty="0" smtClean="0">
                <a:solidFill>
                  <a:schemeClr val="bg1"/>
                </a:solidFill>
              </a:rPr>
              <a:t>Plan d’assemblage </a:t>
            </a:r>
            <a:endParaRPr lang="fr-FR" sz="3600" b="1" dirty="0">
              <a:solidFill>
                <a:schemeClr val="bg1"/>
              </a:solidFill>
            </a:endParaRPr>
          </a:p>
        </p:txBody>
      </p:sp>
    </p:spTree>
    <p:extLst>
      <p:ext uri="{BB962C8B-B14F-4D97-AF65-F5344CB8AC3E}">
        <p14:creationId xmlns:p14="http://schemas.microsoft.com/office/powerpoint/2010/main" val="37666462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3132306" y="1398620"/>
            <a:ext cx="9734763" cy="8465226"/>
          </a:xfrm>
          <a:prstGeom prst="rect">
            <a:avLst/>
          </a:prstGeom>
        </p:spPr>
      </p:pic>
      <p:sp>
        <p:nvSpPr>
          <p:cNvPr id="3" name="ZoneTexte 2"/>
          <p:cNvSpPr txBox="1"/>
          <p:nvPr/>
        </p:nvSpPr>
        <p:spPr>
          <a:xfrm>
            <a:off x="0" y="214009"/>
            <a:ext cx="7976681" cy="646331"/>
          </a:xfrm>
          <a:prstGeom prst="rect">
            <a:avLst/>
          </a:prstGeom>
          <a:solidFill>
            <a:schemeClr val="bg2">
              <a:lumMod val="50000"/>
            </a:schemeClr>
          </a:solidFill>
        </p:spPr>
        <p:txBody>
          <a:bodyPr wrap="square" rtlCol="0">
            <a:spAutoFit/>
          </a:bodyPr>
          <a:lstStyle/>
          <a:p>
            <a:pPr algn="ctr"/>
            <a:r>
              <a:rPr lang="fr-FR" sz="3600" b="1" dirty="0" smtClean="0">
                <a:solidFill>
                  <a:schemeClr val="bg1"/>
                </a:solidFill>
              </a:rPr>
              <a:t>Plan de sous-sol</a:t>
            </a:r>
            <a:endParaRPr lang="fr-FR" sz="3600" b="1" dirty="0">
              <a:solidFill>
                <a:schemeClr val="bg1"/>
              </a:solidFill>
            </a:endParaRPr>
          </a:p>
        </p:txBody>
      </p:sp>
    </p:spTree>
    <p:extLst>
      <p:ext uri="{BB962C8B-B14F-4D97-AF65-F5344CB8AC3E}">
        <p14:creationId xmlns:p14="http://schemas.microsoft.com/office/powerpoint/2010/main" val="4025053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485562" y="848023"/>
            <a:ext cx="6792595" cy="9727565"/>
          </a:xfrm>
          <a:prstGeom prst="rect">
            <a:avLst/>
          </a:prstGeom>
        </p:spPr>
      </p:pic>
      <p:pic>
        <p:nvPicPr>
          <p:cNvPr id="3" name="Image 2"/>
          <p:cNvPicPr/>
          <p:nvPr/>
        </p:nvPicPr>
        <p:blipFill>
          <a:blip r:embed="rId3"/>
          <a:stretch>
            <a:fillRect/>
          </a:stretch>
        </p:blipFill>
        <p:spPr>
          <a:xfrm>
            <a:off x="7552400" y="848023"/>
            <a:ext cx="6606540" cy="9769475"/>
          </a:xfrm>
          <a:prstGeom prst="rect">
            <a:avLst/>
          </a:prstGeom>
        </p:spPr>
      </p:pic>
      <p:sp>
        <p:nvSpPr>
          <p:cNvPr id="4" name="ZoneTexte 3"/>
          <p:cNvSpPr txBox="1"/>
          <p:nvPr/>
        </p:nvSpPr>
        <p:spPr>
          <a:xfrm>
            <a:off x="0" y="0"/>
            <a:ext cx="8385243"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Centre d’innovation</a:t>
            </a:r>
            <a:endParaRPr lang="fr-FR" sz="3200" b="1" dirty="0">
              <a:solidFill>
                <a:schemeClr val="bg1"/>
              </a:solidFill>
            </a:endParaRPr>
          </a:p>
        </p:txBody>
      </p:sp>
    </p:spTree>
    <p:extLst>
      <p:ext uri="{BB962C8B-B14F-4D97-AF65-F5344CB8AC3E}">
        <p14:creationId xmlns:p14="http://schemas.microsoft.com/office/powerpoint/2010/main" val="24223369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191597" y="1465863"/>
            <a:ext cx="14150975" cy="3694430"/>
          </a:xfrm>
          <a:prstGeom prst="rect">
            <a:avLst/>
          </a:prstGeom>
        </p:spPr>
      </p:pic>
      <p:pic>
        <p:nvPicPr>
          <p:cNvPr id="3" name="Image 2"/>
          <p:cNvPicPr/>
          <p:nvPr/>
        </p:nvPicPr>
        <p:blipFill>
          <a:blip r:embed="rId3"/>
          <a:stretch>
            <a:fillRect/>
          </a:stretch>
        </p:blipFill>
        <p:spPr>
          <a:xfrm>
            <a:off x="285259" y="5731834"/>
            <a:ext cx="13963650" cy="3761740"/>
          </a:xfrm>
          <a:prstGeom prst="rect">
            <a:avLst/>
          </a:prstGeom>
        </p:spPr>
      </p:pic>
      <p:sp>
        <p:nvSpPr>
          <p:cNvPr id="4" name="ZoneTexte 3"/>
          <p:cNvSpPr txBox="1"/>
          <p:nvPr/>
        </p:nvSpPr>
        <p:spPr>
          <a:xfrm>
            <a:off x="0" y="0"/>
            <a:ext cx="8385243"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Centre d’innovation</a:t>
            </a:r>
            <a:endParaRPr lang="fr-FR" sz="3200" b="1" dirty="0">
              <a:solidFill>
                <a:schemeClr val="bg1"/>
              </a:solidFill>
            </a:endParaRPr>
          </a:p>
        </p:txBody>
      </p:sp>
    </p:spTree>
    <p:extLst>
      <p:ext uri="{BB962C8B-B14F-4D97-AF65-F5344CB8AC3E}">
        <p14:creationId xmlns:p14="http://schemas.microsoft.com/office/powerpoint/2010/main" val="991065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338384" y="2411925"/>
            <a:ext cx="7327012" cy="7529743"/>
          </a:xfrm>
          <a:prstGeom prst="rect">
            <a:avLst/>
          </a:prstGeom>
        </p:spPr>
      </p:pic>
      <p:pic>
        <p:nvPicPr>
          <p:cNvPr id="3" name="Image 2"/>
          <p:cNvPicPr/>
          <p:nvPr/>
        </p:nvPicPr>
        <p:blipFill>
          <a:blip r:embed="rId3"/>
          <a:stretch>
            <a:fillRect/>
          </a:stretch>
        </p:blipFill>
        <p:spPr>
          <a:xfrm>
            <a:off x="7976691" y="2411925"/>
            <a:ext cx="6596380" cy="7291705"/>
          </a:xfrm>
          <a:prstGeom prst="rect">
            <a:avLst/>
          </a:prstGeom>
        </p:spPr>
      </p:pic>
      <p:sp>
        <p:nvSpPr>
          <p:cNvPr id="4" name="ZoneTexte 3"/>
          <p:cNvSpPr txBox="1"/>
          <p:nvPr/>
        </p:nvSpPr>
        <p:spPr>
          <a:xfrm>
            <a:off x="0" y="505838"/>
            <a:ext cx="8132323"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Centre communautaire </a:t>
            </a:r>
            <a:endParaRPr lang="fr-FR" sz="3200" b="1" dirty="0">
              <a:solidFill>
                <a:schemeClr val="bg1"/>
              </a:solidFill>
            </a:endParaRPr>
          </a:p>
        </p:txBody>
      </p:sp>
    </p:spTree>
    <p:extLst>
      <p:ext uri="{BB962C8B-B14F-4D97-AF65-F5344CB8AC3E}">
        <p14:creationId xmlns:p14="http://schemas.microsoft.com/office/powerpoint/2010/main" val="5272635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1128409" y="1263709"/>
            <a:ext cx="11906655" cy="4183779"/>
          </a:xfrm>
          <a:prstGeom prst="rect">
            <a:avLst/>
          </a:prstGeom>
        </p:spPr>
      </p:pic>
      <p:pic>
        <p:nvPicPr>
          <p:cNvPr id="3" name="Image 2"/>
          <p:cNvPicPr/>
          <p:nvPr/>
        </p:nvPicPr>
        <p:blipFill>
          <a:blip r:embed="rId3"/>
          <a:stretch>
            <a:fillRect/>
          </a:stretch>
        </p:blipFill>
        <p:spPr>
          <a:xfrm>
            <a:off x="1128409" y="5641840"/>
            <a:ext cx="11621375" cy="4280372"/>
          </a:xfrm>
          <a:prstGeom prst="rect">
            <a:avLst/>
          </a:prstGeom>
        </p:spPr>
      </p:pic>
      <p:sp>
        <p:nvSpPr>
          <p:cNvPr id="4" name="ZoneTexte 3"/>
          <p:cNvSpPr txBox="1"/>
          <p:nvPr/>
        </p:nvSpPr>
        <p:spPr>
          <a:xfrm>
            <a:off x="0" y="505838"/>
            <a:ext cx="8132323"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Centre communautaire </a:t>
            </a:r>
            <a:endParaRPr lang="fr-FR" sz="3200" b="1" dirty="0">
              <a:solidFill>
                <a:schemeClr val="bg1"/>
              </a:solidFill>
            </a:endParaRPr>
          </a:p>
        </p:txBody>
      </p:sp>
    </p:spTree>
    <p:extLst>
      <p:ext uri="{BB962C8B-B14F-4D97-AF65-F5344CB8AC3E}">
        <p14:creationId xmlns:p14="http://schemas.microsoft.com/office/powerpoint/2010/main" val="2509985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1264595" y="1769487"/>
            <a:ext cx="12081753" cy="7958171"/>
          </a:xfrm>
          <a:prstGeom prst="rect">
            <a:avLst/>
          </a:prstGeom>
        </p:spPr>
      </p:pic>
      <p:sp>
        <p:nvSpPr>
          <p:cNvPr id="3" name="ZoneTexte 2"/>
          <p:cNvSpPr txBox="1"/>
          <p:nvPr/>
        </p:nvSpPr>
        <p:spPr>
          <a:xfrm>
            <a:off x="0" y="486383"/>
            <a:ext cx="8540885"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Cinéma et galerie d’exposition</a:t>
            </a:r>
            <a:endParaRPr lang="fr-FR" sz="3200" b="1" dirty="0">
              <a:solidFill>
                <a:schemeClr val="bg1"/>
              </a:solidFill>
            </a:endParaRPr>
          </a:p>
        </p:txBody>
      </p:sp>
    </p:spTree>
    <p:extLst>
      <p:ext uri="{BB962C8B-B14F-4D97-AF65-F5344CB8AC3E}">
        <p14:creationId xmlns:p14="http://schemas.microsoft.com/office/powerpoint/2010/main" val="1481323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3024254243"/>
              </p:ext>
            </p:extLst>
          </p:nvPr>
        </p:nvGraphicFramePr>
        <p:xfrm>
          <a:off x="223736" y="192505"/>
          <a:ext cx="13949464" cy="1403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Résultat de recherche d'images pour &quot;emoticone réfléchir&quot;">
            <a:extLst>
              <a:ext uri="{FF2B5EF4-FFF2-40B4-BE49-F238E27FC236}">
                <a16:creationId xmlns="" xmlns:a16="http://schemas.microsoft.com/office/drawing/2014/main" id="{4CBF7219-58C4-4982-97FD-F4F07998F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185" y="3210761"/>
            <a:ext cx="1041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9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1342417" y="1448286"/>
            <a:ext cx="11818597" cy="8221008"/>
          </a:xfrm>
          <a:prstGeom prst="rect">
            <a:avLst/>
          </a:prstGeom>
        </p:spPr>
      </p:pic>
      <p:sp>
        <p:nvSpPr>
          <p:cNvPr id="3" name="ZoneTexte 2"/>
          <p:cNvSpPr txBox="1"/>
          <p:nvPr/>
        </p:nvSpPr>
        <p:spPr>
          <a:xfrm>
            <a:off x="0" y="486383"/>
            <a:ext cx="8540885"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Cinéma et galerie d’exposition</a:t>
            </a:r>
            <a:endParaRPr lang="fr-FR" sz="3200" b="1" dirty="0">
              <a:solidFill>
                <a:schemeClr val="bg1"/>
              </a:solidFill>
            </a:endParaRPr>
          </a:p>
        </p:txBody>
      </p:sp>
    </p:spTree>
    <p:extLst>
      <p:ext uri="{BB962C8B-B14F-4D97-AF65-F5344CB8AC3E}">
        <p14:creationId xmlns:p14="http://schemas.microsoft.com/office/powerpoint/2010/main" val="26267454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301149" y="1777682"/>
            <a:ext cx="14359890" cy="6884035"/>
          </a:xfrm>
          <a:prstGeom prst="rect">
            <a:avLst/>
          </a:prstGeom>
        </p:spPr>
      </p:pic>
      <p:sp>
        <p:nvSpPr>
          <p:cNvPr id="3" name="ZoneTexte 2"/>
          <p:cNvSpPr txBox="1"/>
          <p:nvPr/>
        </p:nvSpPr>
        <p:spPr>
          <a:xfrm>
            <a:off x="0" y="486383"/>
            <a:ext cx="8540885"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Cinéma et galerie d’exposition</a:t>
            </a:r>
            <a:endParaRPr lang="fr-FR" sz="3200" b="1" dirty="0">
              <a:solidFill>
                <a:schemeClr val="bg1"/>
              </a:solidFill>
            </a:endParaRPr>
          </a:p>
        </p:txBody>
      </p:sp>
    </p:spTree>
    <p:extLst>
      <p:ext uri="{BB962C8B-B14F-4D97-AF65-F5344CB8AC3E}">
        <p14:creationId xmlns:p14="http://schemas.microsoft.com/office/powerpoint/2010/main" val="11585978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953311" y="1206553"/>
            <a:ext cx="13560358" cy="8598928"/>
          </a:xfrm>
          <a:prstGeom prst="rect">
            <a:avLst/>
          </a:prstGeom>
        </p:spPr>
      </p:pic>
      <p:sp>
        <p:nvSpPr>
          <p:cNvPr id="3" name="ZoneTexte 2"/>
          <p:cNvSpPr txBox="1"/>
          <p:nvPr/>
        </p:nvSpPr>
        <p:spPr>
          <a:xfrm>
            <a:off x="-1" y="330740"/>
            <a:ext cx="7509753"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Hébergement </a:t>
            </a:r>
            <a:endParaRPr lang="fr-FR" sz="3200" b="1" dirty="0">
              <a:solidFill>
                <a:schemeClr val="bg1"/>
              </a:solidFill>
            </a:endParaRPr>
          </a:p>
        </p:txBody>
      </p:sp>
    </p:spTree>
    <p:extLst>
      <p:ext uri="{BB962C8B-B14F-4D97-AF65-F5344CB8AC3E}">
        <p14:creationId xmlns:p14="http://schemas.microsoft.com/office/powerpoint/2010/main" val="28920020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tretch>
            <a:fillRect/>
          </a:stretch>
        </p:blipFill>
        <p:spPr>
          <a:xfrm>
            <a:off x="1634246" y="2046767"/>
            <a:ext cx="11673192" cy="7758714"/>
          </a:xfrm>
          <a:prstGeom prst="rect">
            <a:avLst/>
          </a:prstGeom>
        </p:spPr>
      </p:pic>
      <p:sp>
        <p:nvSpPr>
          <p:cNvPr id="3" name="ZoneTexte 2"/>
          <p:cNvSpPr txBox="1"/>
          <p:nvPr/>
        </p:nvSpPr>
        <p:spPr>
          <a:xfrm>
            <a:off x="-1" y="330740"/>
            <a:ext cx="7509753"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Hébergement </a:t>
            </a:r>
            <a:endParaRPr lang="fr-FR" sz="3200" b="1" dirty="0">
              <a:solidFill>
                <a:schemeClr val="bg1"/>
              </a:solidFill>
            </a:endParaRPr>
          </a:p>
        </p:txBody>
      </p:sp>
    </p:spTree>
    <p:extLst>
      <p:ext uri="{BB962C8B-B14F-4D97-AF65-F5344CB8AC3E}">
        <p14:creationId xmlns:p14="http://schemas.microsoft.com/office/powerpoint/2010/main" val="11532788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139473" y="1159833"/>
            <a:ext cx="14371955" cy="3761740"/>
          </a:xfrm>
          <a:prstGeom prst="rect">
            <a:avLst/>
          </a:prstGeom>
        </p:spPr>
      </p:pic>
      <p:pic>
        <p:nvPicPr>
          <p:cNvPr id="5" name="Image 4"/>
          <p:cNvPicPr/>
          <p:nvPr/>
        </p:nvPicPr>
        <p:blipFill>
          <a:blip r:embed="rId3"/>
          <a:stretch>
            <a:fillRect/>
          </a:stretch>
        </p:blipFill>
        <p:spPr>
          <a:xfrm>
            <a:off x="139473" y="5288624"/>
            <a:ext cx="14128115" cy="4375785"/>
          </a:xfrm>
          <a:prstGeom prst="rect">
            <a:avLst/>
          </a:prstGeom>
        </p:spPr>
      </p:pic>
      <p:sp>
        <p:nvSpPr>
          <p:cNvPr id="6" name="ZoneTexte 5"/>
          <p:cNvSpPr txBox="1"/>
          <p:nvPr/>
        </p:nvSpPr>
        <p:spPr>
          <a:xfrm>
            <a:off x="-1" y="330740"/>
            <a:ext cx="7509753" cy="584775"/>
          </a:xfrm>
          <a:prstGeom prst="rect">
            <a:avLst/>
          </a:prstGeom>
          <a:solidFill>
            <a:schemeClr val="bg2">
              <a:lumMod val="50000"/>
            </a:schemeClr>
          </a:solidFill>
        </p:spPr>
        <p:txBody>
          <a:bodyPr wrap="square" rtlCol="0">
            <a:spAutoFit/>
          </a:bodyPr>
          <a:lstStyle/>
          <a:p>
            <a:pPr algn="ctr"/>
            <a:r>
              <a:rPr lang="fr-FR" sz="3200" b="1" dirty="0" smtClean="0">
                <a:solidFill>
                  <a:schemeClr val="bg1"/>
                </a:solidFill>
              </a:rPr>
              <a:t>Hébergement </a:t>
            </a:r>
            <a:endParaRPr lang="fr-FR" sz="3200" b="1" dirty="0">
              <a:solidFill>
                <a:schemeClr val="bg1"/>
              </a:solidFill>
            </a:endParaRPr>
          </a:p>
        </p:txBody>
      </p:sp>
    </p:spTree>
    <p:extLst>
      <p:ext uri="{BB962C8B-B14F-4D97-AF65-F5344CB8AC3E}">
        <p14:creationId xmlns:p14="http://schemas.microsoft.com/office/powerpoint/2010/main" val="29177556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8872738" y="1293095"/>
            <a:ext cx="6089450" cy="8668028"/>
          </a:xfrm>
          <a:prstGeom prst="rect">
            <a:avLst/>
          </a:prstGeom>
        </p:spPr>
      </p:pic>
      <p:pic>
        <p:nvPicPr>
          <p:cNvPr id="5" name="Image 4"/>
          <p:cNvPicPr/>
          <p:nvPr/>
        </p:nvPicPr>
        <p:blipFill>
          <a:blip r:embed="rId3"/>
          <a:stretch>
            <a:fillRect/>
          </a:stretch>
        </p:blipFill>
        <p:spPr>
          <a:xfrm>
            <a:off x="330740" y="4517095"/>
            <a:ext cx="8112869" cy="2545186"/>
          </a:xfrm>
          <a:prstGeom prst="rect">
            <a:avLst/>
          </a:prstGeom>
        </p:spPr>
      </p:pic>
      <p:sp>
        <p:nvSpPr>
          <p:cNvPr id="6" name="ZoneTexte 5"/>
          <p:cNvSpPr txBox="1"/>
          <p:nvPr/>
        </p:nvSpPr>
        <p:spPr>
          <a:xfrm>
            <a:off x="0" y="523654"/>
            <a:ext cx="7373566" cy="769441"/>
          </a:xfrm>
          <a:prstGeom prst="rect">
            <a:avLst/>
          </a:prstGeom>
          <a:solidFill>
            <a:schemeClr val="bg2">
              <a:lumMod val="50000"/>
            </a:schemeClr>
          </a:solidFill>
        </p:spPr>
        <p:txBody>
          <a:bodyPr wrap="square" rtlCol="0">
            <a:spAutoFit/>
          </a:bodyPr>
          <a:lstStyle/>
          <a:p>
            <a:pPr algn="ctr"/>
            <a:r>
              <a:rPr lang="fr-FR" sz="4400" b="1" dirty="0" smtClean="0">
                <a:solidFill>
                  <a:schemeClr val="bg1"/>
                </a:solidFill>
              </a:rPr>
              <a:t>Schéma</a:t>
            </a:r>
            <a:endParaRPr lang="fr-FR" sz="4400" b="1" dirty="0">
              <a:solidFill>
                <a:schemeClr val="bg1"/>
              </a:solidFill>
            </a:endParaRPr>
          </a:p>
        </p:txBody>
      </p:sp>
    </p:spTree>
    <p:extLst>
      <p:ext uri="{BB962C8B-B14F-4D97-AF65-F5344CB8AC3E}">
        <p14:creationId xmlns:p14="http://schemas.microsoft.com/office/powerpoint/2010/main" val="33109382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tretch>
            <a:fillRect/>
          </a:stretch>
        </p:blipFill>
        <p:spPr>
          <a:xfrm>
            <a:off x="544748" y="1172702"/>
            <a:ext cx="13852188" cy="8360405"/>
          </a:xfrm>
          <a:prstGeom prst="rect">
            <a:avLst/>
          </a:prstGeom>
        </p:spPr>
      </p:pic>
      <p:sp>
        <p:nvSpPr>
          <p:cNvPr id="5" name="ZoneTexte 4"/>
          <p:cNvSpPr txBox="1"/>
          <p:nvPr/>
        </p:nvSpPr>
        <p:spPr>
          <a:xfrm>
            <a:off x="0" y="251280"/>
            <a:ext cx="7373566" cy="769441"/>
          </a:xfrm>
          <a:prstGeom prst="rect">
            <a:avLst/>
          </a:prstGeom>
          <a:solidFill>
            <a:schemeClr val="bg2">
              <a:lumMod val="50000"/>
            </a:schemeClr>
          </a:solidFill>
        </p:spPr>
        <p:txBody>
          <a:bodyPr wrap="square" rtlCol="0">
            <a:spAutoFit/>
          </a:bodyPr>
          <a:lstStyle/>
          <a:p>
            <a:pPr algn="ctr"/>
            <a:r>
              <a:rPr lang="fr-FR" sz="4400" b="1" dirty="0" smtClean="0">
                <a:solidFill>
                  <a:schemeClr val="bg1"/>
                </a:solidFill>
              </a:rPr>
              <a:t>Schéma</a:t>
            </a:r>
            <a:endParaRPr lang="fr-FR" sz="4400" b="1" dirty="0">
              <a:solidFill>
                <a:schemeClr val="bg1"/>
              </a:solidFill>
            </a:endParaRPr>
          </a:p>
        </p:txBody>
      </p:sp>
    </p:spTree>
    <p:extLst>
      <p:ext uri="{BB962C8B-B14F-4D97-AF65-F5344CB8AC3E}">
        <p14:creationId xmlns:p14="http://schemas.microsoft.com/office/powerpoint/2010/main" val="9628449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416375" cy="52967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632" y="5296712"/>
            <a:ext cx="9142556" cy="514268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159557"/>
            <a:ext cx="5830831" cy="3279843"/>
          </a:xfrm>
          <a:prstGeom prst="rect">
            <a:avLst/>
          </a:prstGeom>
        </p:spPr>
      </p:pic>
      <p:cxnSp>
        <p:nvCxnSpPr>
          <p:cNvPr id="8" name="Connecteur droit 7"/>
          <p:cNvCxnSpPr/>
          <p:nvPr/>
        </p:nvCxnSpPr>
        <p:spPr>
          <a:xfrm flipH="1" flipV="1">
            <a:off x="5819632" y="5296712"/>
            <a:ext cx="11198" cy="5142688"/>
          </a:xfrm>
          <a:prstGeom prst="line">
            <a:avLst/>
          </a:prstGeom>
          <a:ln w="76200">
            <a:solidFill>
              <a:schemeClr val="tx1"/>
            </a:solidFill>
          </a:ln>
        </p:spPr>
        <p:style>
          <a:lnRef idx="3">
            <a:schemeClr val="dk1"/>
          </a:lnRef>
          <a:fillRef idx="0">
            <a:schemeClr val="dk1"/>
          </a:fillRef>
          <a:effectRef idx="2">
            <a:schemeClr val="dk1"/>
          </a:effectRef>
          <a:fontRef idx="minor">
            <a:schemeClr val="tx1"/>
          </a:fontRef>
        </p:style>
      </p:cxnSp>
      <p:cxnSp>
        <p:nvCxnSpPr>
          <p:cNvPr id="11" name="Connecteur droit 10"/>
          <p:cNvCxnSpPr/>
          <p:nvPr/>
        </p:nvCxnSpPr>
        <p:spPr>
          <a:xfrm>
            <a:off x="5819632" y="5296712"/>
            <a:ext cx="359674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9416374" y="0"/>
            <a:ext cx="0" cy="529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9416374" y="0"/>
            <a:ext cx="0" cy="52967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3333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544783" cy="593144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027" y="5931441"/>
            <a:ext cx="9748162" cy="4507960"/>
          </a:xfrm>
          <a:prstGeom prst="rect">
            <a:avLst/>
          </a:prstGeom>
        </p:spPr>
      </p:pic>
      <p:cxnSp>
        <p:nvCxnSpPr>
          <p:cNvPr id="7" name="Connecteur droit 6"/>
          <p:cNvCxnSpPr/>
          <p:nvPr/>
        </p:nvCxnSpPr>
        <p:spPr>
          <a:xfrm flipV="1">
            <a:off x="5214027" y="5931440"/>
            <a:ext cx="0" cy="450796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5214027" y="5931439"/>
            <a:ext cx="5330756" cy="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10544783" y="0"/>
            <a:ext cx="0" cy="593143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6051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132" y="0"/>
            <a:ext cx="9359056" cy="526446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3069"/>
            <a:ext cx="10447505" cy="5176331"/>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1585"/>
            <a:ext cx="5603296" cy="3151854"/>
          </a:xfrm>
          <a:prstGeom prst="rect">
            <a:avLst/>
          </a:prstGeom>
        </p:spPr>
      </p:pic>
      <p:cxnSp>
        <p:nvCxnSpPr>
          <p:cNvPr id="9" name="Connecteur droit 8"/>
          <p:cNvCxnSpPr/>
          <p:nvPr/>
        </p:nvCxnSpPr>
        <p:spPr>
          <a:xfrm>
            <a:off x="5603132" y="0"/>
            <a:ext cx="0" cy="526306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0" y="5263069"/>
            <a:ext cx="1496218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657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1271346157"/>
              </p:ext>
            </p:extLst>
          </p:nvPr>
        </p:nvGraphicFramePr>
        <p:xfrm>
          <a:off x="223736" y="242380"/>
          <a:ext cx="13949464" cy="1403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Résultat de recherche d'images pour &quot;emoticone réfléchir&quot;">
            <a:extLst>
              <a:ext uri="{FF2B5EF4-FFF2-40B4-BE49-F238E27FC236}">
                <a16:creationId xmlns="" xmlns:a16="http://schemas.microsoft.com/office/drawing/2014/main" id="{4CBF7219-58C4-4982-97FD-F4F07998F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29411" y="3675460"/>
            <a:ext cx="1898901" cy="253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2791326"/>
            <a:ext cx="12729411" cy="25506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 </a:t>
            </a:r>
            <a:r>
              <a:rPr lang="fr-FR" sz="2400" b="1" dirty="0"/>
              <a:t>La création d'un centre d’innovation et de développement à Ain-Temouchent permettrait de regrouper en un seul espace les spirits créatifs et l'émergence de nouvelles start-up compétitives</a:t>
            </a:r>
            <a:r>
              <a:rPr lang="fr-FR" dirty="0"/>
              <a:t>.</a:t>
            </a:r>
          </a:p>
        </p:txBody>
      </p:sp>
      <p:sp>
        <p:nvSpPr>
          <p:cNvPr id="3" name="Rectangle 2"/>
          <p:cNvSpPr/>
          <p:nvPr/>
        </p:nvSpPr>
        <p:spPr>
          <a:xfrm>
            <a:off x="2237874" y="6593305"/>
            <a:ext cx="12724314" cy="25506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 </a:t>
            </a:r>
            <a:r>
              <a:rPr lang="fr-FR" sz="2400" b="1" dirty="0"/>
              <a:t>L'utilisation de la technologie moderne dans l'architecture du bâtiment, comme l'énergie "nette zéro", permettrait aux utilisateurs d'être dans une ambiance de novation et de perspective vers le future.</a:t>
            </a:r>
          </a:p>
          <a:p>
            <a:r>
              <a:rPr lang="fr-FR" dirty="0"/>
              <a:t> </a:t>
            </a:r>
          </a:p>
        </p:txBody>
      </p:sp>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55" y="5706980"/>
            <a:ext cx="2216819" cy="2621238"/>
          </a:xfrm>
          <a:prstGeom prst="rect">
            <a:avLst/>
          </a:prstGeom>
        </p:spPr>
      </p:pic>
    </p:spTree>
    <p:extLst>
      <p:ext uri="{BB962C8B-B14F-4D97-AF65-F5344CB8AC3E}">
        <p14:creationId xmlns:p14="http://schemas.microsoft.com/office/powerpoint/2010/main" val="260805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43596" cy="525577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50" y="5255772"/>
            <a:ext cx="9215338" cy="5183628"/>
          </a:xfrm>
          <a:prstGeom prst="rect">
            <a:avLst/>
          </a:prstGeom>
        </p:spPr>
      </p:pic>
      <p:cxnSp>
        <p:nvCxnSpPr>
          <p:cNvPr id="7" name="Connecteur droit 6"/>
          <p:cNvCxnSpPr/>
          <p:nvPr/>
        </p:nvCxnSpPr>
        <p:spPr>
          <a:xfrm>
            <a:off x="9343596" y="0"/>
            <a:ext cx="0" cy="52557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746850" y="5255772"/>
            <a:ext cx="0" cy="51836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746850" y="5255772"/>
            <a:ext cx="359674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9273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704" y="1"/>
            <a:ext cx="9740483" cy="547902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31254"/>
            <a:ext cx="8903368" cy="5008145"/>
          </a:xfrm>
          <a:prstGeom prst="rect">
            <a:avLst/>
          </a:prstGeom>
        </p:spPr>
      </p:pic>
      <p:cxnSp>
        <p:nvCxnSpPr>
          <p:cNvPr id="7" name="Connecteur droit 6"/>
          <p:cNvCxnSpPr/>
          <p:nvPr/>
        </p:nvCxnSpPr>
        <p:spPr>
          <a:xfrm flipH="1">
            <a:off x="5221704" y="0"/>
            <a:ext cx="1" cy="547902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flipV="1">
            <a:off x="1" y="5431254"/>
            <a:ext cx="5221703"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9749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06" y="506397"/>
            <a:ext cx="7948096" cy="447080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69687"/>
            <a:ext cx="7948096" cy="427722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8096" y="1576134"/>
            <a:ext cx="7099650" cy="3993553"/>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0790" y="6472989"/>
            <a:ext cx="7051397" cy="3966411"/>
          </a:xfrm>
          <a:prstGeom prst="rect">
            <a:avLst/>
          </a:prstGeom>
        </p:spPr>
      </p:pic>
    </p:spTree>
    <p:extLst>
      <p:ext uri="{BB962C8B-B14F-4D97-AF65-F5344CB8AC3E}">
        <p14:creationId xmlns:p14="http://schemas.microsoft.com/office/powerpoint/2010/main" val="14092670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021" y="661481"/>
            <a:ext cx="9107873" cy="9776299"/>
          </a:xfrm>
          <a:prstGeom prst="rect">
            <a:avLst/>
          </a:prstGeom>
        </p:spPr>
      </p:pic>
      <p:sp>
        <p:nvSpPr>
          <p:cNvPr id="7" name="Rectangle 6"/>
          <p:cNvSpPr/>
          <p:nvPr/>
        </p:nvSpPr>
        <p:spPr>
          <a:xfrm>
            <a:off x="3657600" y="350196"/>
            <a:ext cx="11304588" cy="16147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latin typeface="Agency FB" panose="020B0503020202020204" pitchFamily="34" charset="0"/>
              </a:rPr>
              <a:t>Approche technique </a:t>
            </a:r>
            <a:endParaRPr lang="fr-FR" sz="480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515" y="5852283"/>
            <a:ext cx="4263052" cy="3197289"/>
          </a:xfrm>
          <a:prstGeom prst="rect">
            <a:avLst/>
          </a:prstGeom>
        </p:spPr>
      </p:pic>
    </p:spTree>
    <p:extLst>
      <p:ext uri="{BB962C8B-B14F-4D97-AF65-F5344CB8AC3E}">
        <p14:creationId xmlns:p14="http://schemas.microsoft.com/office/powerpoint/2010/main" val="25125229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e 3"/>
          <p:cNvSpPr/>
          <p:nvPr/>
        </p:nvSpPr>
        <p:spPr>
          <a:xfrm>
            <a:off x="0" y="0"/>
            <a:ext cx="9085634" cy="836578"/>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a:latin typeface="Agency FB" panose="020B0503020202020204" pitchFamily="34" charset="0"/>
              </a:rPr>
              <a:t>Approche technique </a:t>
            </a:r>
            <a:endParaRPr lang="fr-FR" sz="3200" dirty="0"/>
          </a:p>
        </p:txBody>
      </p:sp>
      <p:pic>
        <p:nvPicPr>
          <p:cNvPr id="5" name="Image 4" descr="https://www.abc-maconnerie.com/sites/www.abc-maconnerie.com/local/cache-vignettes/L200xH361/arton22-3d783.png?162929642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5244" y="1973915"/>
            <a:ext cx="2729890" cy="3796692"/>
          </a:xfrm>
          <a:prstGeom prst="rect">
            <a:avLst/>
          </a:prstGeom>
          <a:noFill/>
          <a:ln>
            <a:noFill/>
          </a:ln>
        </p:spPr>
      </p:pic>
      <p:pic>
        <p:nvPicPr>
          <p:cNvPr id="7" name="Image 6" descr="https://www.abc-maconnerie.com/sites/www.abc-maconnerie.com/local/cache-gd2/62/38c2a24fbc15d4a2806a767b56d828.png?162929642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2958" y="1812723"/>
            <a:ext cx="3689230" cy="3773698"/>
          </a:xfrm>
          <a:prstGeom prst="rect">
            <a:avLst/>
          </a:prstGeom>
          <a:noFill/>
          <a:ln>
            <a:noFill/>
          </a:ln>
        </p:spPr>
      </p:pic>
      <p:sp>
        <p:nvSpPr>
          <p:cNvPr id="8" name="Rectangle 7"/>
          <p:cNvSpPr/>
          <p:nvPr/>
        </p:nvSpPr>
        <p:spPr>
          <a:xfrm>
            <a:off x="9319098" y="5949311"/>
            <a:ext cx="4392549" cy="468077"/>
          </a:xfrm>
          <a:prstGeom prst="rect">
            <a:avLst/>
          </a:prstGeom>
        </p:spPr>
        <p:txBody>
          <a:bodyPr wrap="none">
            <a:spAutoFit/>
          </a:bodyPr>
          <a:lstStyle/>
          <a:p>
            <a:pPr algn="ctr">
              <a:lnSpc>
                <a:spcPct val="107000"/>
              </a:lnSpc>
              <a:spcAft>
                <a:spcPts val="800"/>
              </a:spcAft>
            </a:pPr>
            <a:r>
              <a:rPr lang="fr-FR" sz="2400" dirty="0">
                <a:latin typeface="Times New Roman" panose="02020603050405020304" pitchFamily="18" charset="0"/>
                <a:ea typeface="Calibri" panose="020F0502020204030204" pitchFamily="34" charset="0"/>
                <a:cs typeface="Arial" panose="020B0604020202020204" pitchFamily="34" charset="0"/>
              </a:rPr>
              <a:t>Schéma de Poteau en béton </a:t>
            </a:r>
            <a:r>
              <a:rPr lang="fr-FR" sz="2400" dirty="0" smtClean="0">
                <a:latin typeface="Times New Roman" panose="02020603050405020304" pitchFamily="18" charset="0"/>
                <a:ea typeface="Calibri" panose="020F0502020204030204" pitchFamily="34" charset="0"/>
                <a:cs typeface="Arial" panose="020B0604020202020204" pitchFamily="34" charset="0"/>
              </a:rPr>
              <a:t>armé</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452200" y="2642003"/>
            <a:ext cx="7480300" cy="2588081"/>
          </a:xfrm>
          <a:prstGeom prst="rect">
            <a:avLst/>
          </a:prstGeom>
          <a:solidFill>
            <a:schemeClr val="accent5">
              <a:lumMod val="40000"/>
              <a:lumOff val="60000"/>
            </a:schemeClr>
          </a:solidFill>
        </p:spPr>
        <p:txBody>
          <a:bodyPr>
            <a:spAutoFit/>
          </a:bodyPr>
          <a:lstStyle/>
          <a:p>
            <a:pPr>
              <a:lnSpc>
                <a:spcPct val="107000"/>
              </a:lnSpc>
              <a:spcAft>
                <a:spcPts val="800"/>
              </a:spcAft>
            </a:pPr>
            <a:endParaRPr lang="fr-FR" sz="2400" dirty="0" smtClean="0">
              <a:latin typeface="Times New Roman" panose="02020603050405020304" pitchFamily="18" charset="0"/>
              <a:ea typeface="Calibri" panose="020F0502020204030204" pitchFamily="34" charset="0"/>
              <a:cs typeface="Arial" panose="020B0604020202020204" pitchFamily="34" charset="0"/>
            </a:endParaRPr>
          </a:p>
          <a:p>
            <a:pPr>
              <a:lnSpc>
                <a:spcPct val="107000"/>
              </a:lnSpc>
              <a:spcAft>
                <a:spcPts val="800"/>
              </a:spcAft>
            </a:pPr>
            <a:r>
              <a:rPr lang="fr-FR" sz="2400" dirty="0" smtClean="0">
                <a:latin typeface="Times New Roman" panose="02020603050405020304" pitchFamily="18" charset="0"/>
                <a:ea typeface="Calibri" panose="020F0502020204030204" pitchFamily="34" charset="0"/>
                <a:cs typeface="Arial" panose="020B0604020202020204" pitchFamily="34" charset="0"/>
              </a:rPr>
              <a:t>Les </a:t>
            </a:r>
            <a:r>
              <a:rPr lang="fr-FR" sz="2400" dirty="0">
                <a:latin typeface="Times New Roman" panose="02020603050405020304" pitchFamily="18" charset="0"/>
                <a:ea typeface="Calibri" panose="020F0502020204030204" pitchFamily="34" charset="0"/>
                <a:cs typeface="Arial" panose="020B0604020202020204" pitchFamily="34" charset="0"/>
              </a:rPr>
              <a:t>poteaux en béton armé sont des éléments porteurs verticaux avec armature incorporée. Ce sont les points d’appui et les éléments porteurs de l’ossature et transmettent des charges concentrées</a:t>
            </a:r>
            <a:r>
              <a:rPr lang="fr-FR" sz="2400" dirty="0" smtClean="0">
                <a:latin typeface="Times New Roman" panose="02020603050405020304" pitchFamily="18" charset="0"/>
                <a:ea typeface="Calibri" panose="020F0502020204030204" pitchFamily="34" charset="0"/>
                <a:cs typeface="Arial" panose="020B0604020202020204" pitchFamily="34" charset="0"/>
              </a:rPr>
              <a:t>.</a:t>
            </a:r>
          </a:p>
          <a:p>
            <a:pPr>
              <a:lnSpc>
                <a:spcPct val="107000"/>
              </a:lnSpc>
              <a:spcAft>
                <a:spcPts val="800"/>
              </a:spcAft>
            </a:pP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Image 9"/>
          <p:cNvPicPr/>
          <p:nvPr/>
        </p:nvPicPr>
        <p:blipFill>
          <a:blip r:embed="rId4" cstate="print"/>
          <a:stretch>
            <a:fillRect/>
          </a:stretch>
        </p:blipFill>
        <p:spPr>
          <a:xfrm>
            <a:off x="279868" y="6183349"/>
            <a:ext cx="3591739" cy="3314562"/>
          </a:xfrm>
          <a:prstGeom prst="rect">
            <a:avLst/>
          </a:prstGeom>
        </p:spPr>
      </p:pic>
      <p:sp>
        <p:nvSpPr>
          <p:cNvPr id="11" name="Rectangle 10"/>
          <p:cNvSpPr/>
          <p:nvPr/>
        </p:nvSpPr>
        <p:spPr>
          <a:xfrm>
            <a:off x="4542817" y="7543914"/>
            <a:ext cx="7480300" cy="882678"/>
          </a:xfrm>
          <a:prstGeom prst="rect">
            <a:avLst/>
          </a:prstGeom>
          <a:solidFill>
            <a:schemeClr val="accent5">
              <a:lumMod val="40000"/>
              <a:lumOff val="60000"/>
            </a:schemeClr>
          </a:solidFill>
        </p:spPr>
        <p:txBody>
          <a:bodyPr>
            <a:spAutoFit/>
          </a:bodyPr>
          <a:lstStyle/>
          <a:p>
            <a:pPr>
              <a:lnSpc>
                <a:spcPct val="107000"/>
              </a:lnSpc>
              <a:spcAft>
                <a:spcPts val="800"/>
              </a:spcAft>
            </a:pPr>
            <a:r>
              <a:rPr lang="fr-FR" sz="2400" dirty="0">
                <a:latin typeface="Times New Roman" panose="02020603050405020304" pitchFamily="18" charset="0"/>
                <a:ea typeface="Calibri" panose="020F0502020204030204" pitchFamily="34" charset="0"/>
                <a:cs typeface="Arial" panose="020B0604020202020204" pitchFamily="34" charset="0"/>
              </a:rPr>
              <a:t>De type UPE 300 enrobé en béton armé utilisé dans les amphis et hall d’accueil et les salles de cinéma.</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p:cNvSpPr/>
          <p:nvPr/>
        </p:nvSpPr>
        <p:spPr>
          <a:xfrm>
            <a:off x="452200" y="9659376"/>
            <a:ext cx="3836307" cy="461665"/>
          </a:xfrm>
          <a:prstGeom prst="rect">
            <a:avLst/>
          </a:prstGeom>
        </p:spPr>
        <p:txBody>
          <a:bodyPr wrap="none">
            <a:spAutoFit/>
          </a:bodyPr>
          <a:lstStyle/>
          <a:p>
            <a:r>
              <a:rPr lang="fr-FR" sz="2400" dirty="0">
                <a:latin typeface="Times New Roman" panose="02020603050405020304" pitchFamily="18" charset="0"/>
                <a:ea typeface="Calibri" panose="020F0502020204030204" pitchFamily="34" charset="0"/>
              </a:rPr>
              <a:t>schéma de Poteau métallique </a:t>
            </a:r>
            <a:endParaRPr lang="fr-FR" dirty="0"/>
          </a:p>
        </p:txBody>
      </p:sp>
      <p:sp>
        <p:nvSpPr>
          <p:cNvPr id="14" name="Rectangle 13"/>
          <p:cNvSpPr/>
          <p:nvPr/>
        </p:nvSpPr>
        <p:spPr>
          <a:xfrm>
            <a:off x="0" y="1328178"/>
            <a:ext cx="5987093" cy="461665"/>
          </a:xfrm>
          <a:prstGeom prst="rect">
            <a:avLst/>
          </a:prstGeom>
          <a:solidFill>
            <a:schemeClr val="accent5">
              <a:lumMod val="60000"/>
              <a:lumOff val="40000"/>
            </a:schemeClr>
          </a:solidFill>
        </p:spPr>
        <p:txBody>
          <a:bodyPr wrap="square">
            <a:spAutoFit/>
          </a:bodyPr>
          <a:lstStyle/>
          <a:p>
            <a:pPr algn="ctr"/>
            <a:r>
              <a:rPr lang="fr-FR" sz="2400" b="1" dirty="0" smtClean="0">
                <a:solidFill>
                  <a:schemeClr val="bg1"/>
                </a:solidFill>
                <a:latin typeface="Times New Roman" panose="02020603050405020304" pitchFamily="18" charset="0"/>
                <a:ea typeface="Calibri" panose="020F0502020204030204" pitchFamily="34" charset="0"/>
              </a:rPr>
              <a:t>la </a:t>
            </a:r>
            <a:r>
              <a:rPr lang="fr-FR" sz="2400" b="1" dirty="0">
                <a:solidFill>
                  <a:schemeClr val="bg1"/>
                </a:solidFill>
                <a:latin typeface="Times New Roman" panose="02020603050405020304" pitchFamily="18" charset="0"/>
                <a:ea typeface="Calibri" panose="020F0502020204030204" pitchFamily="34" charset="0"/>
              </a:rPr>
              <a:t>superstructure </a:t>
            </a:r>
            <a:endParaRPr lang="fr-FR" dirty="0">
              <a:solidFill>
                <a:schemeClr val="bg1"/>
              </a:solidFill>
            </a:endParaRPr>
          </a:p>
        </p:txBody>
      </p:sp>
    </p:spTree>
    <p:extLst>
      <p:ext uri="{BB962C8B-B14F-4D97-AF65-F5344CB8AC3E}">
        <p14:creationId xmlns:p14="http://schemas.microsoft.com/office/powerpoint/2010/main" val="3533181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630779751"/>
              </p:ext>
            </p:extLst>
          </p:nvPr>
        </p:nvGraphicFramePr>
        <p:xfrm>
          <a:off x="2159538" y="2702606"/>
          <a:ext cx="10758794" cy="2491965"/>
        </p:xfrm>
        <a:graphic>
          <a:graphicData uri="http://schemas.openxmlformats.org/drawingml/2006/table">
            <a:tbl>
              <a:tblPr firstRow="1" firstCol="1" bandRow="1">
                <a:tableStyleId>{616DA210-FB5B-4158-B5E0-FEB733F419BA}</a:tableStyleId>
              </a:tblPr>
              <a:tblGrid>
                <a:gridCol w="5379397"/>
                <a:gridCol w="5379397"/>
              </a:tblGrid>
              <a:tr h="640071">
                <a:tc>
                  <a:txBody>
                    <a:bodyPr/>
                    <a:lstStyle/>
                    <a:p>
                      <a:pPr algn="ctr">
                        <a:lnSpc>
                          <a:spcPct val="107000"/>
                        </a:lnSpc>
                        <a:spcAft>
                          <a:spcPts val="0"/>
                        </a:spcAft>
                      </a:pPr>
                      <a:r>
                        <a:rPr lang="fr-FR" sz="2000" b="1" dirty="0">
                          <a:solidFill>
                            <a:schemeClr val="tx1"/>
                          </a:solidFill>
                          <a:effectLst/>
                        </a:rPr>
                        <a:t>Les zones</a:t>
                      </a:r>
                      <a:endParaRPr lang="fr-FR"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FR" sz="2000" b="1" dirty="0">
                          <a:solidFill>
                            <a:schemeClr val="tx1"/>
                          </a:solidFill>
                          <a:effectLst/>
                        </a:rPr>
                        <a:t>Type de plancher choisi</a:t>
                      </a:r>
                      <a:endParaRPr lang="fr-FR"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26209">
                <a:tc>
                  <a:txBody>
                    <a:bodyPr/>
                    <a:lstStyle/>
                    <a:p>
                      <a:pPr algn="ctr">
                        <a:lnSpc>
                          <a:spcPct val="107000"/>
                        </a:lnSpc>
                        <a:spcAft>
                          <a:spcPts val="0"/>
                        </a:spcAft>
                      </a:pPr>
                      <a:r>
                        <a:rPr lang="fr-FR" sz="2000" b="1">
                          <a:solidFill>
                            <a:schemeClr val="tx1"/>
                          </a:solidFill>
                          <a:effectLst/>
                        </a:rPr>
                        <a:t>L’hébergement, le centre commutateur</a:t>
                      </a:r>
                      <a:endParaRPr lang="fr-FR" sz="20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FR" sz="2000" b="1" dirty="0">
                          <a:solidFill>
                            <a:schemeClr val="tx1"/>
                          </a:solidFill>
                          <a:effectLst/>
                        </a:rPr>
                        <a:t>Plancher en béton armé (dalle plein)</a:t>
                      </a:r>
                      <a:endParaRPr lang="fr-FR"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24148">
                <a:tc>
                  <a:txBody>
                    <a:bodyPr/>
                    <a:lstStyle/>
                    <a:p>
                      <a:pPr algn="ctr">
                        <a:lnSpc>
                          <a:spcPct val="107000"/>
                        </a:lnSpc>
                        <a:spcAft>
                          <a:spcPts val="0"/>
                        </a:spcAft>
                      </a:pPr>
                      <a:r>
                        <a:rPr lang="fr-FR" sz="2000" b="1" dirty="0">
                          <a:solidFill>
                            <a:schemeClr val="tx1"/>
                          </a:solidFill>
                          <a:effectLst/>
                        </a:rPr>
                        <a:t>Le cinéma, l’amphis, hall d’accueil, salle d’exposition, bureaux ouverts</a:t>
                      </a:r>
                      <a:endParaRPr lang="fr-FR"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FR" sz="2000" b="1" dirty="0">
                          <a:solidFill>
                            <a:schemeClr val="tx1"/>
                          </a:solidFill>
                          <a:effectLst/>
                        </a:rPr>
                        <a:t>Plancher mixte</a:t>
                      </a:r>
                      <a:endParaRPr lang="fr-FR"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501537">
                <a:tc>
                  <a:txBody>
                    <a:bodyPr/>
                    <a:lstStyle/>
                    <a:p>
                      <a:pPr algn="ctr">
                        <a:lnSpc>
                          <a:spcPct val="107000"/>
                        </a:lnSpc>
                        <a:spcAft>
                          <a:spcPts val="0"/>
                        </a:spcAft>
                      </a:pPr>
                      <a:r>
                        <a:rPr lang="fr-FR" sz="2000" b="1" dirty="0">
                          <a:solidFill>
                            <a:schemeClr val="tx1"/>
                          </a:solidFill>
                          <a:effectLst/>
                        </a:rPr>
                        <a:t>Les magazines et espaces commerciales</a:t>
                      </a:r>
                      <a:endParaRPr lang="fr-FR"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fr-FR" sz="2000" b="1" dirty="0">
                          <a:solidFill>
                            <a:schemeClr val="tx1"/>
                          </a:solidFill>
                          <a:effectLst/>
                        </a:rPr>
                        <a:t>Plancher corps creux</a:t>
                      </a:r>
                      <a:endParaRPr lang="fr-FR"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5" name="Pentagone 4"/>
          <p:cNvSpPr/>
          <p:nvPr/>
        </p:nvSpPr>
        <p:spPr>
          <a:xfrm>
            <a:off x="0" y="0"/>
            <a:ext cx="9085634" cy="836578"/>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a:latin typeface="Agency FB" panose="020B0503020202020204" pitchFamily="34" charset="0"/>
              </a:rPr>
              <a:t>Approche technique </a:t>
            </a:r>
            <a:endParaRPr lang="fr-FR" sz="3200" dirty="0"/>
          </a:p>
        </p:txBody>
      </p:sp>
      <p:sp>
        <p:nvSpPr>
          <p:cNvPr id="6" name="Rectangle 5"/>
          <p:cNvSpPr/>
          <p:nvPr/>
        </p:nvSpPr>
        <p:spPr>
          <a:xfrm>
            <a:off x="0" y="1214536"/>
            <a:ext cx="6437642" cy="461665"/>
          </a:xfrm>
          <a:prstGeom prst="rect">
            <a:avLst/>
          </a:prstGeom>
          <a:solidFill>
            <a:schemeClr val="accent5">
              <a:lumMod val="60000"/>
              <a:lumOff val="40000"/>
            </a:schemeClr>
          </a:solidFill>
        </p:spPr>
        <p:txBody>
          <a:bodyPr wrap="square">
            <a:spAutoFit/>
          </a:bodyPr>
          <a:lstStyle/>
          <a:p>
            <a:pPr algn="ctr"/>
            <a:r>
              <a:rPr lang="fr-FR" sz="2400" b="1" dirty="0">
                <a:latin typeface="Times New Roman" panose="02020603050405020304" pitchFamily="18" charset="0"/>
                <a:ea typeface="Calibri" panose="020F0502020204030204" pitchFamily="34" charset="0"/>
              </a:rPr>
              <a:t>Infrastructure</a:t>
            </a:r>
            <a:endParaRPr lang="fr-FR" dirty="0"/>
          </a:p>
        </p:txBody>
      </p:sp>
      <p:pic>
        <p:nvPicPr>
          <p:cNvPr id="8" name="Image 7"/>
          <p:cNvPicPr/>
          <p:nvPr/>
        </p:nvPicPr>
        <p:blipFill>
          <a:blip r:embed="rId2" cstate="print"/>
          <a:stretch>
            <a:fillRect/>
          </a:stretch>
        </p:blipFill>
        <p:spPr>
          <a:xfrm>
            <a:off x="472011" y="5994163"/>
            <a:ext cx="4683649" cy="3110926"/>
          </a:xfrm>
          <a:prstGeom prst="rect">
            <a:avLst/>
          </a:prstGeom>
        </p:spPr>
      </p:pic>
      <p:pic>
        <p:nvPicPr>
          <p:cNvPr id="9" name="Image 8"/>
          <p:cNvPicPr/>
          <p:nvPr/>
        </p:nvPicPr>
        <p:blipFill>
          <a:blip r:embed="rId3" cstate="print"/>
          <a:stretch>
            <a:fillRect/>
          </a:stretch>
        </p:blipFill>
        <p:spPr>
          <a:xfrm>
            <a:off x="5311302" y="5994163"/>
            <a:ext cx="4669276" cy="3286024"/>
          </a:xfrm>
          <a:prstGeom prst="rect">
            <a:avLst/>
          </a:prstGeom>
        </p:spPr>
      </p:pic>
      <p:pic>
        <p:nvPicPr>
          <p:cNvPr id="10" name="Image 9"/>
          <p:cNvPicPr/>
          <p:nvPr/>
        </p:nvPicPr>
        <p:blipFill>
          <a:blip r:embed="rId4" cstate="print"/>
          <a:stretch>
            <a:fillRect/>
          </a:stretch>
        </p:blipFill>
        <p:spPr>
          <a:xfrm>
            <a:off x="10408596" y="6225703"/>
            <a:ext cx="4027251" cy="2529192"/>
          </a:xfrm>
          <a:prstGeom prst="rect">
            <a:avLst/>
          </a:prstGeom>
        </p:spPr>
      </p:pic>
      <p:sp>
        <p:nvSpPr>
          <p:cNvPr id="11" name="Rectangle 10"/>
          <p:cNvSpPr/>
          <p:nvPr/>
        </p:nvSpPr>
        <p:spPr>
          <a:xfrm>
            <a:off x="472011" y="9280187"/>
            <a:ext cx="4647426" cy="461665"/>
          </a:xfrm>
          <a:prstGeom prst="rect">
            <a:avLst/>
          </a:prstGeom>
          <a:solidFill>
            <a:schemeClr val="accent5">
              <a:lumMod val="60000"/>
              <a:lumOff val="40000"/>
            </a:schemeClr>
          </a:solidFill>
        </p:spPr>
        <p:txBody>
          <a:bodyPr wrap="none">
            <a:spAutoFit/>
          </a:bodyPr>
          <a:lstStyle/>
          <a:p>
            <a:r>
              <a:rPr lang="fr-FR" sz="2400" dirty="0">
                <a:latin typeface="Times New Roman" panose="02020603050405020304" pitchFamily="18" charset="0"/>
                <a:ea typeface="Calibri" panose="020F0502020204030204" pitchFamily="34" charset="0"/>
              </a:rPr>
              <a:t>Plancher en béton armé (dalle plein)</a:t>
            </a:r>
            <a:endParaRPr lang="fr-FR" dirty="0"/>
          </a:p>
        </p:txBody>
      </p:sp>
      <p:sp>
        <p:nvSpPr>
          <p:cNvPr id="12" name="Rectangle 11"/>
          <p:cNvSpPr/>
          <p:nvPr/>
        </p:nvSpPr>
        <p:spPr>
          <a:xfrm>
            <a:off x="6627872" y="9280187"/>
            <a:ext cx="2036135" cy="461665"/>
          </a:xfrm>
          <a:prstGeom prst="rect">
            <a:avLst/>
          </a:prstGeom>
          <a:solidFill>
            <a:schemeClr val="accent5">
              <a:lumMod val="60000"/>
              <a:lumOff val="40000"/>
            </a:schemeClr>
          </a:solidFill>
        </p:spPr>
        <p:txBody>
          <a:bodyPr wrap="none">
            <a:spAutoFit/>
          </a:bodyPr>
          <a:lstStyle/>
          <a:p>
            <a:r>
              <a:rPr lang="fr-FR" sz="2400" dirty="0">
                <a:latin typeface="Times New Roman" panose="02020603050405020304" pitchFamily="18" charset="0"/>
                <a:ea typeface="Calibri" panose="020F0502020204030204" pitchFamily="34" charset="0"/>
              </a:rPr>
              <a:t>Plancher mixte</a:t>
            </a:r>
            <a:endParaRPr lang="fr-FR" dirty="0"/>
          </a:p>
        </p:txBody>
      </p:sp>
      <p:sp>
        <p:nvSpPr>
          <p:cNvPr id="13" name="Rectangle 12"/>
          <p:cNvSpPr/>
          <p:nvPr/>
        </p:nvSpPr>
        <p:spPr>
          <a:xfrm>
            <a:off x="11297148" y="9280187"/>
            <a:ext cx="2763898" cy="461665"/>
          </a:xfrm>
          <a:prstGeom prst="rect">
            <a:avLst/>
          </a:prstGeom>
          <a:solidFill>
            <a:schemeClr val="accent5">
              <a:lumMod val="60000"/>
              <a:lumOff val="40000"/>
            </a:schemeClr>
          </a:solidFill>
        </p:spPr>
        <p:txBody>
          <a:bodyPr wrap="none">
            <a:spAutoFit/>
          </a:bodyPr>
          <a:lstStyle/>
          <a:p>
            <a:r>
              <a:rPr lang="fr-FR" sz="2400" dirty="0">
                <a:latin typeface="Times New Roman" panose="02020603050405020304" pitchFamily="18" charset="0"/>
                <a:ea typeface="Calibri" panose="020F0502020204030204" pitchFamily="34" charset="0"/>
              </a:rPr>
              <a:t>Plancher corps creux</a:t>
            </a:r>
            <a:endParaRPr lang="fr-FR" dirty="0"/>
          </a:p>
        </p:txBody>
      </p:sp>
    </p:spTree>
    <p:extLst>
      <p:ext uri="{BB962C8B-B14F-4D97-AF65-F5344CB8AC3E}">
        <p14:creationId xmlns:p14="http://schemas.microsoft.com/office/powerpoint/2010/main" val="26671234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e 4"/>
          <p:cNvSpPr/>
          <p:nvPr/>
        </p:nvSpPr>
        <p:spPr>
          <a:xfrm>
            <a:off x="0" y="0"/>
            <a:ext cx="9085634" cy="836578"/>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a:latin typeface="Agency FB" panose="020B0503020202020204" pitchFamily="34" charset="0"/>
              </a:rPr>
              <a:t>Approche technique </a:t>
            </a:r>
            <a:endParaRPr lang="fr-FR" sz="3200" dirty="0"/>
          </a:p>
        </p:txBody>
      </p:sp>
      <p:sp>
        <p:nvSpPr>
          <p:cNvPr id="7" name="Rectangle 6"/>
          <p:cNvSpPr/>
          <p:nvPr/>
        </p:nvSpPr>
        <p:spPr>
          <a:xfrm>
            <a:off x="0" y="1311813"/>
            <a:ext cx="6867728" cy="461665"/>
          </a:xfrm>
          <a:prstGeom prst="rect">
            <a:avLst/>
          </a:prstGeom>
          <a:solidFill>
            <a:schemeClr val="accent5">
              <a:lumMod val="60000"/>
              <a:lumOff val="40000"/>
            </a:schemeClr>
          </a:solidFill>
        </p:spPr>
        <p:txBody>
          <a:bodyPr wrap="square">
            <a:spAutoFit/>
          </a:bodyPr>
          <a:lstStyle/>
          <a:p>
            <a:pPr algn="ctr"/>
            <a:r>
              <a:rPr lang="fr-FR" sz="2400" b="1" dirty="0">
                <a:latin typeface="Times New Roman" panose="02020603050405020304" pitchFamily="18" charset="0"/>
                <a:ea typeface="Calibri" panose="020F0502020204030204" pitchFamily="34" charset="0"/>
              </a:rPr>
              <a:t>Les murs rideaux </a:t>
            </a:r>
            <a:endParaRPr lang="fr-FR" b="1" dirty="0"/>
          </a:p>
        </p:txBody>
      </p:sp>
      <p:pic>
        <p:nvPicPr>
          <p:cNvPr id="8" name="Image 7"/>
          <p:cNvPicPr/>
          <p:nvPr/>
        </p:nvPicPr>
        <p:blipFill>
          <a:blip r:embed="rId2" cstate="print"/>
          <a:stretch>
            <a:fillRect/>
          </a:stretch>
        </p:blipFill>
        <p:spPr>
          <a:xfrm>
            <a:off x="542797" y="4884957"/>
            <a:ext cx="2433215" cy="3515941"/>
          </a:xfrm>
          <a:prstGeom prst="rect">
            <a:avLst/>
          </a:prstGeom>
        </p:spPr>
      </p:pic>
      <p:pic>
        <p:nvPicPr>
          <p:cNvPr id="9" name="Image 8"/>
          <p:cNvPicPr/>
          <p:nvPr/>
        </p:nvPicPr>
        <p:blipFill>
          <a:blip r:embed="rId3" cstate="print"/>
          <a:stretch>
            <a:fillRect/>
          </a:stretch>
        </p:blipFill>
        <p:spPr>
          <a:xfrm>
            <a:off x="12333371" y="4819650"/>
            <a:ext cx="2147989" cy="3292915"/>
          </a:xfrm>
          <a:prstGeom prst="rect">
            <a:avLst/>
          </a:prstGeom>
        </p:spPr>
      </p:pic>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l="4842" t="23482" r="16760" b="32167"/>
          <a:stretch/>
        </p:blipFill>
        <p:spPr>
          <a:xfrm>
            <a:off x="3559346" y="5495063"/>
            <a:ext cx="8190691" cy="2295728"/>
          </a:xfrm>
          <a:prstGeom prst="rect">
            <a:avLst/>
          </a:prstGeom>
        </p:spPr>
      </p:pic>
      <p:cxnSp>
        <p:nvCxnSpPr>
          <p:cNvPr id="3" name="Connecteur droit avec flèche 2"/>
          <p:cNvCxnSpPr/>
          <p:nvPr/>
        </p:nvCxnSpPr>
        <p:spPr>
          <a:xfrm>
            <a:off x="2480227" y="5986843"/>
            <a:ext cx="2198776" cy="12393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10097311" y="6984460"/>
            <a:ext cx="2548646" cy="2248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65611" y="8502865"/>
            <a:ext cx="2810962" cy="584775"/>
          </a:xfrm>
          <a:prstGeom prst="rect">
            <a:avLst/>
          </a:prstGeom>
          <a:solidFill>
            <a:schemeClr val="accent5">
              <a:lumMod val="60000"/>
              <a:lumOff val="40000"/>
            </a:schemeClr>
          </a:solidFill>
        </p:spPr>
        <p:txBody>
          <a:bodyPr wrap="none">
            <a:spAutoFit/>
          </a:bodyPr>
          <a:lstStyle/>
          <a:p>
            <a:pPr algn="ctr"/>
            <a:r>
              <a:rPr lang="fr-FR" sz="1600" b="1" dirty="0">
                <a:latin typeface="Times New Roman" panose="02020603050405020304" pitchFamily="18" charset="0"/>
                <a:ea typeface="Calibri" panose="020F0502020204030204" pitchFamily="34" charset="0"/>
              </a:rPr>
              <a:t>Système stick </a:t>
            </a:r>
            <a:endParaRPr lang="fr-FR" sz="1600" b="1" dirty="0" smtClean="0">
              <a:latin typeface="Times New Roman" panose="02020603050405020304" pitchFamily="18" charset="0"/>
              <a:ea typeface="Calibri" panose="020F0502020204030204" pitchFamily="34" charset="0"/>
            </a:endParaRPr>
          </a:p>
          <a:p>
            <a:pPr algn="ctr"/>
            <a:r>
              <a:rPr lang="fr-FR" sz="1600" b="1" dirty="0" smtClean="0">
                <a:latin typeface="Times New Roman" panose="02020603050405020304" pitchFamily="18" charset="0"/>
                <a:ea typeface="Calibri" panose="020F0502020204030204" pitchFamily="34" charset="0"/>
              </a:rPr>
              <a:t>(</a:t>
            </a:r>
            <a:r>
              <a:rPr lang="fr-FR" sz="1600" b="1" dirty="0">
                <a:latin typeface="Times New Roman" panose="02020603050405020304" pitchFamily="18" charset="0"/>
                <a:ea typeface="Calibri" panose="020F0502020204030204" pitchFamily="34" charset="0"/>
              </a:rPr>
              <a:t>mur rideau monté sur grille) </a:t>
            </a:r>
            <a:endParaRPr lang="fr-FR" sz="1600" b="1" dirty="0"/>
          </a:p>
        </p:txBody>
      </p:sp>
      <p:sp>
        <p:nvSpPr>
          <p:cNvPr id="14" name="Rectangle 13"/>
          <p:cNvSpPr/>
          <p:nvPr/>
        </p:nvSpPr>
        <p:spPr>
          <a:xfrm>
            <a:off x="12333371" y="8407260"/>
            <a:ext cx="2316484" cy="1380443"/>
          </a:xfrm>
          <a:prstGeom prst="rect">
            <a:avLst/>
          </a:prstGeom>
          <a:solidFill>
            <a:schemeClr val="accent5">
              <a:lumMod val="60000"/>
              <a:lumOff val="40000"/>
            </a:schemeClr>
          </a:solidFill>
        </p:spPr>
        <p:txBody>
          <a:bodyPr wrap="square">
            <a:spAutoFit/>
          </a:bodyPr>
          <a:lstStyle/>
          <a:p>
            <a:pPr algn="ctr">
              <a:lnSpc>
                <a:spcPct val="107000"/>
              </a:lnSpc>
              <a:spcAft>
                <a:spcPts val="800"/>
              </a:spcAft>
            </a:pPr>
            <a:r>
              <a:rPr lang="fr-FR" sz="2400" dirty="0">
                <a:latin typeface="Times New Roman" panose="02020603050405020304" pitchFamily="18" charset="0"/>
                <a:ea typeface="Calibri" panose="020F0502020204030204" pitchFamily="34" charset="0"/>
                <a:cs typeface="Arial" panose="020B0604020202020204" pitchFamily="34" charset="0"/>
              </a:rPr>
              <a:t>Mur rideau </a:t>
            </a:r>
            <a:endParaRPr lang="fr-FR" sz="2400" dirty="0" smtClean="0">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Aft>
                <a:spcPts val="800"/>
              </a:spcAft>
            </a:pPr>
            <a:r>
              <a:rPr lang="fr-FR" sz="2400" dirty="0" smtClean="0">
                <a:latin typeface="Times New Roman" panose="02020603050405020304" pitchFamily="18" charset="0"/>
                <a:ea typeface="Calibri" panose="020F0502020204030204" pitchFamily="34" charset="0"/>
                <a:cs typeface="Arial" panose="020B0604020202020204" pitchFamily="34" charset="0"/>
              </a:rPr>
              <a:t>en </a:t>
            </a:r>
            <a:r>
              <a:rPr lang="fr-FR" sz="2400" dirty="0">
                <a:latin typeface="Times New Roman" panose="02020603050405020304" pitchFamily="18" charset="0"/>
                <a:ea typeface="Calibri" panose="020F0502020204030204" pitchFamily="34" charset="0"/>
                <a:cs typeface="Arial" panose="020B0604020202020204" pitchFamily="34" charset="0"/>
              </a:rPr>
              <a:t>verre structurelle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Rectangle 14"/>
          <p:cNvSpPr/>
          <p:nvPr/>
        </p:nvSpPr>
        <p:spPr>
          <a:xfrm>
            <a:off x="-77821" y="2668075"/>
            <a:ext cx="10807430" cy="1322285"/>
          </a:xfrm>
          <a:prstGeom prst="rect">
            <a:avLst/>
          </a:prstGeom>
          <a:solidFill>
            <a:schemeClr val="accent1">
              <a:lumMod val="40000"/>
              <a:lumOff val="60000"/>
            </a:schemeClr>
          </a:solidFill>
        </p:spPr>
        <p:txBody>
          <a:bodyPr wrap="square">
            <a:spAutoFit/>
          </a:bodyPr>
          <a:lstStyle/>
          <a:p>
            <a:pPr>
              <a:lnSpc>
                <a:spcPct val="107000"/>
              </a:lnSpc>
              <a:spcAft>
                <a:spcPts val="800"/>
              </a:spcAft>
            </a:pPr>
            <a:r>
              <a:rPr lang="fr-FR" sz="1800" b="1" u="sng" dirty="0">
                <a:latin typeface="Times New Roman" panose="02020603050405020304" pitchFamily="18" charset="0"/>
                <a:ea typeface="Calibri" panose="020F0502020204030204" pitchFamily="34" charset="0"/>
                <a:cs typeface="Arial" panose="020B0604020202020204" pitchFamily="34" charset="0"/>
              </a:rPr>
              <a:t>La façade VEP</a:t>
            </a:r>
            <a:endParaRPr lang="fr-FR" sz="1800" b="1" dirty="0">
              <a:latin typeface="Calibri" panose="020F0502020204030204" pitchFamily="34" charset="0"/>
              <a:ea typeface="Calibri" panose="020F0502020204030204" pitchFamily="34" charset="0"/>
              <a:cs typeface="Arial" panose="020B0604020202020204" pitchFamily="34" charset="0"/>
            </a:endParaRPr>
          </a:p>
          <a:p>
            <a:r>
              <a:rPr lang="fr-FR" sz="1800" b="1" dirty="0">
                <a:latin typeface="Times New Roman" panose="02020603050405020304" pitchFamily="18" charset="0"/>
                <a:ea typeface="Calibri" panose="020F0502020204030204" pitchFamily="34" charset="0"/>
              </a:rPr>
              <a:t>Une façade VEP est une façade légère en structure aluminium dont les vitrages, posés de l'extérieur, sont maintenus par des parcloses. Cette méthode d'assemblage permet, comme la façade VEC, d'intégrer des ouvertures à la française et oscillo-battantes à ouvrants cachés, ou des fenêtres à l'italienne</a:t>
            </a:r>
            <a:endParaRPr lang="fr-FR" sz="1800" b="1" dirty="0"/>
          </a:p>
        </p:txBody>
      </p:sp>
    </p:spTree>
    <p:extLst>
      <p:ext uri="{BB962C8B-B14F-4D97-AF65-F5344CB8AC3E}">
        <p14:creationId xmlns:p14="http://schemas.microsoft.com/office/powerpoint/2010/main" val="235069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e 4"/>
          <p:cNvSpPr/>
          <p:nvPr/>
        </p:nvSpPr>
        <p:spPr>
          <a:xfrm>
            <a:off x="0" y="0"/>
            <a:ext cx="9085634" cy="836578"/>
          </a:xfrm>
          <a:prstGeom prst="homePlat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a:latin typeface="Agency FB" panose="020B0503020202020204" pitchFamily="34" charset="0"/>
              </a:rPr>
              <a:t>Approche technique </a:t>
            </a:r>
            <a:endParaRPr lang="fr-FR" sz="3200" dirty="0"/>
          </a:p>
        </p:txBody>
      </p:sp>
      <p:pic>
        <p:nvPicPr>
          <p:cNvPr id="4" name="Image 3">
            <a:extLst>
              <a:ext uri="{FF2B5EF4-FFF2-40B4-BE49-F238E27FC236}">
                <a16:creationId xmlns:a16="http://schemas.microsoft.com/office/drawing/2014/main" xmlns="" id="{9E76F2B6-B706-438E-B3F6-5696C5C2A8A0}"/>
              </a:ext>
            </a:extLst>
          </p:cNvPr>
          <p:cNvPicPr>
            <a:picLocks noChangeAspect="1"/>
          </p:cNvPicPr>
          <p:nvPr/>
        </p:nvPicPr>
        <p:blipFill>
          <a:blip r:embed="rId2"/>
          <a:stretch>
            <a:fillRect/>
          </a:stretch>
        </p:blipFill>
        <p:spPr>
          <a:xfrm>
            <a:off x="6392565" y="2132676"/>
            <a:ext cx="7832298" cy="4471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xmlns="" id="{CF06260B-C0FA-4FB2-A698-C6DF8788011A}"/>
              </a:ext>
            </a:extLst>
          </p:cNvPr>
          <p:cNvPicPr>
            <a:picLocks noChangeAspect="1"/>
          </p:cNvPicPr>
          <p:nvPr/>
        </p:nvPicPr>
        <p:blipFill>
          <a:blip r:embed="rId3"/>
          <a:stretch>
            <a:fillRect/>
          </a:stretch>
        </p:blipFill>
        <p:spPr>
          <a:xfrm>
            <a:off x="87563" y="4969565"/>
            <a:ext cx="6153840" cy="4947314"/>
          </a:xfrm>
          <a:prstGeom prst="rect">
            <a:avLst/>
          </a:prstGeom>
        </p:spPr>
      </p:pic>
      <p:sp>
        <p:nvSpPr>
          <p:cNvPr id="7" name="Rectangle 6">
            <a:extLst>
              <a:ext uri="{FF2B5EF4-FFF2-40B4-BE49-F238E27FC236}">
                <a16:creationId xmlns:a16="http://schemas.microsoft.com/office/drawing/2014/main" xmlns="" id="{5ACD3E1C-0032-4313-BC0A-779BC8451F26}"/>
              </a:ext>
            </a:extLst>
          </p:cNvPr>
          <p:cNvSpPr/>
          <p:nvPr/>
        </p:nvSpPr>
        <p:spPr>
          <a:xfrm>
            <a:off x="6845779" y="7431816"/>
            <a:ext cx="6925870" cy="1200329"/>
          </a:xfrm>
          <a:prstGeom prst="rect">
            <a:avLst/>
          </a:prstGeom>
          <a:solidFill>
            <a:schemeClr val="accent1">
              <a:lumMod val="40000"/>
              <a:lumOff val="60000"/>
            </a:schemeClr>
          </a:solidFill>
        </p:spPr>
        <p:txBody>
          <a:bodyPr wrap="square">
            <a:spAutoFit/>
          </a:bodyPr>
          <a:lstStyle/>
          <a:p>
            <a:pPr algn="ctr"/>
            <a:r>
              <a:rPr lang="fr-FR" sz="2400" b="1" dirty="0" smtClean="0">
                <a:latin typeface="Bell MT" panose="02020503060305020303" pitchFamily="18" charset="0"/>
                <a:ea typeface="Calibri" panose="020F0502020204030204" pitchFamily="34" charset="0"/>
                <a:cs typeface="Arial" panose="020B0604020202020204" pitchFamily="34" charset="0"/>
              </a:rPr>
              <a:t>Les </a:t>
            </a:r>
            <a:r>
              <a:rPr lang="fr-FR" sz="2400" b="1" dirty="0">
                <a:latin typeface="Bell MT" panose="02020503060305020303" pitchFamily="18" charset="0"/>
                <a:ea typeface="Calibri" panose="020F0502020204030204" pitchFamily="34" charset="0"/>
                <a:cs typeface="Arial" panose="020B0604020202020204" pitchFamily="34" charset="0"/>
              </a:rPr>
              <a:t>poubelles en déférents couleurs pour permettre la ségrégation des déchets.</a:t>
            </a:r>
          </a:p>
          <a:p>
            <a:pPr algn="ctr"/>
            <a:endParaRPr lang="fr-FR" sz="2400" b="1" dirty="0">
              <a:latin typeface="Bell MT" panose="02020503060305020303" pitchFamily="18" charset="0"/>
              <a:cs typeface="Arial" panose="020B0604020202020204" pitchFamily="34" charset="0"/>
            </a:endParaRPr>
          </a:p>
        </p:txBody>
      </p:sp>
      <p:sp>
        <p:nvSpPr>
          <p:cNvPr id="2" name="Rectangle 1"/>
          <p:cNvSpPr/>
          <p:nvPr/>
        </p:nvSpPr>
        <p:spPr>
          <a:xfrm>
            <a:off x="0" y="1319788"/>
            <a:ext cx="5686582" cy="461665"/>
          </a:xfrm>
          <a:prstGeom prst="rect">
            <a:avLst/>
          </a:prstGeom>
          <a:solidFill>
            <a:schemeClr val="accent1"/>
          </a:solidFill>
        </p:spPr>
        <p:txBody>
          <a:bodyPr wrap="square">
            <a:spAutoFit/>
          </a:bodyPr>
          <a:lstStyle/>
          <a:p>
            <a:pPr algn="ctr"/>
            <a:r>
              <a:rPr lang="fr-FR" sz="2400" b="1" dirty="0">
                <a:latin typeface="Bell MT" panose="02020503060305020303" pitchFamily="18" charset="0"/>
              </a:rPr>
              <a:t>Gestion des déchets </a:t>
            </a:r>
            <a:endParaRPr lang="fr-FR" sz="2400" b="1" dirty="0">
              <a:latin typeface="Bell MT" panose="02020503060305020303" pitchFamily="18" charset="0"/>
            </a:endParaRPr>
          </a:p>
        </p:txBody>
      </p:sp>
    </p:spTree>
    <p:extLst>
      <p:ext uri="{BB962C8B-B14F-4D97-AF65-F5344CB8AC3E}">
        <p14:creationId xmlns:p14="http://schemas.microsoft.com/office/powerpoint/2010/main" val="364717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Rectangle 3"/>
          <p:cNvSpPr/>
          <p:nvPr/>
        </p:nvSpPr>
        <p:spPr>
          <a:xfrm>
            <a:off x="1729410" y="874644"/>
            <a:ext cx="11549269" cy="8666922"/>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0" b="1" dirty="0" smtClean="0"/>
              <a:t>Conclusion</a:t>
            </a:r>
          </a:p>
          <a:p>
            <a:pPr algn="ctr"/>
            <a:endParaRPr lang="fr-FR" sz="8000" b="1" dirty="0"/>
          </a:p>
          <a:p>
            <a:pPr algn="ctr"/>
            <a:endParaRPr lang="fr-FR" sz="8000" b="1" dirty="0" smtClean="0"/>
          </a:p>
          <a:p>
            <a:pPr algn="ctr"/>
            <a:endParaRPr lang="fr-FR" sz="8000" b="1" dirty="0"/>
          </a:p>
          <a:p>
            <a:pPr algn="ctr"/>
            <a:endParaRPr lang="fr-FR" sz="8000" b="1" dirty="0" smtClean="0"/>
          </a:p>
          <a:p>
            <a:pPr algn="ctr"/>
            <a:endParaRPr lang="fr-FR" sz="8000" b="1" dirty="0"/>
          </a:p>
        </p:txBody>
      </p:sp>
    </p:spTree>
    <p:extLst>
      <p:ext uri="{BB962C8B-B14F-4D97-AF65-F5344CB8AC3E}">
        <p14:creationId xmlns:p14="http://schemas.microsoft.com/office/powerpoint/2010/main" val="3375857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32236" y="938463"/>
            <a:ext cx="12904887" cy="8012520"/>
          </a:xfrm>
          <a:solidFill>
            <a:schemeClr val="accent1">
              <a:lumMod val="50000"/>
              <a:alpha val="40000"/>
            </a:schemeClr>
          </a:solidFill>
        </p:spPr>
        <p:txBody>
          <a:bodyPr>
            <a:noAutofit/>
          </a:bodyPr>
          <a:lstStyle/>
          <a:p>
            <a:pPr algn="ctr"/>
            <a:r>
              <a:rPr lang="fr-FR" sz="20000" b="1" dirty="0">
                <a:solidFill>
                  <a:schemeClr val="bg1"/>
                </a:solidFill>
                <a:latin typeface="Agency FB" panose="020B0503020202020204" pitchFamily="34" charset="0"/>
              </a:rPr>
              <a:t>Merci pour votre attention </a:t>
            </a:r>
          </a:p>
        </p:txBody>
      </p:sp>
    </p:spTree>
    <p:extLst>
      <p:ext uri="{BB962C8B-B14F-4D97-AF65-F5344CB8AC3E}">
        <p14:creationId xmlns:p14="http://schemas.microsoft.com/office/powerpoint/2010/main" val="939591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3365674269"/>
              </p:ext>
            </p:extLst>
          </p:nvPr>
        </p:nvGraphicFramePr>
        <p:xfrm>
          <a:off x="264695" y="216568"/>
          <a:ext cx="14382601" cy="1636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2">
            <a:extLst>
              <a:ext uri="{FF2B5EF4-FFF2-40B4-BE49-F238E27FC236}">
                <a16:creationId xmlns="" xmlns:a16="http://schemas.microsoft.com/office/drawing/2014/main" id="{ED961A07-F043-4EA1-BD97-39913ED44A06}"/>
              </a:ext>
            </a:extLst>
          </p:cNvPr>
          <p:cNvGrpSpPr>
            <a:grpSpLocks/>
          </p:cNvGrpSpPr>
          <p:nvPr/>
        </p:nvGrpSpPr>
        <p:grpSpPr bwMode="auto">
          <a:xfrm>
            <a:off x="-529389" y="3229697"/>
            <a:ext cx="5524917" cy="6931004"/>
            <a:chOff x="176893" y="1653311"/>
            <a:chExt cx="3974807" cy="4140065"/>
          </a:xfrm>
        </p:grpSpPr>
        <p:sp>
          <p:nvSpPr>
            <p:cNvPr id="7" name="Oval">
              <a:extLst>
                <a:ext uri="{FF2B5EF4-FFF2-40B4-BE49-F238E27FC236}">
                  <a16:creationId xmlns="" xmlns:a16="http://schemas.microsoft.com/office/drawing/2014/main" id="{5A189B27-00B8-42CE-A6D4-747626B1772A}"/>
                </a:ext>
              </a:extLst>
            </p:cNvPr>
            <p:cNvSpPr/>
            <p:nvPr/>
          </p:nvSpPr>
          <p:spPr>
            <a:xfrm>
              <a:off x="176893" y="5146269"/>
              <a:ext cx="2482616" cy="350344"/>
            </a:xfrm>
            <a:prstGeom prst="ellipse">
              <a:avLst/>
            </a:prstGeom>
            <a:gradFill flip="none" rotWithShape="1">
              <a:gsLst>
                <a:gs pos="41000">
                  <a:srgbClr val="EEEEEE">
                    <a:alpha val="64000"/>
                  </a:srgbClr>
                </a:gs>
                <a:gs pos="0">
                  <a:schemeClr val="accent3">
                    <a:lumMod val="5000"/>
                    <a:lumOff val="95000"/>
                    <a:alpha val="0"/>
                  </a:schemeClr>
                </a:gs>
                <a:gs pos="74000">
                  <a:schemeClr val="bg1">
                    <a:lumMod val="75000"/>
                  </a:schemeClr>
                </a:gs>
                <a:gs pos="8300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521"/>
            </a:p>
          </p:txBody>
        </p:sp>
        <p:sp>
          <p:nvSpPr>
            <p:cNvPr id="8" name="Shape">
              <a:extLst>
                <a:ext uri="{FF2B5EF4-FFF2-40B4-BE49-F238E27FC236}">
                  <a16:creationId xmlns="" xmlns:a16="http://schemas.microsoft.com/office/drawing/2014/main" id="{427E4A57-8B67-4948-B79A-A3EFA3315613}"/>
                </a:ext>
              </a:extLst>
            </p:cNvPr>
            <p:cNvSpPr/>
            <p:nvPr/>
          </p:nvSpPr>
          <p:spPr>
            <a:xfrm>
              <a:off x="1150976" y="2683081"/>
              <a:ext cx="1598453" cy="2245576"/>
            </a:xfrm>
            <a:custGeom>
              <a:avLst/>
              <a:gdLst/>
              <a:ahLst/>
              <a:cxnLst>
                <a:cxn ang="0">
                  <a:pos x="wd2" y="hd2"/>
                </a:cxn>
                <a:cxn ang="5400000">
                  <a:pos x="wd2" y="hd2"/>
                </a:cxn>
                <a:cxn ang="10800000">
                  <a:pos x="wd2" y="hd2"/>
                </a:cxn>
                <a:cxn ang="16200000">
                  <a:pos x="wd2" y="hd2"/>
                </a:cxn>
              </a:cxnLst>
              <a:rect l="0" t="0" r="r" b="b"/>
              <a:pathLst>
                <a:path w="21469" h="21445" extrusionOk="0">
                  <a:moveTo>
                    <a:pt x="7165" y="276"/>
                  </a:moveTo>
                  <a:cubicBezTo>
                    <a:pt x="8496" y="592"/>
                    <a:pt x="9852" y="1160"/>
                    <a:pt x="11166" y="1908"/>
                  </a:cubicBezTo>
                  <a:cubicBezTo>
                    <a:pt x="12462" y="2644"/>
                    <a:pt x="13726" y="3563"/>
                    <a:pt x="14896" y="4606"/>
                  </a:cubicBezTo>
                  <a:cubicBezTo>
                    <a:pt x="16058" y="5639"/>
                    <a:pt x="17135" y="6799"/>
                    <a:pt x="18068" y="8033"/>
                  </a:cubicBezTo>
                  <a:cubicBezTo>
                    <a:pt x="19002" y="9268"/>
                    <a:pt x="19796" y="10584"/>
                    <a:pt x="20392" y="11936"/>
                  </a:cubicBezTo>
                  <a:cubicBezTo>
                    <a:pt x="20992" y="13297"/>
                    <a:pt x="21334" y="14573"/>
                    <a:pt x="21435" y="15721"/>
                  </a:cubicBezTo>
                  <a:cubicBezTo>
                    <a:pt x="21541" y="16887"/>
                    <a:pt x="21402" y="17926"/>
                    <a:pt x="21030" y="18791"/>
                  </a:cubicBezTo>
                  <a:cubicBezTo>
                    <a:pt x="20650" y="19671"/>
                    <a:pt x="20029" y="20371"/>
                    <a:pt x="19184" y="20831"/>
                  </a:cubicBezTo>
                  <a:cubicBezTo>
                    <a:pt x="18318" y="21300"/>
                    <a:pt x="17211" y="21519"/>
                    <a:pt x="15884" y="21423"/>
                  </a:cubicBezTo>
                  <a:cubicBezTo>
                    <a:pt x="14524" y="21324"/>
                    <a:pt x="13071" y="20900"/>
                    <a:pt x="11605" y="20215"/>
                  </a:cubicBezTo>
                  <a:cubicBezTo>
                    <a:pt x="10114" y="19518"/>
                    <a:pt x="8622" y="18557"/>
                    <a:pt x="7220" y="17397"/>
                  </a:cubicBezTo>
                  <a:cubicBezTo>
                    <a:pt x="5805" y="16226"/>
                    <a:pt x="4495" y="14865"/>
                    <a:pt x="3384" y="13393"/>
                  </a:cubicBezTo>
                  <a:cubicBezTo>
                    <a:pt x="2273" y="11921"/>
                    <a:pt x="1373" y="10349"/>
                    <a:pt x="773" y="8763"/>
                  </a:cubicBezTo>
                  <a:cubicBezTo>
                    <a:pt x="178" y="7195"/>
                    <a:pt x="-59" y="5774"/>
                    <a:pt x="13" y="4557"/>
                  </a:cubicBezTo>
                  <a:cubicBezTo>
                    <a:pt x="85" y="3362"/>
                    <a:pt x="452" y="2364"/>
                    <a:pt x="1077" y="1613"/>
                  </a:cubicBezTo>
                  <a:cubicBezTo>
                    <a:pt x="1686" y="877"/>
                    <a:pt x="2535" y="379"/>
                    <a:pt x="3583" y="147"/>
                  </a:cubicBezTo>
                  <a:cubicBezTo>
                    <a:pt x="4596" y="-81"/>
                    <a:pt x="5809" y="-48"/>
                    <a:pt x="7165" y="276"/>
                  </a:cubicBezTo>
                  <a:close/>
                </a:path>
              </a:pathLst>
            </a:custGeom>
            <a:gradFill flip="none" rotWithShape="1">
              <a:gsLst>
                <a:gs pos="0">
                  <a:srgbClr val="B3B3B3"/>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521"/>
            </a:p>
          </p:txBody>
        </p:sp>
        <p:sp>
          <p:nvSpPr>
            <p:cNvPr id="9" name="Shape">
              <a:extLst>
                <a:ext uri="{FF2B5EF4-FFF2-40B4-BE49-F238E27FC236}">
                  <a16:creationId xmlns="" xmlns:a16="http://schemas.microsoft.com/office/drawing/2014/main" id="{B6C018D0-4210-4187-8F7A-43CA0F81E3A0}"/>
                </a:ext>
              </a:extLst>
            </p:cNvPr>
            <p:cNvSpPr/>
            <p:nvPr/>
          </p:nvSpPr>
          <p:spPr>
            <a:xfrm>
              <a:off x="631995" y="2936437"/>
              <a:ext cx="1729809" cy="2371243"/>
            </a:xfrm>
            <a:custGeom>
              <a:avLst/>
              <a:gdLst/>
              <a:ahLst/>
              <a:cxnLst>
                <a:cxn ang="0">
                  <a:pos x="wd2" y="hd2"/>
                </a:cxn>
                <a:cxn ang="5400000">
                  <a:pos x="wd2" y="hd2"/>
                </a:cxn>
                <a:cxn ang="10800000">
                  <a:pos x="wd2" y="hd2"/>
                </a:cxn>
                <a:cxn ang="16200000">
                  <a:pos x="wd2" y="hd2"/>
                </a:cxn>
              </a:cxnLst>
              <a:rect l="0" t="0" r="r" b="b"/>
              <a:pathLst>
                <a:path w="21600" h="21600" extrusionOk="0">
                  <a:moveTo>
                    <a:pt x="21077" y="19856"/>
                  </a:moveTo>
                  <a:cubicBezTo>
                    <a:pt x="21066" y="19859"/>
                    <a:pt x="21058" y="19862"/>
                    <a:pt x="21046" y="19862"/>
                  </a:cubicBezTo>
                  <a:cubicBezTo>
                    <a:pt x="20869" y="19899"/>
                    <a:pt x="20685" y="19931"/>
                    <a:pt x="20496" y="19951"/>
                  </a:cubicBezTo>
                  <a:cubicBezTo>
                    <a:pt x="20492" y="19951"/>
                    <a:pt x="20488" y="19951"/>
                    <a:pt x="20484" y="19953"/>
                  </a:cubicBezTo>
                  <a:cubicBezTo>
                    <a:pt x="20300" y="19973"/>
                    <a:pt x="20111" y="19985"/>
                    <a:pt x="19915" y="19988"/>
                  </a:cubicBezTo>
                  <a:cubicBezTo>
                    <a:pt x="19891" y="19988"/>
                    <a:pt x="19871" y="19991"/>
                    <a:pt x="19848" y="19991"/>
                  </a:cubicBezTo>
                  <a:cubicBezTo>
                    <a:pt x="19640" y="19994"/>
                    <a:pt x="19427" y="19988"/>
                    <a:pt x="19207" y="19971"/>
                  </a:cubicBezTo>
                  <a:cubicBezTo>
                    <a:pt x="19058" y="19959"/>
                    <a:pt x="18905" y="19942"/>
                    <a:pt x="18752" y="19922"/>
                  </a:cubicBezTo>
                  <a:cubicBezTo>
                    <a:pt x="18740" y="19922"/>
                    <a:pt x="18732" y="19919"/>
                    <a:pt x="18720" y="19919"/>
                  </a:cubicBezTo>
                  <a:cubicBezTo>
                    <a:pt x="18575" y="19899"/>
                    <a:pt x="18426" y="19876"/>
                    <a:pt x="18276" y="19847"/>
                  </a:cubicBezTo>
                  <a:cubicBezTo>
                    <a:pt x="18261" y="19845"/>
                    <a:pt x="18241" y="19842"/>
                    <a:pt x="18225" y="19839"/>
                  </a:cubicBezTo>
                  <a:cubicBezTo>
                    <a:pt x="18084" y="19813"/>
                    <a:pt x="17942" y="19782"/>
                    <a:pt x="17797" y="19747"/>
                  </a:cubicBezTo>
                  <a:cubicBezTo>
                    <a:pt x="17766" y="19739"/>
                    <a:pt x="17730" y="19730"/>
                    <a:pt x="17699" y="19724"/>
                  </a:cubicBezTo>
                  <a:cubicBezTo>
                    <a:pt x="17553" y="19690"/>
                    <a:pt x="17412" y="19650"/>
                    <a:pt x="17267" y="19610"/>
                  </a:cubicBezTo>
                  <a:cubicBezTo>
                    <a:pt x="17251" y="19604"/>
                    <a:pt x="17235" y="19601"/>
                    <a:pt x="17223" y="19595"/>
                  </a:cubicBezTo>
                  <a:cubicBezTo>
                    <a:pt x="17086" y="19555"/>
                    <a:pt x="16952" y="19512"/>
                    <a:pt x="16815" y="19467"/>
                  </a:cubicBezTo>
                  <a:cubicBezTo>
                    <a:pt x="16783" y="19455"/>
                    <a:pt x="16752" y="19447"/>
                    <a:pt x="16721" y="19435"/>
                  </a:cubicBezTo>
                  <a:cubicBezTo>
                    <a:pt x="16575" y="19386"/>
                    <a:pt x="16430" y="19332"/>
                    <a:pt x="16284" y="19278"/>
                  </a:cubicBezTo>
                  <a:cubicBezTo>
                    <a:pt x="16253" y="19266"/>
                    <a:pt x="16222" y="19255"/>
                    <a:pt x="16194" y="19240"/>
                  </a:cubicBezTo>
                  <a:cubicBezTo>
                    <a:pt x="16057" y="19186"/>
                    <a:pt x="15919" y="19132"/>
                    <a:pt x="15782" y="19071"/>
                  </a:cubicBezTo>
                  <a:cubicBezTo>
                    <a:pt x="15762" y="19063"/>
                    <a:pt x="15746" y="19057"/>
                    <a:pt x="15727" y="19049"/>
                  </a:cubicBezTo>
                  <a:cubicBezTo>
                    <a:pt x="15577" y="18983"/>
                    <a:pt x="15428" y="18914"/>
                    <a:pt x="15279" y="18842"/>
                  </a:cubicBezTo>
                  <a:cubicBezTo>
                    <a:pt x="15243" y="18825"/>
                    <a:pt x="15204" y="18808"/>
                    <a:pt x="15169" y="18791"/>
                  </a:cubicBezTo>
                  <a:cubicBezTo>
                    <a:pt x="15031" y="18725"/>
                    <a:pt x="14894" y="18656"/>
                    <a:pt x="14756" y="18585"/>
                  </a:cubicBezTo>
                  <a:cubicBezTo>
                    <a:pt x="14737" y="18576"/>
                    <a:pt x="14717" y="18565"/>
                    <a:pt x="14701" y="18556"/>
                  </a:cubicBezTo>
                  <a:cubicBezTo>
                    <a:pt x="14552" y="18479"/>
                    <a:pt x="14403" y="18396"/>
                    <a:pt x="14253" y="18313"/>
                  </a:cubicBezTo>
                  <a:cubicBezTo>
                    <a:pt x="14202" y="18284"/>
                    <a:pt x="14147" y="18253"/>
                    <a:pt x="14096" y="18221"/>
                  </a:cubicBezTo>
                  <a:cubicBezTo>
                    <a:pt x="13990" y="18158"/>
                    <a:pt x="13880" y="18095"/>
                    <a:pt x="13774" y="18029"/>
                  </a:cubicBezTo>
                  <a:cubicBezTo>
                    <a:pt x="13719" y="17998"/>
                    <a:pt x="13668" y="17963"/>
                    <a:pt x="13613" y="17932"/>
                  </a:cubicBezTo>
                  <a:cubicBezTo>
                    <a:pt x="13495" y="17857"/>
                    <a:pt x="13373" y="17780"/>
                    <a:pt x="13255" y="17703"/>
                  </a:cubicBezTo>
                  <a:cubicBezTo>
                    <a:pt x="13216" y="17677"/>
                    <a:pt x="13181" y="17654"/>
                    <a:pt x="13141" y="17631"/>
                  </a:cubicBezTo>
                  <a:cubicBezTo>
                    <a:pt x="12992" y="17531"/>
                    <a:pt x="12839" y="17428"/>
                    <a:pt x="12690" y="17325"/>
                  </a:cubicBezTo>
                  <a:cubicBezTo>
                    <a:pt x="12493" y="17187"/>
                    <a:pt x="12301" y="17047"/>
                    <a:pt x="12108" y="16904"/>
                  </a:cubicBezTo>
                  <a:cubicBezTo>
                    <a:pt x="12065" y="16869"/>
                    <a:pt x="12022" y="16835"/>
                    <a:pt x="11975" y="16801"/>
                  </a:cubicBezTo>
                  <a:cubicBezTo>
                    <a:pt x="11825" y="16686"/>
                    <a:pt x="11680" y="16572"/>
                    <a:pt x="11535" y="16454"/>
                  </a:cubicBezTo>
                  <a:cubicBezTo>
                    <a:pt x="11472" y="16403"/>
                    <a:pt x="11405" y="16348"/>
                    <a:pt x="11342" y="16297"/>
                  </a:cubicBezTo>
                  <a:cubicBezTo>
                    <a:pt x="11212" y="16191"/>
                    <a:pt x="11087" y="16082"/>
                    <a:pt x="10961" y="15973"/>
                  </a:cubicBezTo>
                  <a:cubicBezTo>
                    <a:pt x="10898" y="15919"/>
                    <a:pt x="10831" y="15861"/>
                    <a:pt x="10769" y="15804"/>
                  </a:cubicBezTo>
                  <a:cubicBezTo>
                    <a:pt x="10627" y="15678"/>
                    <a:pt x="10490" y="15552"/>
                    <a:pt x="10352" y="15423"/>
                  </a:cubicBezTo>
                  <a:cubicBezTo>
                    <a:pt x="10309" y="15383"/>
                    <a:pt x="10266" y="15346"/>
                    <a:pt x="10226" y="15306"/>
                  </a:cubicBezTo>
                  <a:cubicBezTo>
                    <a:pt x="10006" y="15097"/>
                    <a:pt x="9786" y="14879"/>
                    <a:pt x="9574" y="14659"/>
                  </a:cubicBezTo>
                  <a:cubicBezTo>
                    <a:pt x="9527" y="14610"/>
                    <a:pt x="9484" y="14564"/>
                    <a:pt x="9437" y="14516"/>
                  </a:cubicBezTo>
                  <a:cubicBezTo>
                    <a:pt x="9221" y="14292"/>
                    <a:pt x="9012" y="14063"/>
                    <a:pt x="8804" y="13831"/>
                  </a:cubicBezTo>
                  <a:cubicBezTo>
                    <a:pt x="8792" y="13817"/>
                    <a:pt x="8777" y="13800"/>
                    <a:pt x="8765" y="13785"/>
                  </a:cubicBezTo>
                  <a:cubicBezTo>
                    <a:pt x="8568" y="13562"/>
                    <a:pt x="8380" y="13336"/>
                    <a:pt x="8195" y="13104"/>
                  </a:cubicBezTo>
                  <a:cubicBezTo>
                    <a:pt x="8156" y="13055"/>
                    <a:pt x="8117" y="13006"/>
                    <a:pt x="8077" y="12958"/>
                  </a:cubicBezTo>
                  <a:cubicBezTo>
                    <a:pt x="7889" y="12720"/>
                    <a:pt x="7704" y="12480"/>
                    <a:pt x="7527" y="12233"/>
                  </a:cubicBezTo>
                  <a:cubicBezTo>
                    <a:pt x="7480" y="12170"/>
                    <a:pt x="7437" y="12107"/>
                    <a:pt x="7390" y="12041"/>
                  </a:cubicBezTo>
                  <a:cubicBezTo>
                    <a:pt x="7296" y="11913"/>
                    <a:pt x="7205" y="11781"/>
                    <a:pt x="7115" y="11649"/>
                  </a:cubicBezTo>
                  <a:cubicBezTo>
                    <a:pt x="7064" y="11575"/>
                    <a:pt x="7017" y="11500"/>
                    <a:pt x="6966" y="11429"/>
                  </a:cubicBezTo>
                  <a:cubicBezTo>
                    <a:pt x="6879" y="11297"/>
                    <a:pt x="6797" y="11165"/>
                    <a:pt x="6714" y="11033"/>
                  </a:cubicBezTo>
                  <a:cubicBezTo>
                    <a:pt x="6671" y="10962"/>
                    <a:pt x="6624" y="10890"/>
                    <a:pt x="6581" y="10819"/>
                  </a:cubicBezTo>
                  <a:cubicBezTo>
                    <a:pt x="6490" y="10673"/>
                    <a:pt x="6404" y="10524"/>
                    <a:pt x="6321" y="10375"/>
                  </a:cubicBezTo>
                  <a:cubicBezTo>
                    <a:pt x="6290" y="10318"/>
                    <a:pt x="6254" y="10263"/>
                    <a:pt x="6223" y="10206"/>
                  </a:cubicBezTo>
                  <a:cubicBezTo>
                    <a:pt x="6109" y="10000"/>
                    <a:pt x="5999" y="9793"/>
                    <a:pt x="5893" y="9584"/>
                  </a:cubicBezTo>
                  <a:cubicBezTo>
                    <a:pt x="5811" y="9421"/>
                    <a:pt x="5732" y="9255"/>
                    <a:pt x="5653" y="9092"/>
                  </a:cubicBezTo>
                  <a:cubicBezTo>
                    <a:pt x="5630" y="9043"/>
                    <a:pt x="5610" y="8995"/>
                    <a:pt x="5587" y="8943"/>
                  </a:cubicBezTo>
                  <a:cubicBezTo>
                    <a:pt x="5532" y="8817"/>
                    <a:pt x="5477" y="8694"/>
                    <a:pt x="5422" y="8568"/>
                  </a:cubicBezTo>
                  <a:cubicBezTo>
                    <a:pt x="5402" y="8516"/>
                    <a:pt x="5378" y="8468"/>
                    <a:pt x="5359" y="8416"/>
                  </a:cubicBezTo>
                  <a:cubicBezTo>
                    <a:pt x="5288" y="8247"/>
                    <a:pt x="5221" y="8078"/>
                    <a:pt x="5158" y="7909"/>
                  </a:cubicBezTo>
                  <a:cubicBezTo>
                    <a:pt x="5068" y="7663"/>
                    <a:pt x="4986" y="7417"/>
                    <a:pt x="4911" y="7179"/>
                  </a:cubicBezTo>
                  <a:cubicBezTo>
                    <a:pt x="4911" y="7176"/>
                    <a:pt x="4911" y="7173"/>
                    <a:pt x="4907" y="7170"/>
                  </a:cubicBezTo>
                  <a:cubicBezTo>
                    <a:pt x="4832" y="6933"/>
                    <a:pt x="4769" y="6698"/>
                    <a:pt x="4714" y="6466"/>
                  </a:cubicBezTo>
                  <a:cubicBezTo>
                    <a:pt x="4714" y="6460"/>
                    <a:pt x="4711" y="6452"/>
                    <a:pt x="4711" y="6446"/>
                  </a:cubicBezTo>
                  <a:cubicBezTo>
                    <a:pt x="4655" y="6225"/>
                    <a:pt x="4612" y="6008"/>
                    <a:pt x="4577" y="5796"/>
                  </a:cubicBezTo>
                  <a:cubicBezTo>
                    <a:pt x="4573" y="5779"/>
                    <a:pt x="4573" y="5762"/>
                    <a:pt x="4569" y="5741"/>
                  </a:cubicBezTo>
                  <a:cubicBezTo>
                    <a:pt x="4534" y="5541"/>
                    <a:pt x="4506" y="5341"/>
                    <a:pt x="4487" y="5149"/>
                  </a:cubicBezTo>
                  <a:cubicBezTo>
                    <a:pt x="4483" y="5126"/>
                    <a:pt x="4483" y="5103"/>
                    <a:pt x="4479" y="5080"/>
                  </a:cubicBezTo>
                  <a:cubicBezTo>
                    <a:pt x="4459" y="4894"/>
                    <a:pt x="4447" y="4711"/>
                    <a:pt x="4443" y="4530"/>
                  </a:cubicBezTo>
                  <a:cubicBezTo>
                    <a:pt x="4443" y="4507"/>
                    <a:pt x="4443" y="4484"/>
                    <a:pt x="4443" y="4461"/>
                  </a:cubicBezTo>
                  <a:cubicBezTo>
                    <a:pt x="4439" y="4284"/>
                    <a:pt x="4443" y="4112"/>
                    <a:pt x="4451" y="3946"/>
                  </a:cubicBezTo>
                  <a:cubicBezTo>
                    <a:pt x="4451" y="3920"/>
                    <a:pt x="4455" y="3897"/>
                    <a:pt x="4455" y="3872"/>
                  </a:cubicBezTo>
                  <a:cubicBezTo>
                    <a:pt x="4467" y="3705"/>
                    <a:pt x="4483" y="3542"/>
                    <a:pt x="4502" y="3382"/>
                  </a:cubicBezTo>
                  <a:cubicBezTo>
                    <a:pt x="4506" y="3359"/>
                    <a:pt x="4510" y="3333"/>
                    <a:pt x="4514" y="3310"/>
                  </a:cubicBezTo>
                  <a:cubicBezTo>
                    <a:pt x="4538" y="3156"/>
                    <a:pt x="4565" y="3007"/>
                    <a:pt x="4601" y="2861"/>
                  </a:cubicBezTo>
                  <a:cubicBezTo>
                    <a:pt x="4608" y="2829"/>
                    <a:pt x="4616" y="2795"/>
                    <a:pt x="4624" y="2763"/>
                  </a:cubicBezTo>
                  <a:cubicBezTo>
                    <a:pt x="4663" y="2617"/>
                    <a:pt x="4703" y="2471"/>
                    <a:pt x="4754" y="2334"/>
                  </a:cubicBezTo>
                  <a:cubicBezTo>
                    <a:pt x="4754" y="2334"/>
                    <a:pt x="4754" y="2331"/>
                    <a:pt x="4754" y="2331"/>
                  </a:cubicBezTo>
                  <a:cubicBezTo>
                    <a:pt x="4805" y="2193"/>
                    <a:pt x="4860" y="2059"/>
                    <a:pt x="4923" y="1930"/>
                  </a:cubicBezTo>
                  <a:cubicBezTo>
                    <a:pt x="4934" y="1901"/>
                    <a:pt x="4950" y="1873"/>
                    <a:pt x="4962" y="1847"/>
                  </a:cubicBezTo>
                  <a:cubicBezTo>
                    <a:pt x="5025" y="1718"/>
                    <a:pt x="5096" y="1592"/>
                    <a:pt x="5170" y="1475"/>
                  </a:cubicBezTo>
                  <a:cubicBezTo>
                    <a:pt x="5174" y="1466"/>
                    <a:pt x="5182" y="1460"/>
                    <a:pt x="5186" y="1452"/>
                  </a:cubicBezTo>
                  <a:cubicBezTo>
                    <a:pt x="5257" y="1343"/>
                    <a:pt x="5331" y="1240"/>
                    <a:pt x="5410" y="1137"/>
                  </a:cubicBezTo>
                  <a:cubicBezTo>
                    <a:pt x="5433" y="1105"/>
                    <a:pt x="5457" y="1077"/>
                    <a:pt x="5484" y="1048"/>
                  </a:cubicBezTo>
                  <a:cubicBezTo>
                    <a:pt x="5555" y="965"/>
                    <a:pt x="5626" y="888"/>
                    <a:pt x="5701" y="810"/>
                  </a:cubicBezTo>
                  <a:cubicBezTo>
                    <a:pt x="5720" y="790"/>
                    <a:pt x="5740" y="767"/>
                    <a:pt x="5763" y="747"/>
                  </a:cubicBezTo>
                  <a:cubicBezTo>
                    <a:pt x="5858" y="656"/>
                    <a:pt x="5960" y="567"/>
                    <a:pt x="6066" y="487"/>
                  </a:cubicBezTo>
                  <a:cubicBezTo>
                    <a:pt x="6089" y="467"/>
                    <a:pt x="6117" y="450"/>
                    <a:pt x="6141" y="432"/>
                  </a:cubicBezTo>
                  <a:cubicBezTo>
                    <a:pt x="6227" y="369"/>
                    <a:pt x="6313" y="309"/>
                    <a:pt x="6408" y="252"/>
                  </a:cubicBezTo>
                  <a:cubicBezTo>
                    <a:pt x="6439" y="232"/>
                    <a:pt x="6471" y="212"/>
                    <a:pt x="6506" y="192"/>
                  </a:cubicBezTo>
                  <a:cubicBezTo>
                    <a:pt x="6624" y="123"/>
                    <a:pt x="6746" y="57"/>
                    <a:pt x="6871" y="0"/>
                  </a:cubicBezTo>
                  <a:lnTo>
                    <a:pt x="2620" y="1939"/>
                  </a:lnTo>
                  <a:cubicBezTo>
                    <a:pt x="2491" y="1999"/>
                    <a:pt x="2365" y="2065"/>
                    <a:pt x="2243" y="2136"/>
                  </a:cubicBezTo>
                  <a:cubicBezTo>
                    <a:pt x="2208" y="2156"/>
                    <a:pt x="2177" y="2176"/>
                    <a:pt x="2141" y="2196"/>
                  </a:cubicBezTo>
                  <a:cubicBezTo>
                    <a:pt x="2102" y="2219"/>
                    <a:pt x="2063" y="2242"/>
                    <a:pt x="2023" y="2265"/>
                  </a:cubicBezTo>
                  <a:cubicBezTo>
                    <a:pt x="1968" y="2302"/>
                    <a:pt x="1917" y="2342"/>
                    <a:pt x="1862" y="2380"/>
                  </a:cubicBezTo>
                  <a:cubicBezTo>
                    <a:pt x="1835" y="2400"/>
                    <a:pt x="1807" y="2417"/>
                    <a:pt x="1784" y="2437"/>
                  </a:cubicBezTo>
                  <a:cubicBezTo>
                    <a:pt x="1685" y="2514"/>
                    <a:pt x="1587" y="2592"/>
                    <a:pt x="1493" y="2677"/>
                  </a:cubicBezTo>
                  <a:cubicBezTo>
                    <a:pt x="1485" y="2686"/>
                    <a:pt x="1477" y="2695"/>
                    <a:pt x="1465" y="2703"/>
                  </a:cubicBezTo>
                  <a:cubicBezTo>
                    <a:pt x="1442" y="2723"/>
                    <a:pt x="1422" y="2746"/>
                    <a:pt x="1399" y="2769"/>
                  </a:cubicBezTo>
                  <a:cubicBezTo>
                    <a:pt x="1320" y="2846"/>
                    <a:pt x="1241" y="2927"/>
                    <a:pt x="1171" y="3010"/>
                  </a:cubicBezTo>
                  <a:cubicBezTo>
                    <a:pt x="1155" y="3027"/>
                    <a:pt x="1139" y="3041"/>
                    <a:pt x="1124" y="3058"/>
                  </a:cubicBezTo>
                  <a:cubicBezTo>
                    <a:pt x="1112" y="3073"/>
                    <a:pt x="1104" y="3087"/>
                    <a:pt x="1092" y="3101"/>
                  </a:cubicBezTo>
                  <a:cubicBezTo>
                    <a:pt x="1073" y="3124"/>
                    <a:pt x="1053" y="3147"/>
                    <a:pt x="1033" y="3170"/>
                  </a:cubicBezTo>
                  <a:cubicBezTo>
                    <a:pt x="970" y="3250"/>
                    <a:pt x="911" y="3330"/>
                    <a:pt x="856" y="3416"/>
                  </a:cubicBezTo>
                  <a:cubicBezTo>
                    <a:pt x="853" y="3425"/>
                    <a:pt x="845" y="3433"/>
                    <a:pt x="841" y="3439"/>
                  </a:cubicBezTo>
                  <a:cubicBezTo>
                    <a:pt x="774" y="3537"/>
                    <a:pt x="715" y="3637"/>
                    <a:pt x="656" y="3740"/>
                  </a:cubicBezTo>
                  <a:cubicBezTo>
                    <a:pt x="644" y="3766"/>
                    <a:pt x="633" y="3791"/>
                    <a:pt x="617" y="3814"/>
                  </a:cubicBezTo>
                  <a:cubicBezTo>
                    <a:pt x="601" y="3843"/>
                    <a:pt x="589" y="3869"/>
                    <a:pt x="574" y="3897"/>
                  </a:cubicBezTo>
                  <a:cubicBezTo>
                    <a:pt x="554" y="3935"/>
                    <a:pt x="534" y="3972"/>
                    <a:pt x="515" y="4012"/>
                  </a:cubicBezTo>
                  <a:cubicBezTo>
                    <a:pt x="471" y="4106"/>
                    <a:pt x="428" y="4201"/>
                    <a:pt x="389" y="4298"/>
                  </a:cubicBezTo>
                  <a:cubicBezTo>
                    <a:pt x="389" y="4298"/>
                    <a:pt x="389" y="4298"/>
                    <a:pt x="389" y="4298"/>
                  </a:cubicBezTo>
                  <a:cubicBezTo>
                    <a:pt x="389" y="4301"/>
                    <a:pt x="389" y="4301"/>
                    <a:pt x="389" y="4304"/>
                  </a:cubicBezTo>
                  <a:cubicBezTo>
                    <a:pt x="350" y="4401"/>
                    <a:pt x="314" y="4499"/>
                    <a:pt x="283" y="4599"/>
                  </a:cubicBezTo>
                  <a:cubicBezTo>
                    <a:pt x="267" y="4642"/>
                    <a:pt x="259" y="4688"/>
                    <a:pt x="244" y="4731"/>
                  </a:cubicBezTo>
                  <a:cubicBezTo>
                    <a:pt x="240" y="4748"/>
                    <a:pt x="232" y="4765"/>
                    <a:pt x="224" y="4785"/>
                  </a:cubicBezTo>
                  <a:cubicBezTo>
                    <a:pt x="220" y="4799"/>
                    <a:pt x="216" y="4814"/>
                    <a:pt x="212" y="4828"/>
                  </a:cubicBezTo>
                  <a:cubicBezTo>
                    <a:pt x="204" y="4857"/>
                    <a:pt x="196" y="4885"/>
                    <a:pt x="189" y="4914"/>
                  </a:cubicBezTo>
                  <a:cubicBezTo>
                    <a:pt x="165" y="5003"/>
                    <a:pt x="145" y="5092"/>
                    <a:pt x="126" y="5183"/>
                  </a:cubicBezTo>
                  <a:cubicBezTo>
                    <a:pt x="118" y="5215"/>
                    <a:pt x="114" y="5246"/>
                    <a:pt x="110" y="5278"/>
                  </a:cubicBezTo>
                  <a:cubicBezTo>
                    <a:pt x="106" y="5301"/>
                    <a:pt x="102" y="5323"/>
                    <a:pt x="98" y="5349"/>
                  </a:cubicBezTo>
                  <a:cubicBezTo>
                    <a:pt x="90" y="5386"/>
                    <a:pt x="82" y="5424"/>
                    <a:pt x="79" y="5461"/>
                  </a:cubicBezTo>
                  <a:cubicBezTo>
                    <a:pt x="63" y="5555"/>
                    <a:pt x="51" y="5650"/>
                    <a:pt x="39" y="5747"/>
                  </a:cubicBezTo>
                  <a:cubicBezTo>
                    <a:pt x="35" y="5776"/>
                    <a:pt x="35" y="5805"/>
                    <a:pt x="31" y="5833"/>
                  </a:cubicBezTo>
                  <a:cubicBezTo>
                    <a:pt x="27" y="5859"/>
                    <a:pt x="27" y="5882"/>
                    <a:pt x="24" y="5908"/>
                  </a:cubicBezTo>
                  <a:cubicBezTo>
                    <a:pt x="20" y="5953"/>
                    <a:pt x="16" y="5996"/>
                    <a:pt x="12" y="6042"/>
                  </a:cubicBezTo>
                  <a:cubicBezTo>
                    <a:pt x="8" y="6134"/>
                    <a:pt x="4" y="6226"/>
                    <a:pt x="0" y="6320"/>
                  </a:cubicBezTo>
                  <a:cubicBezTo>
                    <a:pt x="0" y="6354"/>
                    <a:pt x="0" y="6389"/>
                    <a:pt x="0" y="6423"/>
                  </a:cubicBezTo>
                  <a:cubicBezTo>
                    <a:pt x="0" y="6446"/>
                    <a:pt x="0" y="6469"/>
                    <a:pt x="0" y="6489"/>
                  </a:cubicBezTo>
                  <a:cubicBezTo>
                    <a:pt x="0" y="6526"/>
                    <a:pt x="0" y="6563"/>
                    <a:pt x="0" y="6603"/>
                  </a:cubicBezTo>
                  <a:cubicBezTo>
                    <a:pt x="0" y="6698"/>
                    <a:pt x="4" y="6795"/>
                    <a:pt x="8" y="6893"/>
                  </a:cubicBezTo>
                  <a:cubicBezTo>
                    <a:pt x="12" y="6939"/>
                    <a:pt x="16" y="6987"/>
                    <a:pt x="16" y="7033"/>
                  </a:cubicBezTo>
                  <a:cubicBezTo>
                    <a:pt x="16" y="7044"/>
                    <a:pt x="16" y="7056"/>
                    <a:pt x="16" y="7070"/>
                  </a:cubicBezTo>
                  <a:cubicBezTo>
                    <a:pt x="16" y="7082"/>
                    <a:pt x="20" y="7090"/>
                    <a:pt x="20" y="7102"/>
                  </a:cubicBezTo>
                  <a:cubicBezTo>
                    <a:pt x="24" y="7130"/>
                    <a:pt x="24" y="7159"/>
                    <a:pt x="27" y="7191"/>
                  </a:cubicBezTo>
                  <a:cubicBezTo>
                    <a:pt x="35" y="7288"/>
                    <a:pt x="47" y="7388"/>
                    <a:pt x="59" y="7488"/>
                  </a:cubicBezTo>
                  <a:cubicBezTo>
                    <a:pt x="67" y="7554"/>
                    <a:pt x="79" y="7623"/>
                    <a:pt x="86" y="7689"/>
                  </a:cubicBezTo>
                  <a:cubicBezTo>
                    <a:pt x="90" y="7706"/>
                    <a:pt x="90" y="7723"/>
                    <a:pt x="94" y="7743"/>
                  </a:cubicBezTo>
                  <a:cubicBezTo>
                    <a:pt x="98" y="7760"/>
                    <a:pt x="98" y="7778"/>
                    <a:pt x="102" y="7792"/>
                  </a:cubicBezTo>
                  <a:cubicBezTo>
                    <a:pt x="118" y="7895"/>
                    <a:pt x="137" y="7998"/>
                    <a:pt x="157" y="8101"/>
                  </a:cubicBezTo>
                  <a:cubicBezTo>
                    <a:pt x="173" y="8196"/>
                    <a:pt x="192" y="8290"/>
                    <a:pt x="216" y="8385"/>
                  </a:cubicBezTo>
                  <a:cubicBezTo>
                    <a:pt x="216" y="8393"/>
                    <a:pt x="220" y="8399"/>
                    <a:pt x="220" y="8408"/>
                  </a:cubicBezTo>
                  <a:cubicBezTo>
                    <a:pt x="220" y="8410"/>
                    <a:pt x="220" y="8416"/>
                    <a:pt x="224" y="8419"/>
                  </a:cubicBezTo>
                  <a:cubicBezTo>
                    <a:pt x="248" y="8531"/>
                    <a:pt x="275" y="8642"/>
                    <a:pt x="303" y="8757"/>
                  </a:cubicBezTo>
                  <a:cubicBezTo>
                    <a:pt x="330" y="8871"/>
                    <a:pt x="361" y="8983"/>
                    <a:pt x="393" y="9101"/>
                  </a:cubicBezTo>
                  <a:cubicBezTo>
                    <a:pt x="393" y="9101"/>
                    <a:pt x="393" y="9103"/>
                    <a:pt x="393" y="9103"/>
                  </a:cubicBezTo>
                  <a:cubicBezTo>
                    <a:pt x="393" y="9106"/>
                    <a:pt x="393" y="9109"/>
                    <a:pt x="397" y="9112"/>
                  </a:cubicBezTo>
                  <a:cubicBezTo>
                    <a:pt x="428" y="9224"/>
                    <a:pt x="464" y="9335"/>
                    <a:pt x="499" y="9450"/>
                  </a:cubicBezTo>
                  <a:cubicBezTo>
                    <a:pt x="534" y="9567"/>
                    <a:pt x="574" y="9685"/>
                    <a:pt x="617" y="9805"/>
                  </a:cubicBezTo>
                  <a:cubicBezTo>
                    <a:pt x="617" y="9808"/>
                    <a:pt x="617" y="9811"/>
                    <a:pt x="621" y="9814"/>
                  </a:cubicBezTo>
                  <a:cubicBezTo>
                    <a:pt x="621" y="9816"/>
                    <a:pt x="621" y="9819"/>
                    <a:pt x="625" y="9822"/>
                  </a:cubicBezTo>
                  <a:cubicBezTo>
                    <a:pt x="625" y="9825"/>
                    <a:pt x="625" y="9828"/>
                    <a:pt x="629" y="9831"/>
                  </a:cubicBezTo>
                  <a:cubicBezTo>
                    <a:pt x="629" y="9834"/>
                    <a:pt x="629" y="9836"/>
                    <a:pt x="633" y="9839"/>
                  </a:cubicBezTo>
                  <a:cubicBezTo>
                    <a:pt x="680" y="9977"/>
                    <a:pt x="731" y="10114"/>
                    <a:pt x="786" y="10252"/>
                  </a:cubicBezTo>
                  <a:cubicBezTo>
                    <a:pt x="798" y="10280"/>
                    <a:pt x="809" y="10309"/>
                    <a:pt x="821" y="10340"/>
                  </a:cubicBezTo>
                  <a:cubicBezTo>
                    <a:pt x="841" y="10389"/>
                    <a:pt x="860" y="10441"/>
                    <a:pt x="880" y="10489"/>
                  </a:cubicBezTo>
                  <a:cubicBezTo>
                    <a:pt x="904" y="10547"/>
                    <a:pt x="927" y="10607"/>
                    <a:pt x="951" y="10664"/>
                  </a:cubicBezTo>
                  <a:cubicBezTo>
                    <a:pt x="978" y="10730"/>
                    <a:pt x="1010" y="10796"/>
                    <a:pt x="1037" y="10859"/>
                  </a:cubicBezTo>
                  <a:cubicBezTo>
                    <a:pt x="1057" y="10907"/>
                    <a:pt x="1080" y="10953"/>
                    <a:pt x="1100" y="11002"/>
                  </a:cubicBezTo>
                  <a:cubicBezTo>
                    <a:pt x="1112" y="11025"/>
                    <a:pt x="1120" y="11048"/>
                    <a:pt x="1131" y="11074"/>
                  </a:cubicBezTo>
                  <a:cubicBezTo>
                    <a:pt x="1194" y="11211"/>
                    <a:pt x="1257" y="11346"/>
                    <a:pt x="1324" y="11483"/>
                  </a:cubicBezTo>
                  <a:cubicBezTo>
                    <a:pt x="1324" y="11486"/>
                    <a:pt x="1328" y="11489"/>
                    <a:pt x="1328" y="11492"/>
                  </a:cubicBezTo>
                  <a:cubicBezTo>
                    <a:pt x="1430" y="11695"/>
                    <a:pt x="1536" y="11898"/>
                    <a:pt x="1646" y="12102"/>
                  </a:cubicBezTo>
                  <a:cubicBezTo>
                    <a:pt x="1654" y="12113"/>
                    <a:pt x="1658" y="12125"/>
                    <a:pt x="1666" y="12136"/>
                  </a:cubicBezTo>
                  <a:cubicBezTo>
                    <a:pt x="1689" y="12179"/>
                    <a:pt x="1717" y="12222"/>
                    <a:pt x="1740" y="12268"/>
                  </a:cubicBezTo>
                  <a:cubicBezTo>
                    <a:pt x="1823" y="12414"/>
                    <a:pt x="1905" y="12560"/>
                    <a:pt x="1992" y="12703"/>
                  </a:cubicBezTo>
                  <a:cubicBezTo>
                    <a:pt x="2008" y="12729"/>
                    <a:pt x="2023" y="12755"/>
                    <a:pt x="2039" y="12783"/>
                  </a:cubicBezTo>
                  <a:cubicBezTo>
                    <a:pt x="2067" y="12829"/>
                    <a:pt x="2094" y="12872"/>
                    <a:pt x="2122" y="12915"/>
                  </a:cubicBezTo>
                  <a:cubicBezTo>
                    <a:pt x="2200" y="13044"/>
                    <a:pt x="2283" y="13173"/>
                    <a:pt x="2365" y="13301"/>
                  </a:cubicBezTo>
                  <a:cubicBezTo>
                    <a:pt x="2389" y="13342"/>
                    <a:pt x="2412" y="13379"/>
                    <a:pt x="2440" y="13419"/>
                  </a:cubicBezTo>
                  <a:cubicBezTo>
                    <a:pt x="2463" y="13453"/>
                    <a:pt x="2487" y="13485"/>
                    <a:pt x="2510" y="13519"/>
                  </a:cubicBezTo>
                  <a:cubicBezTo>
                    <a:pt x="2597" y="13648"/>
                    <a:pt x="2687" y="13777"/>
                    <a:pt x="2778" y="13903"/>
                  </a:cubicBezTo>
                  <a:cubicBezTo>
                    <a:pt x="2809" y="13949"/>
                    <a:pt x="2840" y="13997"/>
                    <a:pt x="2876" y="14043"/>
                  </a:cubicBezTo>
                  <a:cubicBezTo>
                    <a:pt x="2888" y="14060"/>
                    <a:pt x="2899" y="14075"/>
                    <a:pt x="2911" y="14092"/>
                  </a:cubicBezTo>
                  <a:cubicBezTo>
                    <a:pt x="2931" y="14120"/>
                    <a:pt x="2950" y="14149"/>
                    <a:pt x="2974" y="14178"/>
                  </a:cubicBezTo>
                  <a:cubicBezTo>
                    <a:pt x="3127" y="14387"/>
                    <a:pt x="3288" y="14596"/>
                    <a:pt x="3453" y="14799"/>
                  </a:cubicBezTo>
                  <a:cubicBezTo>
                    <a:pt x="3469" y="14819"/>
                    <a:pt x="3481" y="14839"/>
                    <a:pt x="3497" y="14856"/>
                  </a:cubicBezTo>
                  <a:cubicBezTo>
                    <a:pt x="3520" y="14885"/>
                    <a:pt x="3544" y="14914"/>
                    <a:pt x="3567" y="14942"/>
                  </a:cubicBezTo>
                  <a:cubicBezTo>
                    <a:pt x="3752" y="15168"/>
                    <a:pt x="3937" y="15389"/>
                    <a:pt x="4129" y="15609"/>
                  </a:cubicBezTo>
                  <a:cubicBezTo>
                    <a:pt x="4141" y="15621"/>
                    <a:pt x="4149" y="15632"/>
                    <a:pt x="4157" y="15644"/>
                  </a:cubicBezTo>
                  <a:cubicBezTo>
                    <a:pt x="4161" y="15647"/>
                    <a:pt x="4164" y="15650"/>
                    <a:pt x="4164" y="15652"/>
                  </a:cubicBezTo>
                  <a:cubicBezTo>
                    <a:pt x="4369" y="15882"/>
                    <a:pt x="4577" y="16102"/>
                    <a:pt x="4789" y="16323"/>
                  </a:cubicBezTo>
                  <a:cubicBezTo>
                    <a:pt x="4813" y="16345"/>
                    <a:pt x="4836" y="16371"/>
                    <a:pt x="4860" y="16397"/>
                  </a:cubicBezTo>
                  <a:cubicBezTo>
                    <a:pt x="4879" y="16420"/>
                    <a:pt x="4903" y="16440"/>
                    <a:pt x="4927" y="16463"/>
                  </a:cubicBezTo>
                  <a:cubicBezTo>
                    <a:pt x="5139" y="16678"/>
                    <a:pt x="5355" y="16890"/>
                    <a:pt x="5575" y="17093"/>
                  </a:cubicBezTo>
                  <a:cubicBezTo>
                    <a:pt x="5583" y="17099"/>
                    <a:pt x="5591" y="17107"/>
                    <a:pt x="5598" y="17113"/>
                  </a:cubicBezTo>
                  <a:cubicBezTo>
                    <a:pt x="5634" y="17144"/>
                    <a:pt x="5669" y="17176"/>
                    <a:pt x="5704" y="17207"/>
                  </a:cubicBezTo>
                  <a:cubicBezTo>
                    <a:pt x="5842" y="17333"/>
                    <a:pt x="5979" y="17456"/>
                    <a:pt x="6121" y="17580"/>
                  </a:cubicBezTo>
                  <a:cubicBezTo>
                    <a:pt x="6144" y="17603"/>
                    <a:pt x="6168" y="17625"/>
                    <a:pt x="6196" y="17645"/>
                  </a:cubicBezTo>
                  <a:cubicBezTo>
                    <a:pt x="6235" y="17677"/>
                    <a:pt x="6274" y="17708"/>
                    <a:pt x="6309" y="17740"/>
                  </a:cubicBezTo>
                  <a:cubicBezTo>
                    <a:pt x="6372" y="17794"/>
                    <a:pt x="6435" y="17849"/>
                    <a:pt x="6498" y="17903"/>
                  </a:cubicBezTo>
                  <a:cubicBezTo>
                    <a:pt x="6561" y="17955"/>
                    <a:pt x="6624" y="18006"/>
                    <a:pt x="6691" y="18058"/>
                  </a:cubicBezTo>
                  <a:cubicBezTo>
                    <a:pt x="6730" y="18089"/>
                    <a:pt x="6765" y="18121"/>
                    <a:pt x="6805" y="18152"/>
                  </a:cubicBezTo>
                  <a:cubicBezTo>
                    <a:pt x="6832" y="18172"/>
                    <a:pt x="6856" y="18192"/>
                    <a:pt x="6883" y="18212"/>
                  </a:cubicBezTo>
                  <a:cubicBezTo>
                    <a:pt x="7028" y="18327"/>
                    <a:pt x="7174" y="18439"/>
                    <a:pt x="7319" y="18547"/>
                  </a:cubicBezTo>
                  <a:cubicBezTo>
                    <a:pt x="7355" y="18573"/>
                    <a:pt x="7390" y="18602"/>
                    <a:pt x="7425" y="18628"/>
                  </a:cubicBezTo>
                  <a:cubicBezTo>
                    <a:pt x="7433" y="18633"/>
                    <a:pt x="7445" y="18639"/>
                    <a:pt x="7453" y="18648"/>
                  </a:cubicBezTo>
                  <a:cubicBezTo>
                    <a:pt x="7645" y="18788"/>
                    <a:pt x="7838" y="18925"/>
                    <a:pt x="8030" y="19057"/>
                  </a:cubicBezTo>
                  <a:cubicBezTo>
                    <a:pt x="8038" y="19063"/>
                    <a:pt x="8046" y="19069"/>
                    <a:pt x="8054" y="19074"/>
                  </a:cubicBezTo>
                  <a:cubicBezTo>
                    <a:pt x="8187" y="19166"/>
                    <a:pt x="8321" y="19255"/>
                    <a:pt x="8458" y="19341"/>
                  </a:cubicBezTo>
                  <a:cubicBezTo>
                    <a:pt x="8466" y="19346"/>
                    <a:pt x="8474" y="19349"/>
                    <a:pt x="8482" y="19355"/>
                  </a:cubicBezTo>
                  <a:cubicBezTo>
                    <a:pt x="8521" y="19378"/>
                    <a:pt x="8557" y="19404"/>
                    <a:pt x="8596" y="19427"/>
                  </a:cubicBezTo>
                  <a:cubicBezTo>
                    <a:pt x="8686" y="19484"/>
                    <a:pt x="8773" y="19538"/>
                    <a:pt x="8863" y="19593"/>
                  </a:cubicBezTo>
                  <a:cubicBezTo>
                    <a:pt x="8891" y="19610"/>
                    <a:pt x="8922" y="19627"/>
                    <a:pt x="8954" y="19644"/>
                  </a:cubicBezTo>
                  <a:cubicBezTo>
                    <a:pt x="9009" y="19676"/>
                    <a:pt x="9064" y="19707"/>
                    <a:pt x="9119" y="19739"/>
                  </a:cubicBezTo>
                  <a:cubicBezTo>
                    <a:pt x="9170" y="19770"/>
                    <a:pt x="9221" y="19802"/>
                    <a:pt x="9276" y="19830"/>
                  </a:cubicBezTo>
                  <a:cubicBezTo>
                    <a:pt x="9331" y="19862"/>
                    <a:pt x="9386" y="19891"/>
                    <a:pt x="9445" y="19922"/>
                  </a:cubicBezTo>
                  <a:cubicBezTo>
                    <a:pt x="9500" y="19951"/>
                    <a:pt x="9551" y="19982"/>
                    <a:pt x="9606" y="20011"/>
                  </a:cubicBezTo>
                  <a:cubicBezTo>
                    <a:pt x="9633" y="20025"/>
                    <a:pt x="9661" y="20042"/>
                    <a:pt x="9688" y="20057"/>
                  </a:cubicBezTo>
                  <a:cubicBezTo>
                    <a:pt x="9802" y="20117"/>
                    <a:pt x="9920" y="20177"/>
                    <a:pt x="10034" y="20237"/>
                  </a:cubicBezTo>
                  <a:cubicBezTo>
                    <a:pt x="10042" y="20240"/>
                    <a:pt x="10046" y="20243"/>
                    <a:pt x="10054" y="20246"/>
                  </a:cubicBezTo>
                  <a:cubicBezTo>
                    <a:pt x="10073" y="20254"/>
                    <a:pt x="10093" y="20266"/>
                    <a:pt x="10112" y="20274"/>
                  </a:cubicBezTo>
                  <a:cubicBezTo>
                    <a:pt x="10203" y="20317"/>
                    <a:pt x="10289" y="20363"/>
                    <a:pt x="10380" y="20406"/>
                  </a:cubicBezTo>
                  <a:cubicBezTo>
                    <a:pt x="10427" y="20429"/>
                    <a:pt x="10478" y="20452"/>
                    <a:pt x="10525" y="20475"/>
                  </a:cubicBezTo>
                  <a:cubicBezTo>
                    <a:pt x="10545" y="20483"/>
                    <a:pt x="10568" y="20495"/>
                    <a:pt x="10588" y="20506"/>
                  </a:cubicBezTo>
                  <a:cubicBezTo>
                    <a:pt x="10604" y="20515"/>
                    <a:pt x="10619" y="20521"/>
                    <a:pt x="10635" y="20526"/>
                  </a:cubicBezTo>
                  <a:cubicBezTo>
                    <a:pt x="10662" y="20541"/>
                    <a:pt x="10694" y="20552"/>
                    <a:pt x="10721" y="20566"/>
                  </a:cubicBezTo>
                  <a:cubicBezTo>
                    <a:pt x="10835" y="20618"/>
                    <a:pt x="10953" y="20667"/>
                    <a:pt x="11067" y="20715"/>
                  </a:cubicBezTo>
                  <a:cubicBezTo>
                    <a:pt x="11075" y="20718"/>
                    <a:pt x="11083" y="20721"/>
                    <a:pt x="11091" y="20724"/>
                  </a:cubicBezTo>
                  <a:cubicBezTo>
                    <a:pt x="11110" y="20732"/>
                    <a:pt x="11126" y="20738"/>
                    <a:pt x="11146" y="20744"/>
                  </a:cubicBezTo>
                  <a:cubicBezTo>
                    <a:pt x="11228" y="20778"/>
                    <a:pt x="11311" y="20810"/>
                    <a:pt x="11393" y="20841"/>
                  </a:cubicBezTo>
                  <a:cubicBezTo>
                    <a:pt x="11448" y="20864"/>
                    <a:pt x="11507" y="20884"/>
                    <a:pt x="11562" y="20904"/>
                  </a:cubicBezTo>
                  <a:cubicBezTo>
                    <a:pt x="11594" y="20916"/>
                    <a:pt x="11625" y="20927"/>
                    <a:pt x="11656" y="20939"/>
                  </a:cubicBezTo>
                  <a:cubicBezTo>
                    <a:pt x="11676" y="20944"/>
                    <a:pt x="11696" y="20953"/>
                    <a:pt x="11715" y="20961"/>
                  </a:cubicBezTo>
                  <a:cubicBezTo>
                    <a:pt x="11821" y="20999"/>
                    <a:pt x="11928" y="21036"/>
                    <a:pt x="12034" y="21070"/>
                  </a:cubicBezTo>
                  <a:cubicBezTo>
                    <a:pt x="12053" y="21076"/>
                    <a:pt x="12077" y="21082"/>
                    <a:pt x="12096" y="21090"/>
                  </a:cubicBezTo>
                  <a:cubicBezTo>
                    <a:pt x="12128" y="21102"/>
                    <a:pt x="12159" y="21110"/>
                    <a:pt x="12195" y="21122"/>
                  </a:cubicBezTo>
                  <a:cubicBezTo>
                    <a:pt x="12246" y="21139"/>
                    <a:pt x="12301" y="21156"/>
                    <a:pt x="12352" y="21170"/>
                  </a:cubicBezTo>
                  <a:cubicBezTo>
                    <a:pt x="12438" y="21196"/>
                    <a:pt x="12525" y="21219"/>
                    <a:pt x="12607" y="21242"/>
                  </a:cubicBezTo>
                  <a:cubicBezTo>
                    <a:pt x="12623" y="21245"/>
                    <a:pt x="12639" y="21251"/>
                    <a:pt x="12650" y="21254"/>
                  </a:cubicBezTo>
                  <a:cubicBezTo>
                    <a:pt x="12654" y="21254"/>
                    <a:pt x="12658" y="21256"/>
                    <a:pt x="12662" y="21256"/>
                  </a:cubicBezTo>
                  <a:cubicBezTo>
                    <a:pt x="12768" y="21285"/>
                    <a:pt x="12870" y="21311"/>
                    <a:pt x="12973" y="21334"/>
                  </a:cubicBezTo>
                  <a:cubicBezTo>
                    <a:pt x="13012" y="21342"/>
                    <a:pt x="13051" y="21351"/>
                    <a:pt x="13090" y="21360"/>
                  </a:cubicBezTo>
                  <a:cubicBezTo>
                    <a:pt x="13122" y="21368"/>
                    <a:pt x="13157" y="21374"/>
                    <a:pt x="13189" y="21382"/>
                  </a:cubicBezTo>
                  <a:cubicBezTo>
                    <a:pt x="13220" y="21388"/>
                    <a:pt x="13252" y="21397"/>
                    <a:pt x="13283" y="21402"/>
                  </a:cubicBezTo>
                  <a:cubicBezTo>
                    <a:pt x="13385" y="21422"/>
                    <a:pt x="13487" y="21443"/>
                    <a:pt x="13589" y="21460"/>
                  </a:cubicBezTo>
                  <a:cubicBezTo>
                    <a:pt x="13601" y="21463"/>
                    <a:pt x="13613" y="21463"/>
                    <a:pt x="13625" y="21465"/>
                  </a:cubicBezTo>
                  <a:cubicBezTo>
                    <a:pt x="13644" y="21468"/>
                    <a:pt x="13660" y="21471"/>
                    <a:pt x="13680" y="21474"/>
                  </a:cubicBezTo>
                  <a:cubicBezTo>
                    <a:pt x="13739" y="21483"/>
                    <a:pt x="13798" y="21494"/>
                    <a:pt x="13853" y="21503"/>
                  </a:cubicBezTo>
                  <a:cubicBezTo>
                    <a:pt x="13939" y="21514"/>
                    <a:pt x="14025" y="21526"/>
                    <a:pt x="14112" y="21537"/>
                  </a:cubicBezTo>
                  <a:cubicBezTo>
                    <a:pt x="14116" y="21537"/>
                    <a:pt x="14124" y="21537"/>
                    <a:pt x="14128" y="21540"/>
                  </a:cubicBezTo>
                  <a:cubicBezTo>
                    <a:pt x="14139" y="21540"/>
                    <a:pt x="14147" y="21543"/>
                    <a:pt x="14159" y="21543"/>
                  </a:cubicBezTo>
                  <a:cubicBezTo>
                    <a:pt x="14230" y="21551"/>
                    <a:pt x="14300" y="21557"/>
                    <a:pt x="14371" y="21566"/>
                  </a:cubicBezTo>
                  <a:cubicBezTo>
                    <a:pt x="14458" y="21574"/>
                    <a:pt x="14540" y="21580"/>
                    <a:pt x="14627" y="21586"/>
                  </a:cubicBezTo>
                  <a:cubicBezTo>
                    <a:pt x="14646" y="21586"/>
                    <a:pt x="14666" y="21589"/>
                    <a:pt x="14689" y="21589"/>
                  </a:cubicBezTo>
                  <a:cubicBezTo>
                    <a:pt x="14713" y="21589"/>
                    <a:pt x="14729" y="21591"/>
                    <a:pt x="14752" y="21591"/>
                  </a:cubicBezTo>
                  <a:cubicBezTo>
                    <a:pt x="14772" y="21591"/>
                    <a:pt x="14792" y="21594"/>
                    <a:pt x="14811" y="21594"/>
                  </a:cubicBezTo>
                  <a:cubicBezTo>
                    <a:pt x="14831" y="21594"/>
                    <a:pt x="14850" y="21594"/>
                    <a:pt x="14870" y="21597"/>
                  </a:cubicBezTo>
                  <a:cubicBezTo>
                    <a:pt x="14996" y="21600"/>
                    <a:pt x="15118" y="21600"/>
                    <a:pt x="15236" y="21600"/>
                  </a:cubicBezTo>
                  <a:cubicBezTo>
                    <a:pt x="15251" y="21600"/>
                    <a:pt x="15267" y="21597"/>
                    <a:pt x="15279" y="21597"/>
                  </a:cubicBezTo>
                  <a:cubicBezTo>
                    <a:pt x="15287" y="21597"/>
                    <a:pt x="15294" y="21597"/>
                    <a:pt x="15302" y="21597"/>
                  </a:cubicBezTo>
                  <a:cubicBezTo>
                    <a:pt x="15318" y="21597"/>
                    <a:pt x="15330" y="21594"/>
                    <a:pt x="15346" y="21594"/>
                  </a:cubicBezTo>
                  <a:cubicBezTo>
                    <a:pt x="15428" y="21591"/>
                    <a:pt x="15507" y="21589"/>
                    <a:pt x="15585" y="21583"/>
                  </a:cubicBezTo>
                  <a:cubicBezTo>
                    <a:pt x="15699" y="21574"/>
                    <a:pt x="15813" y="21566"/>
                    <a:pt x="15923" y="21551"/>
                  </a:cubicBezTo>
                  <a:cubicBezTo>
                    <a:pt x="15923" y="21551"/>
                    <a:pt x="15927" y="21551"/>
                    <a:pt x="15927" y="21551"/>
                  </a:cubicBezTo>
                  <a:cubicBezTo>
                    <a:pt x="15927" y="21551"/>
                    <a:pt x="15931" y="21551"/>
                    <a:pt x="15931" y="21551"/>
                  </a:cubicBezTo>
                  <a:cubicBezTo>
                    <a:pt x="15935" y="21551"/>
                    <a:pt x="15935" y="21551"/>
                    <a:pt x="15939" y="21548"/>
                  </a:cubicBezTo>
                  <a:cubicBezTo>
                    <a:pt x="16045" y="21534"/>
                    <a:pt x="16147" y="21520"/>
                    <a:pt x="16249" y="21503"/>
                  </a:cubicBezTo>
                  <a:cubicBezTo>
                    <a:pt x="16320" y="21491"/>
                    <a:pt x="16391" y="21477"/>
                    <a:pt x="16461" y="21463"/>
                  </a:cubicBezTo>
                  <a:cubicBezTo>
                    <a:pt x="16477" y="21460"/>
                    <a:pt x="16489" y="21457"/>
                    <a:pt x="16504" y="21451"/>
                  </a:cubicBezTo>
                  <a:cubicBezTo>
                    <a:pt x="16508" y="21451"/>
                    <a:pt x="16512" y="21451"/>
                    <a:pt x="16516" y="21448"/>
                  </a:cubicBezTo>
                  <a:cubicBezTo>
                    <a:pt x="16524" y="21445"/>
                    <a:pt x="16528" y="21445"/>
                    <a:pt x="16536" y="21442"/>
                  </a:cubicBezTo>
                  <a:cubicBezTo>
                    <a:pt x="16579" y="21431"/>
                    <a:pt x="16622" y="21422"/>
                    <a:pt x="16666" y="21411"/>
                  </a:cubicBezTo>
                  <a:cubicBezTo>
                    <a:pt x="16732" y="21394"/>
                    <a:pt x="16799" y="21377"/>
                    <a:pt x="16866" y="21357"/>
                  </a:cubicBezTo>
                  <a:cubicBezTo>
                    <a:pt x="16933" y="21337"/>
                    <a:pt x="16996" y="21316"/>
                    <a:pt x="17062" y="21294"/>
                  </a:cubicBezTo>
                  <a:cubicBezTo>
                    <a:pt x="18575" y="20778"/>
                    <a:pt x="20087" y="20260"/>
                    <a:pt x="21600" y="19744"/>
                  </a:cubicBezTo>
                  <a:cubicBezTo>
                    <a:pt x="21423" y="19770"/>
                    <a:pt x="21254" y="19816"/>
                    <a:pt x="21077" y="19856"/>
                  </a:cubicBezTo>
                  <a:close/>
                </a:path>
              </a:pathLst>
            </a:custGeom>
            <a:solidFill>
              <a:schemeClr val="bg1">
                <a:lumMod val="65000"/>
              </a:schemeClr>
            </a:solidFill>
            <a:ln>
              <a:noFill/>
            </a:ln>
          </p:spPr>
          <p:txBody>
            <a:bodyPr lIns="68580" tIns="34292" rIns="68580" bIns="34292"/>
            <a:lstStyle/>
            <a:p>
              <a:pPr eaLnBrk="1" fontAlgn="auto" hangingPunct="1">
                <a:spcBef>
                  <a:spcPts val="0"/>
                </a:spcBef>
                <a:spcAft>
                  <a:spcPts val="0"/>
                </a:spcAft>
                <a:defRPr/>
              </a:pPr>
              <a:endParaRPr sz="2521">
                <a:latin typeface="+mn-lt"/>
              </a:endParaRPr>
            </a:p>
          </p:txBody>
        </p:sp>
        <p:sp>
          <p:nvSpPr>
            <p:cNvPr id="10" name="Shape">
              <a:extLst>
                <a:ext uri="{FF2B5EF4-FFF2-40B4-BE49-F238E27FC236}">
                  <a16:creationId xmlns="" xmlns:a16="http://schemas.microsoft.com/office/drawing/2014/main" id="{385E9B4A-5336-4912-8F09-DAEE3A7B8D17}"/>
                </a:ext>
              </a:extLst>
            </p:cNvPr>
            <p:cNvSpPr/>
            <p:nvPr/>
          </p:nvSpPr>
          <p:spPr>
            <a:xfrm>
              <a:off x="1560398" y="3093000"/>
              <a:ext cx="936554" cy="1301566"/>
            </a:xfrm>
            <a:custGeom>
              <a:avLst/>
              <a:gdLst/>
              <a:ahLst/>
              <a:cxnLst>
                <a:cxn ang="0">
                  <a:pos x="wd2" y="hd2"/>
                </a:cxn>
                <a:cxn ang="5400000">
                  <a:pos x="wd2" y="hd2"/>
                </a:cxn>
                <a:cxn ang="10800000">
                  <a:pos x="wd2" y="hd2"/>
                </a:cxn>
                <a:cxn ang="16200000">
                  <a:pos x="wd2" y="hd2"/>
                </a:cxn>
              </a:cxnLst>
              <a:rect l="0" t="0" r="r" b="b"/>
              <a:pathLst>
                <a:path w="21508" h="21427" extrusionOk="0">
                  <a:moveTo>
                    <a:pt x="6978" y="188"/>
                  </a:moveTo>
                  <a:cubicBezTo>
                    <a:pt x="8329" y="457"/>
                    <a:pt x="9716" y="991"/>
                    <a:pt x="11067" y="1721"/>
                  </a:cubicBezTo>
                  <a:cubicBezTo>
                    <a:pt x="12403" y="2446"/>
                    <a:pt x="13718" y="3372"/>
                    <a:pt x="14924" y="4434"/>
                  </a:cubicBezTo>
                  <a:cubicBezTo>
                    <a:pt x="16131" y="5490"/>
                    <a:pt x="17243" y="6686"/>
                    <a:pt x="18204" y="7965"/>
                  </a:cubicBezTo>
                  <a:cubicBezTo>
                    <a:pt x="19165" y="9243"/>
                    <a:pt x="19967" y="10610"/>
                    <a:pt x="20552" y="12008"/>
                  </a:cubicBezTo>
                  <a:cubicBezTo>
                    <a:pt x="21137" y="13411"/>
                    <a:pt x="21448" y="14721"/>
                    <a:pt x="21498" y="15891"/>
                  </a:cubicBezTo>
                  <a:cubicBezTo>
                    <a:pt x="21556" y="17072"/>
                    <a:pt x="21354" y="18112"/>
                    <a:pt x="20913" y="18967"/>
                  </a:cubicBezTo>
                  <a:cubicBezTo>
                    <a:pt x="20472" y="19831"/>
                    <a:pt x="19779" y="20499"/>
                    <a:pt x="18876" y="20918"/>
                  </a:cubicBezTo>
                  <a:cubicBezTo>
                    <a:pt x="17958" y="21348"/>
                    <a:pt x="16803" y="21519"/>
                    <a:pt x="15452" y="21379"/>
                  </a:cubicBezTo>
                  <a:cubicBezTo>
                    <a:pt x="14079" y="21239"/>
                    <a:pt x="12634" y="20789"/>
                    <a:pt x="11197" y="20095"/>
                  </a:cubicBezTo>
                  <a:cubicBezTo>
                    <a:pt x="9745" y="19396"/>
                    <a:pt x="8300" y="18444"/>
                    <a:pt x="6956" y="17315"/>
                  </a:cubicBezTo>
                  <a:cubicBezTo>
                    <a:pt x="5605" y="16181"/>
                    <a:pt x="4355" y="14871"/>
                    <a:pt x="3294" y="13453"/>
                  </a:cubicBezTo>
                  <a:cubicBezTo>
                    <a:pt x="2232" y="12039"/>
                    <a:pt x="1372" y="10527"/>
                    <a:pt x="787" y="8990"/>
                  </a:cubicBezTo>
                  <a:cubicBezTo>
                    <a:pt x="202" y="7462"/>
                    <a:pt x="-44" y="6070"/>
                    <a:pt x="7" y="4858"/>
                  </a:cubicBezTo>
                  <a:cubicBezTo>
                    <a:pt x="57" y="3657"/>
                    <a:pt x="389" y="2642"/>
                    <a:pt x="975" y="1850"/>
                  </a:cubicBezTo>
                  <a:cubicBezTo>
                    <a:pt x="1553" y="1074"/>
                    <a:pt x="2376" y="514"/>
                    <a:pt x="3395" y="225"/>
                  </a:cubicBezTo>
                  <a:cubicBezTo>
                    <a:pt x="4399" y="-55"/>
                    <a:pt x="5612" y="-81"/>
                    <a:pt x="6978" y="188"/>
                  </a:cubicBezTo>
                  <a:close/>
                  <a:moveTo>
                    <a:pt x="13761" y="17149"/>
                  </a:moveTo>
                  <a:cubicBezTo>
                    <a:pt x="14592" y="17253"/>
                    <a:pt x="15307" y="17165"/>
                    <a:pt x="15878" y="16916"/>
                  </a:cubicBezTo>
                  <a:cubicBezTo>
                    <a:pt x="16449" y="16673"/>
                    <a:pt x="16882" y="16274"/>
                    <a:pt x="17171" y="15757"/>
                  </a:cubicBezTo>
                  <a:cubicBezTo>
                    <a:pt x="17460" y="15239"/>
                    <a:pt x="17597" y="14602"/>
                    <a:pt x="17568" y="13877"/>
                  </a:cubicBezTo>
                  <a:cubicBezTo>
                    <a:pt x="17547" y="13152"/>
                    <a:pt x="17359" y="12340"/>
                    <a:pt x="17005" y="11465"/>
                  </a:cubicBezTo>
                  <a:cubicBezTo>
                    <a:pt x="16644" y="10590"/>
                    <a:pt x="16145" y="9735"/>
                    <a:pt x="15546" y="8938"/>
                  </a:cubicBezTo>
                  <a:cubicBezTo>
                    <a:pt x="14946" y="8141"/>
                    <a:pt x="14245" y="7390"/>
                    <a:pt x="13494" y="6732"/>
                  </a:cubicBezTo>
                  <a:cubicBezTo>
                    <a:pt x="12735" y="6075"/>
                    <a:pt x="11919" y="5505"/>
                    <a:pt x="11081" y="5060"/>
                  </a:cubicBezTo>
                  <a:cubicBezTo>
                    <a:pt x="10243" y="4615"/>
                    <a:pt x="9383" y="4294"/>
                    <a:pt x="8553" y="4144"/>
                  </a:cubicBezTo>
                  <a:cubicBezTo>
                    <a:pt x="7715" y="3994"/>
                    <a:pt x="6978" y="4025"/>
                    <a:pt x="6371" y="4216"/>
                  </a:cubicBezTo>
                  <a:cubicBezTo>
                    <a:pt x="5757" y="4408"/>
                    <a:pt x="5273" y="4765"/>
                    <a:pt x="4933" y="5252"/>
                  </a:cubicBezTo>
                  <a:cubicBezTo>
                    <a:pt x="4594" y="5744"/>
                    <a:pt x="4406" y="6370"/>
                    <a:pt x="4392" y="7105"/>
                  </a:cubicBezTo>
                  <a:cubicBezTo>
                    <a:pt x="4377" y="7846"/>
                    <a:pt x="4536" y="8689"/>
                    <a:pt x="4897" y="9611"/>
                  </a:cubicBezTo>
                  <a:cubicBezTo>
                    <a:pt x="5258" y="10533"/>
                    <a:pt x="5779" y="11444"/>
                    <a:pt x="6414" y="12293"/>
                  </a:cubicBezTo>
                  <a:cubicBezTo>
                    <a:pt x="7050" y="13142"/>
                    <a:pt x="7801" y="13934"/>
                    <a:pt x="8610" y="14618"/>
                  </a:cubicBezTo>
                  <a:cubicBezTo>
                    <a:pt x="9420" y="15301"/>
                    <a:pt x="10286" y="15881"/>
                    <a:pt x="11168" y="16316"/>
                  </a:cubicBezTo>
                  <a:cubicBezTo>
                    <a:pt x="12042" y="16761"/>
                    <a:pt x="12923" y="17046"/>
                    <a:pt x="13761" y="17149"/>
                  </a:cubicBezTo>
                </a:path>
              </a:pathLst>
            </a:custGeom>
            <a:gradFill flip="none" rotWithShape="1">
              <a:gsLst>
                <a:gs pos="17000">
                  <a:srgbClr val="A30000"/>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521"/>
            </a:p>
          </p:txBody>
        </p:sp>
        <p:sp>
          <p:nvSpPr>
            <p:cNvPr id="11" name="Shape">
              <a:extLst>
                <a:ext uri="{FF2B5EF4-FFF2-40B4-BE49-F238E27FC236}">
                  <a16:creationId xmlns="" xmlns:a16="http://schemas.microsoft.com/office/drawing/2014/main" id="{F75F87A1-7A28-4478-98A2-23F969220E20}"/>
                </a:ext>
              </a:extLst>
            </p:cNvPr>
            <p:cNvSpPr/>
            <p:nvPr/>
          </p:nvSpPr>
          <p:spPr>
            <a:xfrm>
              <a:off x="1906702" y="3564257"/>
              <a:ext cx="243947" cy="339604"/>
            </a:xfrm>
            <a:custGeom>
              <a:avLst/>
              <a:gdLst/>
              <a:ahLst/>
              <a:cxnLst>
                <a:cxn ang="0">
                  <a:pos x="wd2" y="hd2"/>
                </a:cxn>
                <a:cxn ang="5400000">
                  <a:pos x="wd2" y="hd2"/>
                </a:cxn>
                <a:cxn ang="10800000">
                  <a:pos x="wd2" y="hd2"/>
                </a:cxn>
                <a:cxn ang="16200000">
                  <a:pos x="wd2" y="hd2"/>
                </a:cxn>
              </a:cxnLst>
              <a:rect l="0" t="0" r="r" b="b"/>
              <a:pathLst>
                <a:path w="21574" h="21401" extrusionOk="0">
                  <a:moveTo>
                    <a:pt x="6691" y="122"/>
                  </a:moveTo>
                  <a:cubicBezTo>
                    <a:pt x="8051" y="340"/>
                    <a:pt x="9467" y="855"/>
                    <a:pt x="10856" y="1569"/>
                  </a:cubicBezTo>
                  <a:cubicBezTo>
                    <a:pt x="12244" y="2282"/>
                    <a:pt x="13604" y="3233"/>
                    <a:pt x="14853" y="4303"/>
                  </a:cubicBezTo>
                  <a:cubicBezTo>
                    <a:pt x="16103" y="5393"/>
                    <a:pt x="17269" y="6622"/>
                    <a:pt x="18268" y="7950"/>
                  </a:cubicBezTo>
                  <a:cubicBezTo>
                    <a:pt x="19268" y="9277"/>
                    <a:pt x="20101" y="10704"/>
                    <a:pt x="20684" y="12151"/>
                  </a:cubicBezTo>
                  <a:cubicBezTo>
                    <a:pt x="21267" y="13597"/>
                    <a:pt x="21572" y="14945"/>
                    <a:pt x="21572" y="16114"/>
                  </a:cubicBezTo>
                  <a:cubicBezTo>
                    <a:pt x="21600" y="17303"/>
                    <a:pt x="21350" y="18333"/>
                    <a:pt x="20850" y="19166"/>
                  </a:cubicBezTo>
                  <a:cubicBezTo>
                    <a:pt x="20351" y="19998"/>
                    <a:pt x="19629" y="20632"/>
                    <a:pt x="18657" y="21009"/>
                  </a:cubicBezTo>
                  <a:cubicBezTo>
                    <a:pt x="17685" y="21385"/>
                    <a:pt x="16519" y="21504"/>
                    <a:pt x="15159" y="21306"/>
                  </a:cubicBezTo>
                  <a:cubicBezTo>
                    <a:pt x="13798" y="21108"/>
                    <a:pt x="12355" y="20632"/>
                    <a:pt x="10939" y="19919"/>
                  </a:cubicBezTo>
                  <a:cubicBezTo>
                    <a:pt x="9523" y="19205"/>
                    <a:pt x="8135" y="18274"/>
                    <a:pt x="6830" y="17164"/>
                  </a:cubicBezTo>
                  <a:cubicBezTo>
                    <a:pt x="5525" y="16054"/>
                    <a:pt x="4331" y="14786"/>
                    <a:pt x="3304" y="13439"/>
                  </a:cubicBezTo>
                  <a:cubicBezTo>
                    <a:pt x="2277" y="12071"/>
                    <a:pt x="1444" y="10625"/>
                    <a:pt x="861" y="9138"/>
                  </a:cubicBezTo>
                  <a:cubicBezTo>
                    <a:pt x="278" y="7652"/>
                    <a:pt x="0" y="6285"/>
                    <a:pt x="0" y="5096"/>
                  </a:cubicBezTo>
                  <a:cubicBezTo>
                    <a:pt x="0" y="3907"/>
                    <a:pt x="278" y="2876"/>
                    <a:pt x="833" y="2064"/>
                  </a:cubicBezTo>
                  <a:cubicBezTo>
                    <a:pt x="1360" y="1252"/>
                    <a:pt x="2138" y="657"/>
                    <a:pt x="3110" y="320"/>
                  </a:cubicBezTo>
                  <a:cubicBezTo>
                    <a:pt x="4137" y="-17"/>
                    <a:pt x="5331" y="-96"/>
                    <a:pt x="6691" y="122"/>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521"/>
            </a:p>
          </p:txBody>
        </p:sp>
        <p:sp>
          <p:nvSpPr>
            <p:cNvPr id="12" name="Shape">
              <a:extLst>
                <a:ext uri="{FF2B5EF4-FFF2-40B4-BE49-F238E27FC236}">
                  <a16:creationId xmlns="" xmlns:a16="http://schemas.microsoft.com/office/drawing/2014/main" id="{1B174BFD-2577-45D6-A7F9-E1A03DCBCA65}"/>
                </a:ext>
              </a:extLst>
            </p:cNvPr>
            <p:cNvSpPr/>
            <p:nvPr/>
          </p:nvSpPr>
          <p:spPr>
            <a:xfrm>
              <a:off x="1403453" y="2904497"/>
              <a:ext cx="1221443" cy="1698021"/>
            </a:xfrm>
            <a:custGeom>
              <a:avLst/>
              <a:gdLst/>
              <a:ahLst/>
              <a:cxnLst>
                <a:cxn ang="0">
                  <a:pos x="wd2" y="hd2"/>
                </a:cxn>
                <a:cxn ang="5400000">
                  <a:pos x="wd2" y="hd2"/>
                </a:cxn>
                <a:cxn ang="10800000">
                  <a:pos x="wd2" y="hd2"/>
                </a:cxn>
                <a:cxn ang="16200000">
                  <a:pos x="wd2" y="hd2"/>
                </a:cxn>
              </a:cxnLst>
              <a:rect l="0" t="0" r="r" b="b"/>
              <a:pathLst>
                <a:path w="21492" h="21442" extrusionOk="0">
                  <a:moveTo>
                    <a:pt x="7119" y="217"/>
                  </a:moveTo>
                  <a:cubicBezTo>
                    <a:pt x="8463" y="503"/>
                    <a:pt x="9841" y="1043"/>
                    <a:pt x="11174" y="1782"/>
                  </a:cubicBezTo>
                  <a:cubicBezTo>
                    <a:pt x="12496" y="2508"/>
                    <a:pt x="13784" y="3430"/>
                    <a:pt x="14974" y="4482"/>
                  </a:cubicBezTo>
                  <a:cubicBezTo>
                    <a:pt x="16157" y="5527"/>
                    <a:pt x="17253" y="6706"/>
                    <a:pt x="18193" y="7965"/>
                  </a:cubicBezTo>
                  <a:cubicBezTo>
                    <a:pt x="19133" y="9224"/>
                    <a:pt x="19930" y="10570"/>
                    <a:pt x="20511" y="11948"/>
                  </a:cubicBezTo>
                  <a:cubicBezTo>
                    <a:pt x="21097" y="13334"/>
                    <a:pt x="21412" y="14633"/>
                    <a:pt x="21479" y="15796"/>
                  </a:cubicBezTo>
                  <a:cubicBezTo>
                    <a:pt x="21545" y="16972"/>
                    <a:pt x="21362" y="18016"/>
                    <a:pt x="20948" y="18878"/>
                  </a:cubicBezTo>
                  <a:cubicBezTo>
                    <a:pt x="20522" y="19752"/>
                    <a:pt x="19858" y="20439"/>
                    <a:pt x="18967" y="20880"/>
                  </a:cubicBezTo>
                  <a:cubicBezTo>
                    <a:pt x="18060" y="21328"/>
                    <a:pt x="16926" y="21527"/>
                    <a:pt x="15577" y="21408"/>
                  </a:cubicBezTo>
                  <a:cubicBezTo>
                    <a:pt x="14205" y="21289"/>
                    <a:pt x="12756" y="20856"/>
                    <a:pt x="11301" y="20169"/>
                  </a:cubicBezTo>
                  <a:cubicBezTo>
                    <a:pt x="9830" y="19474"/>
                    <a:pt x="8369" y="18521"/>
                    <a:pt x="7003" y="17381"/>
                  </a:cubicBezTo>
                  <a:cubicBezTo>
                    <a:pt x="5626" y="16233"/>
                    <a:pt x="4359" y="14903"/>
                    <a:pt x="3286" y="13465"/>
                  </a:cubicBezTo>
                  <a:cubicBezTo>
                    <a:pt x="2213" y="12028"/>
                    <a:pt x="1339" y="10491"/>
                    <a:pt x="758" y="8934"/>
                  </a:cubicBezTo>
                  <a:cubicBezTo>
                    <a:pt x="177" y="7389"/>
                    <a:pt x="-55" y="5979"/>
                    <a:pt x="11" y="4760"/>
                  </a:cubicBezTo>
                  <a:cubicBezTo>
                    <a:pt x="78" y="3557"/>
                    <a:pt x="437" y="2544"/>
                    <a:pt x="1046" y="1766"/>
                  </a:cubicBezTo>
                  <a:cubicBezTo>
                    <a:pt x="1643" y="999"/>
                    <a:pt x="2484" y="463"/>
                    <a:pt x="3524" y="197"/>
                  </a:cubicBezTo>
                  <a:cubicBezTo>
                    <a:pt x="4542" y="-65"/>
                    <a:pt x="5753" y="-73"/>
                    <a:pt x="7119" y="217"/>
                  </a:cubicBezTo>
                  <a:close/>
                  <a:moveTo>
                    <a:pt x="14548" y="18822"/>
                  </a:moveTo>
                  <a:cubicBezTo>
                    <a:pt x="15582" y="18930"/>
                    <a:pt x="16462" y="18795"/>
                    <a:pt x="17170" y="18469"/>
                  </a:cubicBezTo>
                  <a:cubicBezTo>
                    <a:pt x="17867" y="18143"/>
                    <a:pt x="18392" y="17631"/>
                    <a:pt x="18730" y="16972"/>
                  </a:cubicBezTo>
                  <a:cubicBezTo>
                    <a:pt x="19067" y="16317"/>
                    <a:pt x="19222" y="15518"/>
                    <a:pt x="19178" y="14613"/>
                  </a:cubicBezTo>
                  <a:cubicBezTo>
                    <a:pt x="19133" y="13715"/>
                    <a:pt x="18901" y="12711"/>
                    <a:pt x="18453" y="11634"/>
                  </a:cubicBezTo>
                  <a:cubicBezTo>
                    <a:pt x="18005" y="10562"/>
                    <a:pt x="17391" y="9514"/>
                    <a:pt x="16655" y="8533"/>
                  </a:cubicBezTo>
                  <a:cubicBezTo>
                    <a:pt x="15920" y="7552"/>
                    <a:pt x="15068" y="6635"/>
                    <a:pt x="14144" y="5824"/>
                  </a:cubicBezTo>
                  <a:cubicBezTo>
                    <a:pt x="13215" y="5010"/>
                    <a:pt x="12214" y="4303"/>
                    <a:pt x="11190" y="3743"/>
                  </a:cubicBezTo>
                  <a:cubicBezTo>
                    <a:pt x="10156" y="3183"/>
                    <a:pt x="9094" y="2774"/>
                    <a:pt x="8060" y="2568"/>
                  </a:cubicBezTo>
                  <a:cubicBezTo>
                    <a:pt x="7009" y="2361"/>
                    <a:pt x="6085" y="2381"/>
                    <a:pt x="5316" y="2600"/>
                  </a:cubicBezTo>
                  <a:cubicBezTo>
                    <a:pt x="4531" y="2822"/>
                    <a:pt x="3905" y="3247"/>
                    <a:pt x="3463" y="3847"/>
                  </a:cubicBezTo>
                  <a:cubicBezTo>
                    <a:pt x="3015" y="4450"/>
                    <a:pt x="2755" y="5233"/>
                    <a:pt x="2722" y="6154"/>
                  </a:cubicBezTo>
                  <a:cubicBezTo>
                    <a:pt x="2683" y="7083"/>
                    <a:pt x="2877" y="8156"/>
                    <a:pt x="3319" y="9323"/>
                  </a:cubicBezTo>
                  <a:cubicBezTo>
                    <a:pt x="3767" y="10499"/>
                    <a:pt x="4425" y="11658"/>
                    <a:pt x="5239" y="12746"/>
                  </a:cubicBezTo>
                  <a:cubicBezTo>
                    <a:pt x="6052" y="13831"/>
                    <a:pt x="7009" y="14839"/>
                    <a:pt x="8043" y="15709"/>
                  </a:cubicBezTo>
                  <a:cubicBezTo>
                    <a:pt x="9072" y="16575"/>
                    <a:pt x="10178" y="17301"/>
                    <a:pt x="11290" y="17842"/>
                  </a:cubicBezTo>
                  <a:cubicBezTo>
                    <a:pt x="12391" y="18370"/>
                    <a:pt x="13497" y="18715"/>
                    <a:pt x="14548" y="18822"/>
                  </a:cubicBezTo>
                </a:path>
              </a:pathLst>
            </a:custGeom>
            <a:gradFill flip="none" rotWithShape="1">
              <a:gsLst>
                <a:gs pos="0">
                  <a:schemeClr val="bg1">
                    <a:lumMod val="65000"/>
                  </a:schemeClr>
                </a:gs>
                <a:gs pos="50000">
                  <a:schemeClr val="bg1">
                    <a:lumMod val="85000"/>
                    <a:shade val="67500"/>
                    <a:satMod val="11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521"/>
            </a:p>
          </p:txBody>
        </p:sp>
        <p:sp>
          <p:nvSpPr>
            <p:cNvPr id="13" name="Shape">
              <a:extLst>
                <a:ext uri="{FF2B5EF4-FFF2-40B4-BE49-F238E27FC236}">
                  <a16:creationId xmlns="" xmlns:a16="http://schemas.microsoft.com/office/drawing/2014/main" id="{87F22D02-7021-413F-B5CE-AE28C1B1A7CA}"/>
                </a:ext>
              </a:extLst>
            </p:cNvPr>
            <p:cNvSpPr/>
            <p:nvPr/>
          </p:nvSpPr>
          <p:spPr>
            <a:xfrm>
              <a:off x="1214096" y="2715995"/>
              <a:ext cx="1542157" cy="2140852"/>
            </a:xfrm>
            <a:custGeom>
              <a:avLst/>
              <a:gdLst/>
              <a:ahLst/>
              <a:cxnLst>
                <a:cxn ang="0">
                  <a:pos x="wd2" y="hd2"/>
                </a:cxn>
                <a:cxn ang="5400000">
                  <a:pos x="wd2" y="hd2"/>
                </a:cxn>
                <a:cxn ang="10800000">
                  <a:pos x="wd2" y="hd2"/>
                </a:cxn>
                <a:cxn ang="16200000">
                  <a:pos x="wd2" y="hd2"/>
                </a:cxn>
              </a:cxnLst>
              <a:rect l="0" t="0" r="r" b="b"/>
              <a:pathLst>
                <a:path w="21469" h="21454" extrusionOk="0">
                  <a:moveTo>
                    <a:pt x="7276" y="250"/>
                  </a:moveTo>
                  <a:cubicBezTo>
                    <a:pt x="8616" y="552"/>
                    <a:pt x="9973" y="1107"/>
                    <a:pt x="11292" y="1847"/>
                  </a:cubicBezTo>
                  <a:cubicBezTo>
                    <a:pt x="12588" y="2579"/>
                    <a:pt x="13854" y="3492"/>
                    <a:pt x="15023" y="4529"/>
                  </a:cubicBezTo>
                  <a:cubicBezTo>
                    <a:pt x="16184" y="5560"/>
                    <a:pt x="17257" y="6723"/>
                    <a:pt x="18181" y="7961"/>
                  </a:cubicBezTo>
                  <a:cubicBezTo>
                    <a:pt x="19105" y="9200"/>
                    <a:pt x="19889" y="10523"/>
                    <a:pt x="20462" y="11878"/>
                  </a:cubicBezTo>
                  <a:cubicBezTo>
                    <a:pt x="21045" y="13246"/>
                    <a:pt x="21365" y="14529"/>
                    <a:pt x="21448" y="15685"/>
                  </a:cubicBezTo>
                  <a:cubicBezTo>
                    <a:pt x="21531" y="16858"/>
                    <a:pt x="21369" y="17904"/>
                    <a:pt x="20975" y="18774"/>
                  </a:cubicBezTo>
                  <a:cubicBezTo>
                    <a:pt x="20572" y="19659"/>
                    <a:pt x="19928" y="20365"/>
                    <a:pt x="19061" y="20829"/>
                  </a:cubicBezTo>
                  <a:cubicBezTo>
                    <a:pt x="18172" y="21301"/>
                    <a:pt x="17051" y="21525"/>
                    <a:pt x="15711" y="21434"/>
                  </a:cubicBezTo>
                  <a:cubicBezTo>
                    <a:pt x="14344" y="21339"/>
                    <a:pt x="12886" y="20923"/>
                    <a:pt x="11419" y="20246"/>
                  </a:cubicBezTo>
                  <a:cubicBezTo>
                    <a:pt x="9930" y="19555"/>
                    <a:pt x="8449" y="18604"/>
                    <a:pt x="7061" y="17453"/>
                  </a:cubicBezTo>
                  <a:cubicBezTo>
                    <a:pt x="5659" y="16294"/>
                    <a:pt x="4367" y="14942"/>
                    <a:pt x="3277" y="13476"/>
                  </a:cubicBezTo>
                  <a:cubicBezTo>
                    <a:pt x="2186" y="12011"/>
                    <a:pt x="1306" y="10448"/>
                    <a:pt x="728" y="8866"/>
                  </a:cubicBezTo>
                  <a:cubicBezTo>
                    <a:pt x="154" y="7299"/>
                    <a:pt x="-69" y="5878"/>
                    <a:pt x="19" y="4652"/>
                  </a:cubicBezTo>
                  <a:cubicBezTo>
                    <a:pt x="106" y="3448"/>
                    <a:pt x="487" y="2443"/>
                    <a:pt x="1122" y="1677"/>
                  </a:cubicBezTo>
                  <a:cubicBezTo>
                    <a:pt x="1744" y="927"/>
                    <a:pt x="2603" y="414"/>
                    <a:pt x="3658" y="168"/>
                  </a:cubicBezTo>
                  <a:cubicBezTo>
                    <a:pt x="4692" y="-75"/>
                    <a:pt x="5909" y="-59"/>
                    <a:pt x="7276" y="250"/>
                  </a:cubicBezTo>
                  <a:close/>
                  <a:moveTo>
                    <a:pt x="14791" y="19117"/>
                  </a:moveTo>
                  <a:cubicBezTo>
                    <a:pt x="15855" y="19212"/>
                    <a:pt x="16757" y="19054"/>
                    <a:pt x="17476" y="18698"/>
                  </a:cubicBezTo>
                  <a:cubicBezTo>
                    <a:pt x="18181" y="18348"/>
                    <a:pt x="18706" y="17803"/>
                    <a:pt x="19043" y="17110"/>
                  </a:cubicBezTo>
                  <a:cubicBezTo>
                    <a:pt x="19376" y="16426"/>
                    <a:pt x="19521" y="15597"/>
                    <a:pt x="19464" y="14664"/>
                  </a:cubicBezTo>
                  <a:cubicBezTo>
                    <a:pt x="19411" y="13741"/>
                    <a:pt x="19162" y="12710"/>
                    <a:pt x="18697" y="11611"/>
                  </a:cubicBezTo>
                  <a:cubicBezTo>
                    <a:pt x="18238" y="10517"/>
                    <a:pt x="17607" y="9449"/>
                    <a:pt x="16862" y="8450"/>
                  </a:cubicBezTo>
                  <a:cubicBezTo>
                    <a:pt x="16118" y="7451"/>
                    <a:pt x="15251" y="6515"/>
                    <a:pt x="14313" y="5686"/>
                  </a:cubicBezTo>
                  <a:cubicBezTo>
                    <a:pt x="13372" y="4851"/>
                    <a:pt x="12351" y="4123"/>
                    <a:pt x="11305" y="3543"/>
                  </a:cubicBezTo>
                  <a:cubicBezTo>
                    <a:pt x="10249" y="2960"/>
                    <a:pt x="9159" y="2528"/>
                    <a:pt x="8094" y="2301"/>
                  </a:cubicBezTo>
                  <a:cubicBezTo>
                    <a:pt x="7013" y="2071"/>
                    <a:pt x="6049" y="2077"/>
                    <a:pt x="5243" y="2285"/>
                  </a:cubicBezTo>
                  <a:cubicBezTo>
                    <a:pt x="4420" y="2500"/>
                    <a:pt x="3754" y="2925"/>
                    <a:pt x="3281" y="3530"/>
                  </a:cubicBezTo>
                  <a:cubicBezTo>
                    <a:pt x="2800" y="4148"/>
                    <a:pt x="2515" y="4952"/>
                    <a:pt x="2462" y="5906"/>
                  </a:cubicBezTo>
                  <a:cubicBezTo>
                    <a:pt x="2410" y="6874"/>
                    <a:pt x="2598" y="7990"/>
                    <a:pt x="3054" y="9219"/>
                  </a:cubicBezTo>
                  <a:cubicBezTo>
                    <a:pt x="3513" y="10454"/>
                    <a:pt x="4205" y="11674"/>
                    <a:pt x="5055" y="12814"/>
                  </a:cubicBezTo>
                  <a:cubicBezTo>
                    <a:pt x="5905" y="13955"/>
                    <a:pt x="6912" y="15011"/>
                    <a:pt x="7998" y="15922"/>
                  </a:cubicBezTo>
                  <a:cubicBezTo>
                    <a:pt x="9080" y="16826"/>
                    <a:pt x="10236" y="17583"/>
                    <a:pt x="11401" y="18134"/>
                  </a:cubicBezTo>
                  <a:cubicBezTo>
                    <a:pt x="12553" y="18679"/>
                    <a:pt x="13705" y="19023"/>
                    <a:pt x="14791" y="19117"/>
                  </a:cubicBezTo>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2521"/>
            </a:p>
          </p:txBody>
        </p:sp>
        <p:grpSp>
          <p:nvGrpSpPr>
            <p:cNvPr id="14" name="Group 194">
              <a:extLst>
                <a:ext uri="{FF2B5EF4-FFF2-40B4-BE49-F238E27FC236}">
                  <a16:creationId xmlns="" xmlns:a16="http://schemas.microsoft.com/office/drawing/2014/main" id="{AD514DFA-D481-4B1F-B6F9-ADA8A9EC3962}"/>
                </a:ext>
              </a:extLst>
            </p:cNvPr>
            <p:cNvGrpSpPr>
              <a:grpSpLocks/>
            </p:cNvGrpSpPr>
            <p:nvPr/>
          </p:nvGrpSpPr>
          <p:grpSpPr bwMode="auto">
            <a:xfrm>
              <a:off x="1876358" y="2211772"/>
              <a:ext cx="1926980" cy="1238153"/>
              <a:chOff x="1757651" y="1256035"/>
              <a:chExt cx="3442630" cy="2212011"/>
            </a:xfrm>
          </p:grpSpPr>
          <p:sp>
            <p:nvSpPr>
              <p:cNvPr id="64" name="Shape">
                <a:extLst>
                  <a:ext uri="{FF2B5EF4-FFF2-40B4-BE49-F238E27FC236}">
                    <a16:creationId xmlns="" xmlns:a16="http://schemas.microsoft.com/office/drawing/2014/main" id="{5A0D99C3-9B70-41A1-95F6-32EA34002779}"/>
                  </a:ext>
                </a:extLst>
              </p:cNvPr>
              <p:cNvSpPr/>
              <p:nvPr/>
            </p:nvSpPr>
            <p:spPr>
              <a:xfrm>
                <a:off x="3756298" y="1256129"/>
                <a:ext cx="1280037" cy="1050394"/>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5" name="Shape">
                <a:extLst>
                  <a:ext uri="{FF2B5EF4-FFF2-40B4-BE49-F238E27FC236}">
                    <a16:creationId xmlns="" xmlns:a16="http://schemas.microsoft.com/office/drawing/2014/main" id="{04F24142-42BC-4FE1-956A-E897AF10619E}"/>
                  </a:ext>
                </a:extLst>
              </p:cNvPr>
              <p:cNvSpPr/>
              <p:nvPr/>
            </p:nvSpPr>
            <p:spPr>
              <a:xfrm>
                <a:off x="1757002" y="3258025"/>
                <a:ext cx="356581" cy="211149"/>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6" name="Shape">
                <a:extLst>
                  <a:ext uri="{FF2B5EF4-FFF2-40B4-BE49-F238E27FC236}">
                    <a16:creationId xmlns="" xmlns:a16="http://schemas.microsoft.com/office/drawing/2014/main" id="{90531802-5E34-4B31-8ABD-ADECC2B6C9C4}"/>
                  </a:ext>
                </a:extLst>
              </p:cNvPr>
              <p:cNvSpPr/>
              <p:nvPr/>
            </p:nvSpPr>
            <p:spPr>
              <a:xfrm>
                <a:off x="2034342" y="1699807"/>
                <a:ext cx="2937989" cy="1651765"/>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7" name="Shape">
                <a:extLst>
                  <a:ext uri="{FF2B5EF4-FFF2-40B4-BE49-F238E27FC236}">
                    <a16:creationId xmlns="" xmlns:a16="http://schemas.microsoft.com/office/drawing/2014/main" id="{12DFE2C7-D316-4E26-BE05-389EC625191A}"/>
                  </a:ext>
                </a:extLst>
              </p:cNvPr>
              <p:cNvSpPr/>
              <p:nvPr/>
            </p:nvSpPr>
            <p:spPr>
              <a:xfrm>
                <a:off x="3701439" y="1534096"/>
                <a:ext cx="1301370" cy="820536"/>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8" name="Shape">
                <a:extLst>
                  <a:ext uri="{FF2B5EF4-FFF2-40B4-BE49-F238E27FC236}">
                    <a16:creationId xmlns="" xmlns:a16="http://schemas.microsoft.com/office/drawing/2014/main" id="{1342AF8D-BFD8-4686-A683-DA10D4A8619D}"/>
                  </a:ext>
                </a:extLst>
              </p:cNvPr>
              <p:cNvSpPr/>
              <p:nvPr/>
            </p:nvSpPr>
            <p:spPr>
              <a:xfrm>
                <a:off x="3756298" y="1699807"/>
                <a:ext cx="1444613" cy="732336"/>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9" name="Shape">
                <a:extLst>
                  <a:ext uri="{FF2B5EF4-FFF2-40B4-BE49-F238E27FC236}">
                    <a16:creationId xmlns="" xmlns:a16="http://schemas.microsoft.com/office/drawing/2014/main" id="{B5517755-934B-4220-9F21-D5445FA7052B}"/>
                  </a:ext>
                </a:extLst>
              </p:cNvPr>
              <p:cNvSpPr/>
              <p:nvPr/>
            </p:nvSpPr>
            <p:spPr>
              <a:xfrm>
                <a:off x="2653028" y="2768911"/>
                <a:ext cx="182862" cy="291330"/>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0" name="Shape">
                <a:extLst>
                  <a:ext uri="{FF2B5EF4-FFF2-40B4-BE49-F238E27FC236}">
                    <a16:creationId xmlns="" xmlns:a16="http://schemas.microsoft.com/office/drawing/2014/main" id="{FAD3A1FA-B7FD-4FA3-8600-DF6C7F2DDBEF}"/>
                  </a:ext>
                </a:extLst>
              </p:cNvPr>
              <p:cNvSpPr/>
              <p:nvPr/>
            </p:nvSpPr>
            <p:spPr>
              <a:xfrm>
                <a:off x="2701791" y="2750201"/>
                <a:ext cx="179814" cy="285986"/>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1" name="Shape">
                <a:extLst>
                  <a:ext uri="{FF2B5EF4-FFF2-40B4-BE49-F238E27FC236}">
                    <a16:creationId xmlns="" xmlns:a16="http://schemas.microsoft.com/office/drawing/2014/main" id="{66AE3913-6E17-4687-B0AF-7736A08D4635}"/>
                  </a:ext>
                </a:extLst>
              </p:cNvPr>
              <p:cNvSpPr/>
              <p:nvPr/>
            </p:nvSpPr>
            <p:spPr>
              <a:xfrm>
                <a:off x="2607311" y="2792965"/>
                <a:ext cx="182862" cy="294004"/>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2" name="Shape">
                <a:extLst>
                  <a:ext uri="{FF2B5EF4-FFF2-40B4-BE49-F238E27FC236}">
                    <a16:creationId xmlns="" xmlns:a16="http://schemas.microsoft.com/office/drawing/2014/main" id="{621BAF6B-92A7-44AE-A202-CFCAD54592B7}"/>
                  </a:ext>
                </a:extLst>
              </p:cNvPr>
              <p:cNvSpPr/>
              <p:nvPr/>
            </p:nvSpPr>
            <p:spPr>
              <a:xfrm>
                <a:off x="2741410" y="2728819"/>
                <a:ext cx="179816" cy="285986"/>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3" name="Shape">
                <a:extLst>
                  <a:ext uri="{FF2B5EF4-FFF2-40B4-BE49-F238E27FC236}">
                    <a16:creationId xmlns="" xmlns:a16="http://schemas.microsoft.com/office/drawing/2014/main" id="{F22B80F9-FBAD-40DC-B8E2-6D7FE09C923B}"/>
                  </a:ext>
                </a:extLst>
              </p:cNvPr>
              <p:cNvSpPr/>
              <p:nvPr/>
            </p:nvSpPr>
            <p:spPr>
              <a:xfrm>
                <a:off x="2031296" y="3145769"/>
                <a:ext cx="158481" cy="208475"/>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4" name="Shape">
                <a:extLst>
                  <a:ext uri="{FF2B5EF4-FFF2-40B4-BE49-F238E27FC236}">
                    <a16:creationId xmlns="" xmlns:a16="http://schemas.microsoft.com/office/drawing/2014/main" id="{B3B6EC4B-57E8-49CC-B7E3-6E51886EDEA6}"/>
                  </a:ext>
                </a:extLst>
              </p:cNvPr>
              <p:cNvSpPr/>
              <p:nvPr/>
            </p:nvSpPr>
            <p:spPr>
              <a:xfrm>
                <a:off x="2083106" y="3103005"/>
                <a:ext cx="167625" cy="248567"/>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5" name="Shape">
                <a:extLst>
                  <a:ext uri="{FF2B5EF4-FFF2-40B4-BE49-F238E27FC236}">
                    <a16:creationId xmlns="" xmlns:a16="http://schemas.microsoft.com/office/drawing/2014/main" id="{A839221D-0D1A-4D23-B080-52FDCB4F9E88}"/>
                  </a:ext>
                </a:extLst>
              </p:cNvPr>
              <p:cNvSpPr/>
              <p:nvPr/>
            </p:nvSpPr>
            <p:spPr>
              <a:xfrm>
                <a:off x="2128822" y="3062915"/>
                <a:ext cx="179814" cy="272621"/>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6" name="Shape">
                <a:extLst>
                  <a:ext uri="{FF2B5EF4-FFF2-40B4-BE49-F238E27FC236}">
                    <a16:creationId xmlns="" xmlns:a16="http://schemas.microsoft.com/office/drawing/2014/main" id="{DA550881-B480-455E-B0ED-3A4C5BFD772E}"/>
                  </a:ext>
                </a:extLst>
              </p:cNvPr>
              <p:cNvSpPr/>
              <p:nvPr/>
            </p:nvSpPr>
            <p:spPr>
              <a:xfrm>
                <a:off x="2214158" y="3004114"/>
                <a:ext cx="188958" cy="291330"/>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7" name="Shape">
                <a:extLst>
                  <a:ext uri="{FF2B5EF4-FFF2-40B4-BE49-F238E27FC236}">
                    <a16:creationId xmlns="" xmlns:a16="http://schemas.microsoft.com/office/drawing/2014/main" id="{D7A5224B-C4DD-4230-94A6-BEB7BDD0D15C}"/>
                  </a:ext>
                </a:extLst>
              </p:cNvPr>
              <p:cNvSpPr/>
              <p:nvPr/>
            </p:nvSpPr>
            <p:spPr>
              <a:xfrm>
                <a:off x="2256826" y="2814347"/>
                <a:ext cx="493728" cy="45971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78" name="Shape">
                <a:extLst>
                  <a:ext uri="{FF2B5EF4-FFF2-40B4-BE49-F238E27FC236}">
                    <a16:creationId xmlns="" xmlns:a16="http://schemas.microsoft.com/office/drawing/2014/main" id="{AA62E272-D61E-4144-9CF5-A8C70E372B1C}"/>
                  </a:ext>
                </a:extLst>
              </p:cNvPr>
              <p:cNvSpPr/>
              <p:nvPr/>
            </p:nvSpPr>
            <p:spPr>
              <a:xfrm>
                <a:off x="2171490" y="3033513"/>
                <a:ext cx="185909" cy="285986"/>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grpSp>
        <p:grpSp>
          <p:nvGrpSpPr>
            <p:cNvPr id="15" name="Group 195">
              <a:extLst>
                <a:ext uri="{FF2B5EF4-FFF2-40B4-BE49-F238E27FC236}">
                  <a16:creationId xmlns="" xmlns:a16="http://schemas.microsoft.com/office/drawing/2014/main" id="{42D5136C-E4BF-452A-8360-8790506A3972}"/>
                </a:ext>
              </a:extLst>
            </p:cNvPr>
            <p:cNvGrpSpPr>
              <a:grpSpLocks/>
            </p:cNvGrpSpPr>
            <p:nvPr/>
          </p:nvGrpSpPr>
          <p:grpSpPr bwMode="auto">
            <a:xfrm rot="-1353058">
              <a:off x="1172672" y="1653311"/>
              <a:ext cx="1926109" cy="1238572"/>
              <a:chOff x="1758152" y="1255011"/>
              <a:chExt cx="3441074" cy="2212760"/>
            </a:xfrm>
          </p:grpSpPr>
          <p:sp>
            <p:nvSpPr>
              <p:cNvPr id="49" name="Shape">
                <a:extLst>
                  <a:ext uri="{FF2B5EF4-FFF2-40B4-BE49-F238E27FC236}">
                    <a16:creationId xmlns="" xmlns:a16="http://schemas.microsoft.com/office/drawing/2014/main" id="{B16694EC-6624-41C1-AF21-D8E989509700}"/>
                  </a:ext>
                </a:extLst>
              </p:cNvPr>
              <p:cNvSpPr/>
              <p:nvPr/>
            </p:nvSpPr>
            <p:spPr>
              <a:xfrm>
                <a:off x="3756451" y="1255011"/>
                <a:ext cx="1276990" cy="1050394"/>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0" name="Shape">
                <a:extLst>
                  <a:ext uri="{FF2B5EF4-FFF2-40B4-BE49-F238E27FC236}">
                    <a16:creationId xmlns="" xmlns:a16="http://schemas.microsoft.com/office/drawing/2014/main" id="{9004A006-5B7C-4C48-B4D2-8D02C8B7A9FB}"/>
                  </a:ext>
                </a:extLst>
              </p:cNvPr>
              <p:cNvSpPr/>
              <p:nvPr/>
            </p:nvSpPr>
            <p:spPr>
              <a:xfrm>
                <a:off x="1758152" y="3256622"/>
                <a:ext cx="356581" cy="211149"/>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1" name="Shape">
                <a:extLst>
                  <a:ext uri="{FF2B5EF4-FFF2-40B4-BE49-F238E27FC236}">
                    <a16:creationId xmlns="" xmlns:a16="http://schemas.microsoft.com/office/drawing/2014/main" id="{902F7818-020B-4097-B22E-4F2715A22EF9}"/>
                  </a:ext>
                </a:extLst>
              </p:cNvPr>
              <p:cNvSpPr/>
              <p:nvPr/>
            </p:nvSpPr>
            <p:spPr>
              <a:xfrm>
                <a:off x="2033992" y="1698295"/>
                <a:ext cx="2934943" cy="1651765"/>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2" name="Shape">
                <a:extLst>
                  <a:ext uri="{FF2B5EF4-FFF2-40B4-BE49-F238E27FC236}">
                    <a16:creationId xmlns="" xmlns:a16="http://schemas.microsoft.com/office/drawing/2014/main" id="{98B19C5D-5564-4B65-AF09-9F58E462852A}"/>
                  </a:ext>
                </a:extLst>
              </p:cNvPr>
              <p:cNvSpPr/>
              <p:nvPr/>
            </p:nvSpPr>
            <p:spPr>
              <a:xfrm>
                <a:off x="3592987" y="1746013"/>
                <a:ext cx="1298323" cy="820538"/>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3" name="Shape">
                <a:extLst>
                  <a:ext uri="{FF2B5EF4-FFF2-40B4-BE49-F238E27FC236}">
                    <a16:creationId xmlns="" xmlns:a16="http://schemas.microsoft.com/office/drawing/2014/main" id="{7B363836-E9C0-4EA1-BFDE-A4A5D12BEAE6}"/>
                  </a:ext>
                </a:extLst>
              </p:cNvPr>
              <p:cNvSpPr/>
              <p:nvPr/>
            </p:nvSpPr>
            <p:spPr>
              <a:xfrm>
                <a:off x="3757662" y="1697675"/>
                <a:ext cx="1441564" cy="732336"/>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4" name="Shape">
                <a:extLst>
                  <a:ext uri="{FF2B5EF4-FFF2-40B4-BE49-F238E27FC236}">
                    <a16:creationId xmlns="" xmlns:a16="http://schemas.microsoft.com/office/drawing/2014/main" id="{11C4275C-F9A0-4F93-829E-135B739AAA29}"/>
                  </a:ext>
                </a:extLst>
              </p:cNvPr>
              <p:cNvSpPr/>
              <p:nvPr/>
            </p:nvSpPr>
            <p:spPr>
              <a:xfrm>
                <a:off x="2653444" y="2767168"/>
                <a:ext cx="182862" cy="291332"/>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5" name="Shape">
                <a:extLst>
                  <a:ext uri="{FF2B5EF4-FFF2-40B4-BE49-F238E27FC236}">
                    <a16:creationId xmlns="" xmlns:a16="http://schemas.microsoft.com/office/drawing/2014/main" id="{28E752A5-099E-4EE2-B2BE-5ECB9B7CA8C9}"/>
                  </a:ext>
                </a:extLst>
              </p:cNvPr>
              <p:cNvSpPr/>
              <p:nvPr/>
            </p:nvSpPr>
            <p:spPr>
              <a:xfrm>
                <a:off x="2702531" y="2749540"/>
                <a:ext cx="179816" cy="285986"/>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6" name="Shape">
                <a:extLst>
                  <a:ext uri="{FF2B5EF4-FFF2-40B4-BE49-F238E27FC236}">
                    <a16:creationId xmlns="" xmlns:a16="http://schemas.microsoft.com/office/drawing/2014/main" id="{7E2ED25D-BF49-4865-B5B0-65EFFA630B26}"/>
                  </a:ext>
                </a:extLst>
              </p:cNvPr>
              <p:cNvSpPr/>
              <p:nvPr/>
            </p:nvSpPr>
            <p:spPr>
              <a:xfrm>
                <a:off x="2605419" y="2790861"/>
                <a:ext cx="185909" cy="294004"/>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7" name="Shape">
                <a:extLst>
                  <a:ext uri="{FF2B5EF4-FFF2-40B4-BE49-F238E27FC236}">
                    <a16:creationId xmlns="" xmlns:a16="http://schemas.microsoft.com/office/drawing/2014/main" id="{B3E2138C-E7F6-49B1-99F3-2676EB0A5873}"/>
                  </a:ext>
                </a:extLst>
              </p:cNvPr>
              <p:cNvSpPr/>
              <p:nvPr/>
            </p:nvSpPr>
            <p:spPr>
              <a:xfrm>
                <a:off x="2742006" y="2728632"/>
                <a:ext cx="176767" cy="285986"/>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8" name="Shape">
                <a:extLst>
                  <a:ext uri="{FF2B5EF4-FFF2-40B4-BE49-F238E27FC236}">
                    <a16:creationId xmlns="" xmlns:a16="http://schemas.microsoft.com/office/drawing/2014/main" id="{7FB75BBC-B127-4583-B4E2-381430BC4FEF}"/>
                  </a:ext>
                </a:extLst>
              </p:cNvPr>
              <p:cNvSpPr/>
              <p:nvPr/>
            </p:nvSpPr>
            <p:spPr>
              <a:xfrm>
                <a:off x="2031818" y="3143566"/>
                <a:ext cx="158481" cy="208475"/>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59" name="Shape">
                <a:extLst>
                  <a:ext uri="{FF2B5EF4-FFF2-40B4-BE49-F238E27FC236}">
                    <a16:creationId xmlns="" xmlns:a16="http://schemas.microsoft.com/office/drawing/2014/main" id="{68D1CA3A-78C0-4821-8F27-50D49352CA22}"/>
                  </a:ext>
                </a:extLst>
              </p:cNvPr>
              <p:cNvSpPr/>
              <p:nvPr/>
            </p:nvSpPr>
            <p:spPr>
              <a:xfrm>
                <a:off x="2085009" y="3102592"/>
                <a:ext cx="167623" cy="248566"/>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0" name="Shape">
                <a:extLst>
                  <a:ext uri="{FF2B5EF4-FFF2-40B4-BE49-F238E27FC236}">
                    <a16:creationId xmlns="" xmlns:a16="http://schemas.microsoft.com/office/drawing/2014/main" id="{FC6D959A-590D-46AC-ABB1-67A8FE9C84FC}"/>
                  </a:ext>
                </a:extLst>
              </p:cNvPr>
              <p:cNvSpPr/>
              <p:nvPr/>
            </p:nvSpPr>
            <p:spPr>
              <a:xfrm>
                <a:off x="2129276" y="3060597"/>
                <a:ext cx="176767" cy="272621"/>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1" name="Shape">
                <a:extLst>
                  <a:ext uri="{FF2B5EF4-FFF2-40B4-BE49-F238E27FC236}">
                    <a16:creationId xmlns="" xmlns:a16="http://schemas.microsoft.com/office/drawing/2014/main" id="{F7790896-5102-44AA-A37A-AC30950CDF72}"/>
                  </a:ext>
                </a:extLst>
              </p:cNvPr>
              <p:cNvSpPr/>
              <p:nvPr/>
            </p:nvSpPr>
            <p:spPr>
              <a:xfrm>
                <a:off x="2215600" y="3002419"/>
                <a:ext cx="188958" cy="291332"/>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2" name="Shape">
                <a:extLst>
                  <a:ext uri="{FF2B5EF4-FFF2-40B4-BE49-F238E27FC236}">
                    <a16:creationId xmlns="" xmlns:a16="http://schemas.microsoft.com/office/drawing/2014/main" id="{44EE6023-AECC-45CB-A0DA-76B8F339D522}"/>
                  </a:ext>
                </a:extLst>
              </p:cNvPr>
              <p:cNvSpPr/>
              <p:nvPr/>
            </p:nvSpPr>
            <p:spPr>
              <a:xfrm>
                <a:off x="2257774" y="2813990"/>
                <a:ext cx="493728" cy="45971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63" name="Shape">
                <a:extLst>
                  <a:ext uri="{FF2B5EF4-FFF2-40B4-BE49-F238E27FC236}">
                    <a16:creationId xmlns="" xmlns:a16="http://schemas.microsoft.com/office/drawing/2014/main" id="{98A765B5-BAA1-4CC5-BC36-2D2DF7A12E4A}"/>
                  </a:ext>
                </a:extLst>
              </p:cNvPr>
              <p:cNvSpPr/>
              <p:nvPr/>
            </p:nvSpPr>
            <p:spPr>
              <a:xfrm>
                <a:off x="2172852" y="3032380"/>
                <a:ext cx="185911" cy="285986"/>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grpSp>
        <p:grpSp>
          <p:nvGrpSpPr>
            <p:cNvPr id="16" name="Group 196">
              <a:extLst>
                <a:ext uri="{FF2B5EF4-FFF2-40B4-BE49-F238E27FC236}">
                  <a16:creationId xmlns="" xmlns:a16="http://schemas.microsoft.com/office/drawing/2014/main" id="{73DF49BD-8013-494A-84CA-99B7AA454044}"/>
                </a:ext>
              </a:extLst>
            </p:cNvPr>
            <p:cNvGrpSpPr>
              <a:grpSpLocks/>
            </p:cNvGrpSpPr>
            <p:nvPr/>
          </p:nvGrpSpPr>
          <p:grpSpPr bwMode="auto">
            <a:xfrm rot="2000927">
              <a:off x="2224720" y="3117982"/>
              <a:ext cx="1926980" cy="1238153"/>
              <a:chOff x="1757651" y="1256035"/>
              <a:chExt cx="3442630" cy="2212011"/>
            </a:xfrm>
          </p:grpSpPr>
          <p:sp>
            <p:nvSpPr>
              <p:cNvPr id="34" name="Shape">
                <a:extLst>
                  <a:ext uri="{FF2B5EF4-FFF2-40B4-BE49-F238E27FC236}">
                    <a16:creationId xmlns="" xmlns:a16="http://schemas.microsoft.com/office/drawing/2014/main" id="{AB71B200-9965-4144-A761-75BBE3515391}"/>
                  </a:ext>
                </a:extLst>
              </p:cNvPr>
              <p:cNvSpPr/>
              <p:nvPr/>
            </p:nvSpPr>
            <p:spPr>
              <a:xfrm>
                <a:off x="3755278" y="1256524"/>
                <a:ext cx="1280037" cy="1047722"/>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5" name="Shape">
                <a:extLst>
                  <a:ext uri="{FF2B5EF4-FFF2-40B4-BE49-F238E27FC236}">
                    <a16:creationId xmlns="" xmlns:a16="http://schemas.microsoft.com/office/drawing/2014/main" id="{9FA37B80-74F6-4D21-BC93-49E7FBD163B7}"/>
                  </a:ext>
                </a:extLst>
              </p:cNvPr>
              <p:cNvSpPr/>
              <p:nvPr/>
            </p:nvSpPr>
            <p:spPr>
              <a:xfrm>
                <a:off x="1754471" y="3257604"/>
                <a:ext cx="356583" cy="211147"/>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6" name="Shape">
                <a:extLst>
                  <a:ext uri="{FF2B5EF4-FFF2-40B4-BE49-F238E27FC236}">
                    <a16:creationId xmlns="" xmlns:a16="http://schemas.microsoft.com/office/drawing/2014/main" id="{0F9BF733-4530-49C4-801F-73CDA1008ED7}"/>
                  </a:ext>
                </a:extLst>
              </p:cNvPr>
              <p:cNvSpPr/>
              <p:nvPr/>
            </p:nvSpPr>
            <p:spPr>
              <a:xfrm>
                <a:off x="2032839" y="1700259"/>
                <a:ext cx="2937989" cy="1649092"/>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7" name="Shape">
                <a:extLst>
                  <a:ext uri="{FF2B5EF4-FFF2-40B4-BE49-F238E27FC236}">
                    <a16:creationId xmlns="" xmlns:a16="http://schemas.microsoft.com/office/drawing/2014/main" id="{4E7DB20E-600D-422A-8AC7-1E5D8979C795}"/>
                  </a:ext>
                </a:extLst>
              </p:cNvPr>
              <p:cNvSpPr/>
              <p:nvPr/>
            </p:nvSpPr>
            <p:spPr>
              <a:xfrm>
                <a:off x="3700817" y="1534311"/>
                <a:ext cx="1301372" cy="817864"/>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8" name="Shape">
                <a:extLst>
                  <a:ext uri="{FF2B5EF4-FFF2-40B4-BE49-F238E27FC236}">
                    <a16:creationId xmlns="" xmlns:a16="http://schemas.microsoft.com/office/drawing/2014/main" id="{A8912B10-201E-4A5D-B050-C948263F68C9}"/>
                  </a:ext>
                </a:extLst>
              </p:cNvPr>
              <p:cNvSpPr/>
              <p:nvPr/>
            </p:nvSpPr>
            <p:spPr>
              <a:xfrm>
                <a:off x="3755583" y="1699310"/>
                <a:ext cx="1444613" cy="732336"/>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9" name="Shape">
                <a:extLst>
                  <a:ext uri="{FF2B5EF4-FFF2-40B4-BE49-F238E27FC236}">
                    <a16:creationId xmlns="" xmlns:a16="http://schemas.microsoft.com/office/drawing/2014/main" id="{959ACF0F-F6A3-45A5-88EA-B349FCD83624}"/>
                  </a:ext>
                </a:extLst>
              </p:cNvPr>
              <p:cNvSpPr/>
              <p:nvPr/>
            </p:nvSpPr>
            <p:spPr>
              <a:xfrm>
                <a:off x="2650385" y="2766578"/>
                <a:ext cx="182862" cy="291330"/>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0" name="Shape">
                <a:extLst>
                  <a:ext uri="{FF2B5EF4-FFF2-40B4-BE49-F238E27FC236}">
                    <a16:creationId xmlns="" xmlns:a16="http://schemas.microsoft.com/office/drawing/2014/main" id="{FA1E672B-F20F-4A60-AF84-CEFD6C206C13}"/>
                  </a:ext>
                </a:extLst>
              </p:cNvPr>
              <p:cNvSpPr/>
              <p:nvPr/>
            </p:nvSpPr>
            <p:spPr>
              <a:xfrm>
                <a:off x="2699812" y="2748003"/>
                <a:ext cx="179814" cy="285986"/>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1" name="Shape">
                <a:extLst>
                  <a:ext uri="{FF2B5EF4-FFF2-40B4-BE49-F238E27FC236}">
                    <a16:creationId xmlns="" xmlns:a16="http://schemas.microsoft.com/office/drawing/2014/main" id="{2FDC04E5-907A-4830-8E3D-4D80A11B6D59}"/>
                  </a:ext>
                </a:extLst>
              </p:cNvPr>
              <p:cNvSpPr/>
              <p:nvPr/>
            </p:nvSpPr>
            <p:spPr>
              <a:xfrm>
                <a:off x="2603721" y="2790572"/>
                <a:ext cx="182862" cy="294004"/>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2" name="Shape">
                <a:extLst>
                  <a:ext uri="{FF2B5EF4-FFF2-40B4-BE49-F238E27FC236}">
                    <a16:creationId xmlns="" xmlns:a16="http://schemas.microsoft.com/office/drawing/2014/main" id="{E4EF124C-8A78-4466-B61F-221C509A443A}"/>
                  </a:ext>
                </a:extLst>
              </p:cNvPr>
              <p:cNvSpPr/>
              <p:nvPr/>
            </p:nvSpPr>
            <p:spPr>
              <a:xfrm>
                <a:off x="2740512" y="2730649"/>
                <a:ext cx="179816" cy="283312"/>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3" name="Shape">
                <a:extLst>
                  <a:ext uri="{FF2B5EF4-FFF2-40B4-BE49-F238E27FC236}">
                    <a16:creationId xmlns="" xmlns:a16="http://schemas.microsoft.com/office/drawing/2014/main" id="{D458BE60-B826-4B85-8F2E-F8D788C8207E}"/>
                  </a:ext>
                </a:extLst>
              </p:cNvPr>
              <p:cNvSpPr/>
              <p:nvPr/>
            </p:nvSpPr>
            <p:spPr>
              <a:xfrm>
                <a:off x="2028012" y="3143838"/>
                <a:ext cx="158481" cy="208475"/>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4" name="Shape">
                <a:extLst>
                  <a:ext uri="{FF2B5EF4-FFF2-40B4-BE49-F238E27FC236}">
                    <a16:creationId xmlns="" xmlns:a16="http://schemas.microsoft.com/office/drawing/2014/main" id="{A64A7E7E-C9AF-4DFE-BD20-4E1AA0C3B6F7}"/>
                  </a:ext>
                </a:extLst>
              </p:cNvPr>
              <p:cNvSpPr/>
              <p:nvPr/>
            </p:nvSpPr>
            <p:spPr>
              <a:xfrm>
                <a:off x="2081496" y="3101485"/>
                <a:ext cx="167623" cy="248566"/>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5" name="Shape">
                <a:extLst>
                  <a:ext uri="{FF2B5EF4-FFF2-40B4-BE49-F238E27FC236}">
                    <a16:creationId xmlns="" xmlns:a16="http://schemas.microsoft.com/office/drawing/2014/main" id="{36926B7A-3AD3-4FDF-B5F9-DB343ED34654}"/>
                  </a:ext>
                </a:extLst>
              </p:cNvPr>
              <p:cNvSpPr/>
              <p:nvPr/>
            </p:nvSpPr>
            <p:spPr>
              <a:xfrm>
                <a:off x="2125446" y="3065109"/>
                <a:ext cx="179816" cy="269950"/>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6" name="Shape">
                <a:extLst>
                  <a:ext uri="{FF2B5EF4-FFF2-40B4-BE49-F238E27FC236}">
                    <a16:creationId xmlns="" xmlns:a16="http://schemas.microsoft.com/office/drawing/2014/main" id="{4CA75A70-264E-4548-A311-A820E48F14CB}"/>
                  </a:ext>
                </a:extLst>
              </p:cNvPr>
              <p:cNvSpPr/>
              <p:nvPr/>
            </p:nvSpPr>
            <p:spPr>
              <a:xfrm>
                <a:off x="2212929" y="3004492"/>
                <a:ext cx="188958" cy="291330"/>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7" name="Shape">
                <a:extLst>
                  <a:ext uri="{FF2B5EF4-FFF2-40B4-BE49-F238E27FC236}">
                    <a16:creationId xmlns="" xmlns:a16="http://schemas.microsoft.com/office/drawing/2014/main" id="{757D0074-11D6-4562-BB74-3354B11B28EB}"/>
                  </a:ext>
                </a:extLst>
              </p:cNvPr>
              <p:cNvSpPr/>
              <p:nvPr/>
            </p:nvSpPr>
            <p:spPr>
              <a:xfrm>
                <a:off x="2254835" y="2815902"/>
                <a:ext cx="493728" cy="457043"/>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48" name="Shape">
                <a:extLst>
                  <a:ext uri="{FF2B5EF4-FFF2-40B4-BE49-F238E27FC236}">
                    <a16:creationId xmlns="" xmlns:a16="http://schemas.microsoft.com/office/drawing/2014/main" id="{B5E55B15-B410-431F-8264-270888E4B8CB}"/>
                  </a:ext>
                </a:extLst>
              </p:cNvPr>
              <p:cNvSpPr/>
              <p:nvPr/>
            </p:nvSpPr>
            <p:spPr>
              <a:xfrm>
                <a:off x="2170739" y="3035330"/>
                <a:ext cx="185909" cy="283312"/>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ln/>
            </p:spPr>
            <p:style>
              <a:lnRef idx="0">
                <a:schemeClr val="accent4"/>
              </a:lnRef>
              <a:fillRef idx="3">
                <a:schemeClr val="accent4"/>
              </a:fillRef>
              <a:effectRef idx="3">
                <a:schemeClr val="accent4"/>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grpSp>
        <p:grpSp>
          <p:nvGrpSpPr>
            <p:cNvPr id="17" name="Group 33">
              <a:extLst>
                <a:ext uri="{FF2B5EF4-FFF2-40B4-BE49-F238E27FC236}">
                  <a16:creationId xmlns="" xmlns:a16="http://schemas.microsoft.com/office/drawing/2014/main" id="{9B996A93-985F-4525-9788-013999A18DDC}"/>
                </a:ext>
              </a:extLst>
            </p:cNvPr>
            <p:cNvGrpSpPr>
              <a:grpSpLocks/>
            </p:cNvGrpSpPr>
            <p:nvPr/>
          </p:nvGrpSpPr>
          <p:grpSpPr bwMode="auto">
            <a:xfrm>
              <a:off x="2001820" y="4150397"/>
              <a:ext cx="1808115" cy="1642979"/>
              <a:chOff x="2669093" y="4390862"/>
              <a:chExt cx="2410820" cy="2190639"/>
            </a:xfrm>
          </p:grpSpPr>
          <p:sp>
            <p:nvSpPr>
              <p:cNvPr id="18" name="Shape">
                <a:extLst>
                  <a:ext uri="{FF2B5EF4-FFF2-40B4-BE49-F238E27FC236}">
                    <a16:creationId xmlns="" xmlns:a16="http://schemas.microsoft.com/office/drawing/2014/main" id="{53F5D904-B534-4641-B389-39C848172BFA}"/>
                  </a:ext>
                </a:extLst>
              </p:cNvPr>
              <p:cNvSpPr/>
              <p:nvPr/>
            </p:nvSpPr>
            <p:spPr>
              <a:xfrm rot="3600000">
                <a:off x="2778916" y="4871120"/>
                <a:ext cx="2190222" cy="1230542"/>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grpSp>
            <p:nvGrpSpPr>
              <p:cNvPr id="19" name="Group 32">
                <a:extLst>
                  <a:ext uri="{FF2B5EF4-FFF2-40B4-BE49-F238E27FC236}">
                    <a16:creationId xmlns="" xmlns:a16="http://schemas.microsoft.com/office/drawing/2014/main" id="{03DC305B-68FF-483D-9481-49E757FF1B78}"/>
                  </a:ext>
                </a:extLst>
              </p:cNvPr>
              <p:cNvGrpSpPr>
                <a:grpSpLocks/>
              </p:cNvGrpSpPr>
              <p:nvPr/>
            </p:nvGrpSpPr>
            <p:grpSpPr bwMode="auto">
              <a:xfrm>
                <a:off x="2669093" y="4652588"/>
                <a:ext cx="2410820" cy="1831557"/>
                <a:chOff x="2669093" y="4652588"/>
                <a:chExt cx="2410820" cy="1831557"/>
              </a:xfrm>
            </p:grpSpPr>
            <p:sp>
              <p:nvSpPr>
                <p:cNvPr id="20" name="Shape">
                  <a:extLst>
                    <a:ext uri="{FF2B5EF4-FFF2-40B4-BE49-F238E27FC236}">
                      <a16:creationId xmlns="" xmlns:a16="http://schemas.microsoft.com/office/drawing/2014/main" id="{CE646B7E-20E9-40BC-A4E7-90EF5138ACB5}"/>
                    </a:ext>
                  </a:extLst>
                </p:cNvPr>
                <p:cNvSpPr/>
                <p:nvPr/>
              </p:nvSpPr>
              <p:spPr>
                <a:xfrm rot="3600000">
                  <a:off x="4212718" y="5394376"/>
                  <a:ext cx="953484" cy="782451"/>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1" name="Shape">
                  <a:extLst>
                    <a:ext uri="{FF2B5EF4-FFF2-40B4-BE49-F238E27FC236}">
                      <a16:creationId xmlns="" xmlns:a16="http://schemas.microsoft.com/office/drawing/2014/main" id="{012DBF24-A73B-488A-AFEF-8CF8570EEC21}"/>
                    </a:ext>
                  </a:extLst>
                </p:cNvPr>
                <p:cNvSpPr/>
                <p:nvPr/>
              </p:nvSpPr>
              <p:spPr>
                <a:xfrm rot="3600000">
                  <a:off x="2616605" y="4705629"/>
                  <a:ext cx="265301" cy="159220"/>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2" name="Shape">
                  <a:extLst>
                    <a:ext uri="{FF2B5EF4-FFF2-40B4-BE49-F238E27FC236}">
                      <a16:creationId xmlns="" xmlns:a16="http://schemas.microsoft.com/office/drawing/2014/main" id="{9054878E-A5D8-4311-9829-B4F4A6EEEC94}"/>
                    </a:ext>
                  </a:extLst>
                </p:cNvPr>
                <p:cNvSpPr/>
                <p:nvPr/>
              </p:nvSpPr>
              <p:spPr>
                <a:xfrm rot="3600000">
                  <a:off x="4083050" y="5511587"/>
                  <a:ext cx="969442" cy="611858"/>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3" name="Shape">
                  <a:extLst>
                    <a:ext uri="{FF2B5EF4-FFF2-40B4-BE49-F238E27FC236}">
                      <a16:creationId xmlns="" xmlns:a16="http://schemas.microsoft.com/office/drawing/2014/main" id="{C8901323-C703-4519-9394-CFB80B004D0A}"/>
                    </a:ext>
                  </a:extLst>
                </p:cNvPr>
                <p:cNvSpPr/>
                <p:nvPr/>
              </p:nvSpPr>
              <p:spPr>
                <a:xfrm rot="3600000">
                  <a:off x="3996211" y="5672231"/>
                  <a:ext cx="1077158" cy="545896"/>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4" name="Shape">
                  <a:extLst>
                    <a:ext uri="{FF2B5EF4-FFF2-40B4-BE49-F238E27FC236}">
                      <a16:creationId xmlns="" xmlns:a16="http://schemas.microsoft.com/office/drawing/2014/main" id="{53D63B8E-7017-40D6-97DA-D8108446BE09}"/>
                    </a:ext>
                  </a:extLst>
                </p:cNvPr>
                <p:cNvSpPr/>
                <p:nvPr/>
              </p:nvSpPr>
              <p:spPr>
                <a:xfrm rot="3600000">
                  <a:off x="3273958" y="5033259"/>
                  <a:ext cx="135642" cy="216083"/>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5" name="Shape">
                  <a:extLst>
                    <a:ext uri="{FF2B5EF4-FFF2-40B4-BE49-F238E27FC236}">
                      <a16:creationId xmlns="" xmlns:a16="http://schemas.microsoft.com/office/drawing/2014/main" id="{73950126-0059-469F-A2E8-1C6FDC7DA6D5}"/>
                    </a:ext>
                  </a:extLst>
                </p:cNvPr>
                <p:cNvSpPr/>
                <p:nvPr/>
              </p:nvSpPr>
              <p:spPr>
                <a:xfrm rot="3600000">
                  <a:off x="3304666" y="5056337"/>
                  <a:ext cx="135642" cy="213809"/>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6" name="Shape">
                  <a:extLst>
                    <a:ext uri="{FF2B5EF4-FFF2-40B4-BE49-F238E27FC236}">
                      <a16:creationId xmlns="" xmlns:a16="http://schemas.microsoft.com/office/drawing/2014/main" id="{91BE6E25-8E84-4C1A-9EAD-4F49B76D2371}"/>
                    </a:ext>
                  </a:extLst>
                </p:cNvPr>
                <p:cNvSpPr/>
                <p:nvPr/>
              </p:nvSpPr>
              <p:spPr>
                <a:xfrm rot="3600000">
                  <a:off x="3237705" y="5011176"/>
                  <a:ext cx="137637" cy="218359"/>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7" name="Shape">
                  <a:extLst>
                    <a:ext uri="{FF2B5EF4-FFF2-40B4-BE49-F238E27FC236}">
                      <a16:creationId xmlns="" xmlns:a16="http://schemas.microsoft.com/office/drawing/2014/main" id="{EBCB09AF-04F3-49BE-8A77-0F45C3B318C8}"/>
                    </a:ext>
                  </a:extLst>
                </p:cNvPr>
                <p:cNvSpPr/>
                <p:nvPr/>
              </p:nvSpPr>
              <p:spPr>
                <a:xfrm rot="3600000">
                  <a:off x="3335091" y="5075427"/>
                  <a:ext cx="131653" cy="211536"/>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8" name="Shape">
                  <a:extLst>
                    <a:ext uri="{FF2B5EF4-FFF2-40B4-BE49-F238E27FC236}">
                      <a16:creationId xmlns="" xmlns:a16="http://schemas.microsoft.com/office/drawing/2014/main" id="{E6FBB024-5FC3-4C89-918C-03DB8BC08B92}"/>
                    </a:ext>
                  </a:extLst>
                </p:cNvPr>
                <p:cNvSpPr/>
                <p:nvPr/>
              </p:nvSpPr>
              <p:spPr>
                <a:xfrm rot="3600000">
                  <a:off x="2829159" y="4779715"/>
                  <a:ext cx="117689" cy="15467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29" name="Shape">
                  <a:extLst>
                    <a:ext uri="{FF2B5EF4-FFF2-40B4-BE49-F238E27FC236}">
                      <a16:creationId xmlns="" xmlns:a16="http://schemas.microsoft.com/office/drawing/2014/main" id="{A925C1F4-EF8D-43F0-B6EA-D9D06C56E76F}"/>
                    </a:ext>
                  </a:extLst>
                </p:cNvPr>
                <p:cNvSpPr/>
                <p:nvPr/>
              </p:nvSpPr>
              <p:spPr>
                <a:xfrm rot="3600000">
                  <a:off x="2860425" y="4792856"/>
                  <a:ext cx="125668" cy="184241"/>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0" name="Shape">
                  <a:extLst>
                    <a:ext uri="{FF2B5EF4-FFF2-40B4-BE49-F238E27FC236}">
                      <a16:creationId xmlns="" xmlns:a16="http://schemas.microsoft.com/office/drawing/2014/main" id="{6C76C159-99B8-4121-A9D6-0B117C73AC5F}"/>
                    </a:ext>
                  </a:extLst>
                </p:cNvPr>
                <p:cNvSpPr/>
                <p:nvPr/>
              </p:nvSpPr>
              <p:spPr>
                <a:xfrm rot="3600000">
                  <a:off x="2892827" y="4805701"/>
                  <a:ext cx="133648" cy="202437"/>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1" name="Shape">
                  <a:extLst>
                    <a:ext uri="{FF2B5EF4-FFF2-40B4-BE49-F238E27FC236}">
                      <a16:creationId xmlns="" xmlns:a16="http://schemas.microsoft.com/office/drawing/2014/main" id="{F18E2E54-3234-4D00-AE50-84DA45C2BEC8}"/>
                    </a:ext>
                  </a:extLst>
                </p:cNvPr>
                <p:cNvSpPr/>
                <p:nvPr/>
              </p:nvSpPr>
              <p:spPr>
                <a:xfrm rot="3600000">
                  <a:off x="2954661" y="4838632"/>
                  <a:ext cx="139632" cy="21835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2" name="Shape">
                  <a:extLst>
                    <a:ext uri="{FF2B5EF4-FFF2-40B4-BE49-F238E27FC236}">
                      <a16:creationId xmlns="" xmlns:a16="http://schemas.microsoft.com/office/drawing/2014/main" id="{5F51C0C8-95F7-4458-8E4E-B16FDEDF8C5C}"/>
                    </a:ext>
                  </a:extLst>
                </p:cNvPr>
                <p:cNvSpPr/>
                <p:nvPr/>
              </p:nvSpPr>
              <p:spPr>
                <a:xfrm rot="3600000">
                  <a:off x="2983122" y="4861854"/>
                  <a:ext cx="367032" cy="343460"/>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sp>
              <p:nvSpPr>
                <p:cNvPr id="33" name="Shape">
                  <a:extLst>
                    <a:ext uri="{FF2B5EF4-FFF2-40B4-BE49-F238E27FC236}">
                      <a16:creationId xmlns="" xmlns:a16="http://schemas.microsoft.com/office/drawing/2014/main" id="{699A80E5-2572-414E-9D5B-F162CE6F1788}"/>
                    </a:ext>
                  </a:extLst>
                </p:cNvPr>
                <p:cNvSpPr/>
                <p:nvPr/>
              </p:nvSpPr>
              <p:spPr>
                <a:xfrm rot="3600000">
                  <a:off x="2923815" y="4821955"/>
                  <a:ext cx="137637" cy="213809"/>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ln/>
              </p:spPr>
              <p:style>
                <a:lnRef idx="0">
                  <a:schemeClr val="accent6"/>
                </a:lnRef>
                <a:fillRef idx="3">
                  <a:schemeClr val="accent6"/>
                </a:fillRef>
                <a:effectRef idx="3">
                  <a:schemeClr val="accent6"/>
                </a:effectRef>
                <a:fontRef idx="minor">
                  <a:schemeClr val="lt1"/>
                </a:fontRef>
              </p:style>
              <p:txBody>
                <a:bodyPr lIns="68580" tIns="34292" rIns="68580" bIns="34292" anchor="ctr"/>
                <a:lstStyle/>
                <a:p>
                  <a:pPr algn="ctr" eaLnBrk="1" fontAlgn="auto" hangingPunct="1">
                    <a:spcBef>
                      <a:spcPts val="0"/>
                    </a:spcBef>
                    <a:spcAft>
                      <a:spcPts val="0"/>
                    </a:spcAft>
                    <a:defRPr/>
                  </a:pPr>
                  <a:endParaRPr sz="2521"/>
                </a:p>
              </p:txBody>
            </p:sp>
          </p:grpSp>
        </p:grpSp>
      </p:grpSp>
      <p:sp>
        <p:nvSpPr>
          <p:cNvPr id="2" name="Rectangle 1"/>
          <p:cNvSpPr/>
          <p:nvPr/>
        </p:nvSpPr>
        <p:spPr>
          <a:xfrm>
            <a:off x="4447584" y="2762139"/>
            <a:ext cx="10514604" cy="9351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dirty="0"/>
              <a:t> </a:t>
            </a:r>
            <a:r>
              <a:rPr lang="fr-FR" b="1" dirty="0">
                <a:solidFill>
                  <a:schemeClr val="tx1"/>
                </a:solidFill>
              </a:rPr>
              <a:t>Développer de nouveaux produits et services </a:t>
            </a:r>
          </a:p>
        </p:txBody>
      </p:sp>
      <p:sp>
        <p:nvSpPr>
          <p:cNvPr id="3" name="Rectangle 2"/>
          <p:cNvSpPr/>
          <p:nvPr/>
        </p:nvSpPr>
        <p:spPr>
          <a:xfrm>
            <a:off x="5462337" y="4295750"/>
            <a:ext cx="9499851" cy="8532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a:solidFill>
                  <a:schemeClr val="tx1"/>
                </a:solidFill>
              </a:rPr>
              <a:t> Développer une culture de l'innovation </a:t>
            </a:r>
          </a:p>
        </p:txBody>
      </p:sp>
      <p:sp>
        <p:nvSpPr>
          <p:cNvPr id="80" name="Rectangle 79"/>
          <p:cNvSpPr/>
          <p:nvPr/>
        </p:nvSpPr>
        <p:spPr>
          <a:xfrm>
            <a:off x="4980193" y="5753525"/>
            <a:ext cx="9960128" cy="8532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rPr>
              <a:t>Incuber et investir dans des start-ups</a:t>
            </a:r>
          </a:p>
        </p:txBody>
      </p:sp>
      <p:sp>
        <p:nvSpPr>
          <p:cNvPr id="81" name="Rectangle 80"/>
          <p:cNvSpPr/>
          <p:nvPr/>
        </p:nvSpPr>
        <p:spPr>
          <a:xfrm>
            <a:off x="4632078" y="7509963"/>
            <a:ext cx="10308242" cy="85327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a:solidFill>
                  <a:schemeClr val="tx1"/>
                </a:solidFill>
              </a:rPr>
              <a:t>Évaluer et tester les nouvelles technologies</a:t>
            </a:r>
          </a:p>
        </p:txBody>
      </p:sp>
      <p:sp>
        <p:nvSpPr>
          <p:cNvPr id="82" name="Rectangle 81"/>
          <p:cNvSpPr/>
          <p:nvPr/>
        </p:nvSpPr>
        <p:spPr>
          <a:xfrm>
            <a:off x="5471166" y="8887486"/>
            <a:ext cx="9499851" cy="8532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b="1">
                <a:solidFill>
                  <a:schemeClr val="tx1"/>
                </a:solidFill>
              </a:rPr>
              <a:t>Suivre des stratégies d'efficacité énergétique et d'énergies renouvelables</a:t>
            </a:r>
          </a:p>
        </p:txBody>
      </p:sp>
    </p:spTree>
    <p:extLst>
      <p:ext uri="{BB962C8B-B14F-4D97-AF65-F5344CB8AC3E}">
        <p14:creationId xmlns:p14="http://schemas.microsoft.com/office/powerpoint/2010/main" val="1106043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1939" y="1106906"/>
            <a:ext cx="11352714" cy="20213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smtClean="0">
                <a:solidFill>
                  <a:schemeClr val="tx1"/>
                </a:solidFill>
                <a:latin typeface="Agency FB" panose="020B0503020202020204" pitchFamily="34" charset="0"/>
              </a:rPr>
              <a:t>II-Approche </a:t>
            </a:r>
            <a:r>
              <a:rPr lang="fr-FR" sz="6000" b="1" dirty="0">
                <a:solidFill>
                  <a:schemeClr val="tx1"/>
                </a:solidFill>
                <a:latin typeface="Agency FB" panose="020B0503020202020204" pitchFamily="34" charset="0"/>
              </a:rPr>
              <a:t>théorique</a:t>
            </a:r>
          </a:p>
        </p:txBody>
      </p:sp>
      <p:pic>
        <p:nvPicPr>
          <p:cNvPr id="2050" name="Picture 2" descr="PROJET DE FIN D&amp;#39;ETUDES/THESE D&amp;#39;EXERCICE Thè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1981"/>
            <a:ext cx="7787272" cy="63486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édaction de mémoire de fin de cycle. Faites appel à un rédacteur  professio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944" y="5991726"/>
            <a:ext cx="6152244" cy="415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192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6110</TotalTime>
  <Words>3838</Words>
  <Application>Microsoft Office PowerPoint</Application>
  <PresentationFormat>Personnalisé</PresentationFormat>
  <Paragraphs>868</Paragraphs>
  <Slides>79</Slides>
  <Notes>1</Notes>
  <HiddenSlides>0</HiddenSlides>
  <MMClips>0</MMClips>
  <ScaleCrop>false</ScaleCrop>
  <HeadingPairs>
    <vt:vector size="4" baseType="variant">
      <vt:variant>
        <vt:lpstr>Thème</vt:lpstr>
      </vt:variant>
      <vt:variant>
        <vt:i4>3</vt:i4>
      </vt:variant>
      <vt:variant>
        <vt:lpstr>Titres des diapositives</vt:lpstr>
      </vt:variant>
      <vt:variant>
        <vt:i4>79</vt:i4>
      </vt:variant>
    </vt:vector>
  </HeadingPairs>
  <TitlesOfParts>
    <vt:vector size="82" baseType="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vt:lpstr>
      <vt:lpstr>Présentation PowerPoint</vt:lpstr>
      <vt:lpstr>Présentation PowerPoint</vt:lpstr>
      <vt:lpstr>Accessibilité et visibilité</vt:lpstr>
      <vt:lpstr>Présentation PowerPoint</vt:lpstr>
      <vt:lpstr>Existant sur terrain</vt:lpstr>
      <vt:lpstr>Programmation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projection architecturale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architect</dc:creator>
  <cp:lastModifiedBy>lenovo</cp:lastModifiedBy>
  <cp:revision>315</cp:revision>
  <dcterms:created xsi:type="dcterms:W3CDTF">2021-02-01T19:02:03Z</dcterms:created>
  <dcterms:modified xsi:type="dcterms:W3CDTF">2021-09-18T21:28:10Z</dcterms:modified>
</cp:coreProperties>
</file>