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6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6" r:id="rId1"/>
  </p:sldMasterIdLst>
  <p:notesMasterIdLst>
    <p:notesMasterId r:id="rId65"/>
  </p:notesMasterIdLst>
  <p:handoutMasterIdLst>
    <p:handoutMasterId r:id="rId6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81" r:id="rId15"/>
    <p:sldId id="271" r:id="rId16"/>
    <p:sldId id="273" r:id="rId17"/>
    <p:sldId id="274" r:id="rId18"/>
    <p:sldId id="276" r:id="rId19"/>
    <p:sldId id="277" r:id="rId20"/>
    <p:sldId id="282" r:id="rId21"/>
    <p:sldId id="278" r:id="rId22"/>
    <p:sldId id="280" r:id="rId23"/>
    <p:sldId id="283" r:id="rId24"/>
    <p:sldId id="323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7" r:id="rId44"/>
    <p:sldId id="308" r:id="rId45"/>
    <p:sldId id="309" r:id="rId46"/>
    <p:sldId id="311" r:id="rId47"/>
    <p:sldId id="310" r:id="rId48"/>
    <p:sldId id="312" r:id="rId49"/>
    <p:sldId id="313" r:id="rId50"/>
    <p:sldId id="314" r:id="rId51"/>
    <p:sldId id="315" r:id="rId52"/>
    <p:sldId id="325" r:id="rId53"/>
    <p:sldId id="326" r:id="rId54"/>
    <p:sldId id="284" r:id="rId55"/>
    <p:sldId id="285" r:id="rId56"/>
    <p:sldId id="316" r:id="rId57"/>
    <p:sldId id="317" r:id="rId58"/>
    <p:sldId id="318" r:id="rId59"/>
    <p:sldId id="320" r:id="rId60"/>
    <p:sldId id="321" r:id="rId61"/>
    <p:sldId id="319" r:id="rId62"/>
    <p:sldId id="286" r:id="rId63"/>
    <p:sldId id="263" r:id="rId6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1010"/>
    <a:srgbClr val="F19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4162" autoAdjust="0"/>
  </p:normalViewPr>
  <p:slideViewPr>
    <p:cSldViewPr snapToGrid="0">
      <p:cViewPr varScale="1">
        <p:scale>
          <a:sx n="71" d="100"/>
          <a:sy n="71" d="100"/>
        </p:scale>
        <p:origin x="9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0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D35AB6-27C1-48AA-801A-0947EDEB409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mc:AlternateContent xmlns:mc="http://schemas.openxmlformats.org/markup-compatibility/2006" xmlns:a14="http://schemas.microsoft.com/office/drawing/2010/main">
      <mc:Choice Requires="a14">
        <dgm:pt modelId="{29B2D89D-A0DC-4FE2-9090-5220B1CFFA65}">
          <dgm:prSet phldrT="[Texte]" custT="1"/>
          <dgm:spPr>
            <a:solidFill>
              <a:schemeClr val="accent5">
                <a:lumMod val="60000"/>
                <a:lumOff val="40000"/>
              </a:schemeClr>
            </a:solidFill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b="0" i="0" smtClean="0">
                        <a:ln/>
                        <a:latin typeface="Cambria Math" panose="02040503050406030204" pitchFamily="18" charset="0"/>
                      </a:rPr>
                      <m:t>V</m:t>
                    </m:r>
                    <m:r>
                      <a:rPr lang="fr-FR" sz="2400" b="0" i="0" smtClean="0">
                        <a:ln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i="1" smtClean="0">
                            <a:ln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 b="0" i="0" smtClean="0">
                            <a:ln/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fr-FR" sz="2400" b="0" i="0" smtClean="0">
                            <a:ln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fr-FR" sz="2400" b="0" i="0" smtClean="0">
                            <a:ln/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fr-FR" sz="2400" b="0" i="0" smtClean="0">
                            <a:ln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fr-FR" sz="2400" b="0" i="0" smtClean="0">
                            <a:ln/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a:rPr lang="fr-FR" sz="2400" b="0" i="0" smtClean="0">
                            <a:ln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fr-FR" sz="2400" b="0" i="0" smtClean="0">
                            <a:ln/>
                            <a:latin typeface="Cambria Math" panose="02040503050406030204" pitchFamily="18" charset="0"/>
                          </a:rPr>
                          <m:t>W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 b="0" i="0" smtClean="0">
                            <a:ln/>
                            <a:latin typeface="Cambria Math" panose="02040503050406030204" pitchFamily="18" charset="0"/>
                          </a:rPr>
                          <m:t>R</m:t>
                        </m:r>
                      </m:den>
                    </m:f>
                  </m:oMath>
                </m:oMathPara>
              </a14:m>
              <a:endParaRPr lang="fr-FR" sz="2400" i="0" dirty="0">
                <a:ln/>
              </a:endParaRPr>
            </a:p>
          </dgm:t>
        </dgm:pt>
      </mc:Choice>
      <mc:Fallback xmlns="">
        <dgm:pt modelId="{29B2D89D-A0DC-4FE2-9090-5220B1CFFA65}">
          <dgm:prSet phldrT="[Texte]" custT="1"/>
          <dgm:spPr>
            <a:solidFill>
              <a:schemeClr val="accent5">
                <a:lumMod val="60000"/>
                <a:lumOff val="40000"/>
              </a:schemeClr>
            </a:solidFill>
          </dgm:spPr>
          <dgm:t>
            <a:bodyPr/>
            <a:lstStyle/>
            <a:p>
              <a:pPr/>
              <a:r>
                <a:rPr lang="fr-FR" sz="2400" b="0" i="0" smtClean="0">
                  <a:ln/>
                  <a:latin typeface="Cambria Math" panose="02040503050406030204" pitchFamily="18" charset="0"/>
                </a:rPr>
                <a:t>V=</a:t>
              </a:r>
              <a:r>
                <a:rPr lang="fr-FR" sz="2400" i="0" smtClean="0">
                  <a:ln/>
                  <a:latin typeface="Cambria Math" panose="02040503050406030204" pitchFamily="18" charset="0"/>
                </a:rPr>
                <a:t>(</a:t>
              </a:r>
              <a:r>
                <a:rPr lang="fr-FR" sz="2400" b="0" i="0" smtClean="0">
                  <a:ln/>
                  <a:latin typeface="Cambria Math" panose="02040503050406030204" pitchFamily="18" charset="0"/>
                </a:rPr>
                <a:t>A.D.Q.W)/R</a:t>
              </a:r>
              <a:endParaRPr lang="fr-FR" sz="2400" i="0" dirty="0">
                <a:ln/>
              </a:endParaRPr>
            </a:p>
          </dgm:t>
        </dgm:pt>
      </mc:Fallback>
    </mc:AlternateContent>
    <dgm:pt modelId="{648C7331-10B2-48CA-B9F9-9FF9201CE360}" type="parTrans" cxnId="{294D7947-4EAA-41B1-85A0-AA8576A03AE0}">
      <dgm:prSet/>
      <dgm:spPr/>
      <dgm:t>
        <a:bodyPr/>
        <a:lstStyle/>
        <a:p>
          <a:endParaRPr lang="fr-FR"/>
        </a:p>
      </dgm:t>
    </dgm:pt>
    <dgm:pt modelId="{2C45ED34-3104-4CAD-9AD8-9E7ECDB1CF6F}" type="sibTrans" cxnId="{294D7947-4EAA-41B1-85A0-AA8576A03AE0}">
      <dgm:prSet/>
      <dgm:spPr/>
      <dgm:t>
        <a:bodyPr/>
        <a:lstStyle/>
        <a:p>
          <a:endParaRPr lang="fr-FR"/>
        </a:p>
      </dgm:t>
    </dgm:pt>
    <dgm:pt modelId="{E728E0BC-DE34-41BB-A676-934E0957BFFC}">
      <dgm:prSet phldrT="[Texte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r-FR" sz="2000" dirty="0">
              <a:latin typeface="Arial" panose="020B0604020202020204" pitchFamily="34" charset="0"/>
              <a:cs typeface="Arial" panose="020B0604020202020204" pitchFamily="34" charset="0"/>
            </a:rPr>
            <a:t>A</a:t>
          </a:r>
        </a:p>
        <a:p>
          <a:r>
            <a:rPr lang="fr-FR" sz="2000" dirty="0">
              <a:latin typeface="Arial" panose="020B0604020202020204" pitchFamily="34" charset="0"/>
              <a:cs typeface="Arial" panose="020B0604020202020204" pitchFamily="34" charset="0"/>
            </a:rPr>
            <a:t>Coefficient d’accélération de la zone </a:t>
          </a:r>
        </a:p>
      </dgm:t>
    </dgm:pt>
    <dgm:pt modelId="{8C2980C7-0B06-4E54-B52D-C91E3E35D7BC}" type="parTrans" cxnId="{CC7E0043-F4EF-4F95-AFE3-64B292303E01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fr-FR"/>
        </a:p>
      </dgm:t>
    </dgm:pt>
    <dgm:pt modelId="{4F40EE42-414C-49BD-B564-2F6F80E8E026}" type="sibTrans" cxnId="{CC7E0043-F4EF-4F95-AFE3-64B292303E01}">
      <dgm:prSet/>
      <dgm:spPr/>
      <dgm:t>
        <a:bodyPr/>
        <a:lstStyle/>
        <a:p>
          <a:endParaRPr lang="fr-FR"/>
        </a:p>
      </dgm:t>
    </dgm:pt>
    <dgm:pt modelId="{4BE2FAEC-DD6A-4D97-BAB5-D1BB2DB53A4F}">
      <dgm:prSet phldrT="[Texte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r-FR" sz="2000" dirty="0">
              <a:latin typeface="Arial" panose="020B0604020202020204" pitchFamily="34" charset="0"/>
              <a:cs typeface="Arial" panose="020B0604020202020204" pitchFamily="34" charset="0"/>
            </a:rPr>
            <a:t>D amplification </a:t>
          </a:r>
          <a:r>
            <a:rPr lang="fr-F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dynamique</a:t>
          </a:r>
        </a:p>
      </dgm:t>
    </dgm:pt>
    <dgm:pt modelId="{B4949BBD-E10D-4BE6-A8B0-96D79677F37C}" type="parTrans" cxnId="{75D55175-55DA-4C98-A679-9C46D76F92BE}">
      <dgm:prSet/>
      <dgm:spPr/>
      <dgm:t>
        <a:bodyPr/>
        <a:lstStyle/>
        <a:p>
          <a:endParaRPr lang="fr-FR"/>
        </a:p>
      </dgm:t>
    </dgm:pt>
    <dgm:pt modelId="{95F75148-F67D-4D2C-971D-904C41B25190}" type="sibTrans" cxnId="{75D55175-55DA-4C98-A679-9C46D76F92BE}">
      <dgm:prSet/>
      <dgm:spPr/>
      <dgm:t>
        <a:bodyPr/>
        <a:lstStyle/>
        <a:p>
          <a:endParaRPr lang="fr-FR"/>
        </a:p>
      </dgm:t>
    </dgm:pt>
    <dgm:pt modelId="{F597D46D-D6E7-4782-B50E-0EE449EDC81C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r-FR" sz="2000" dirty="0">
              <a:latin typeface="Arial" panose="020B0604020202020204" pitchFamily="34" charset="0"/>
              <a:cs typeface="Arial" panose="020B0604020202020204" pitchFamily="34" charset="0"/>
            </a:rPr>
            <a:t>Q</a:t>
          </a:r>
        </a:p>
        <a:p>
          <a:r>
            <a:rPr lang="fr-FR" sz="2000" dirty="0">
              <a:latin typeface="Arial" panose="020B0604020202020204" pitchFamily="34" charset="0"/>
              <a:cs typeface="Arial" panose="020B0604020202020204" pitchFamily="34" charset="0"/>
            </a:rPr>
            <a:t>Facteur de qualité</a:t>
          </a:r>
        </a:p>
      </dgm:t>
    </dgm:pt>
    <dgm:pt modelId="{AAEF87D2-19D7-4E99-9BF8-611143A19588}" type="parTrans" cxnId="{1E4DBDF9-DC58-457A-8EDD-10ABB62EA85D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fr-FR"/>
        </a:p>
      </dgm:t>
    </dgm:pt>
    <dgm:pt modelId="{5C6CBCF8-DD60-461C-AF22-E640B73CC5CA}" type="sibTrans" cxnId="{1E4DBDF9-DC58-457A-8EDD-10ABB62EA85D}">
      <dgm:prSet/>
      <dgm:spPr/>
      <dgm:t>
        <a:bodyPr/>
        <a:lstStyle/>
        <a:p>
          <a:endParaRPr lang="fr-FR"/>
        </a:p>
      </dgm:t>
    </dgm:pt>
    <dgm:pt modelId="{001C56FC-4FB2-4A2F-8CED-CE65D43EA075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r-FR" sz="2000" dirty="0">
              <a:latin typeface="Arial" panose="020B0604020202020204" pitchFamily="34" charset="0"/>
              <a:cs typeface="Arial" panose="020B0604020202020204" pitchFamily="34" charset="0"/>
            </a:rPr>
            <a:t>W</a:t>
          </a:r>
        </a:p>
        <a:p>
          <a:r>
            <a:rPr lang="fr-FR" sz="2000" dirty="0">
              <a:latin typeface="Arial" panose="020B0604020202020204" pitchFamily="34" charset="0"/>
              <a:cs typeface="Arial" panose="020B0604020202020204" pitchFamily="34" charset="0"/>
            </a:rPr>
            <a:t>Poids totale de la structure</a:t>
          </a:r>
        </a:p>
      </dgm:t>
    </dgm:pt>
    <dgm:pt modelId="{B8021A41-734C-4430-B171-C5D4A87F84A5}" type="parTrans" cxnId="{887605AC-12AF-4390-946A-910C4544ADD7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fr-FR"/>
        </a:p>
      </dgm:t>
    </dgm:pt>
    <dgm:pt modelId="{A43A756B-B6B2-4B5D-9392-5CDCADEB51AE}" type="sibTrans" cxnId="{887605AC-12AF-4390-946A-910C4544ADD7}">
      <dgm:prSet/>
      <dgm:spPr/>
      <dgm:t>
        <a:bodyPr/>
        <a:lstStyle/>
        <a:p>
          <a:endParaRPr lang="fr-FR"/>
        </a:p>
      </dgm:t>
    </dgm:pt>
    <dgm:pt modelId="{63D108CA-BAC2-4075-B786-CCC352BF79D4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r-FR" sz="2000" dirty="0">
              <a:latin typeface="Arial" panose="020B0604020202020204" pitchFamily="34" charset="0"/>
              <a:cs typeface="Arial" panose="020B0604020202020204" pitchFamily="34" charset="0"/>
            </a:rPr>
            <a:t>R</a:t>
          </a:r>
        </a:p>
        <a:p>
          <a:r>
            <a:rPr lang="fr-FR" sz="2000" dirty="0">
              <a:latin typeface="Arial" panose="020B0604020202020204" pitchFamily="34" charset="0"/>
              <a:cs typeface="Arial" panose="020B0604020202020204" pitchFamily="34" charset="0"/>
            </a:rPr>
            <a:t>Coefficient de comportement</a:t>
          </a:r>
        </a:p>
      </dgm:t>
    </dgm:pt>
    <dgm:pt modelId="{E2DB1D03-93FA-4493-85B5-DE9D6A973B98}" type="parTrans" cxnId="{7109687E-A684-4A6C-9505-D843847EEC5D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fr-FR"/>
        </a:p>
      </dgm:t>
    </dgm:pt>
    <dgm:pt modelId="{8DC58D2D-93B3-446F-98B9-1B092890566A}" type="sibTrans" cxnId="{7109687E-A684-4A6C-9505-D843847EEC5D}">
      <dgm:prSet/>
      <dgm:spPr/>
      <dgm:t>
        <a:bodyPr/>
        <a:lstStyle/>
        <a:p>
          <a:endParaRPr lang="fr-FR"/>
        </a:p>
      </dgm:t>
    </dgm:pt>
    <dgm:pt modelId="{15BF8795-C934-49FE-8EA7-7F9B0917EC1C}" type="pres">
      <dgm:prSet presAssocID="{9BD35AB6-27C1-48AA-801A-0947EDEB409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5F936EA-2E32-48CA-AEA2-BABC05F5E4B6}" type="pres">
      <dgm:prSet presAssocID="{29B2D89D-A0DC-4FE2-9090-5220B1CFFA65}" presName="hierRoot1" presStyleCnt="0">
        <dgm:presLayoutVars>
          <dgm:hierBranch/>
        </dgm:presLayoutVars>
      </dgm:prSet>
      <dgm:spPr/>
    </dgm:pt>
    <dgm:pt modelId="{BAA6ACE6-115E-4134-A457-BB78B54B3728}" type="pres">
      <dgm:prSet presAssocID="{29B2D89D-A0DC-4FE2-9090-5220B1CFFA65}" presName="rootComposite1" presStyleCnt="0"/>
      <dgm:spPr/>
    </dgm:pt>
    <dgm:pt modelId="{B823F2BF-B9EA-4892-B729-47D4B634E886}" type="pres">
      <dgm:prSet presAssocID="{29B2D89D-A0DC-4FE2-9090-5220B1CFFA65}" presName="rootText1" presStyleLbl="node0" presStyleIdx="0" presStyleCnt="1" custScaleX="195006" custScaleY="133175" custLinFactNeighborX="12882" custLinFactNeighborY="-5884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D5E5E7F-8468-4091-9BC0-F457FD00CD78}" type="pres">
      <dgm:prSet presAssocID="{29B2D89D-A0DC-4FE2-9090-5220B1CFFA65}" presName="rootConnector1" presStyleLbl="node1" presStyleIdx="0" presStyleCnt="0"/>
      <dgm:spPr/>
      <dgm:t>
        <a:bodyPr/>
        <a:lstStyle/>
        <a:p>
          <a:endParaRPr lang="fr-FR"/>
        </a:p>
      </dgm:t>
    </dgm:pt>
    <dgm:pt modelId="{30883C26-3287-4F99-83F1-8BAB1C0D11A1}" type="pres">
      <dgm:prSet presAssocID="{29B2D89D-A0DC-4FE2-9090-5220B1CFFA65}" presName="hierChild2" presStyleCnt="0"/>
      <dgm:spPr/>
    </dgm:pt>
    <dgm:pt modelId="{AE5F2E79-4246-47F4-853F-F85BA4EB7652}" type="pres">
      <dgm:prSet presAssocID="{8C2980C7-0B06-4E54-B52D-C91E3E35D7BC}" presName="Name35" presStyleLbl="parChTrans1D2" presStyleIdx="0" presStyleCnt="5"/>
      <dgm:spPr/>
      <dgm:t>
        <a:bodyPr/>
        <a:lstStyle/>
        <a:p>
          <a:endParaRPr lang="fr-FR"/>
        </a:p>
      </dgm:t>
    </dgm:pt>
    <dgm:pt modelId="{4233F059-DF12-4740-8C13-EC5C0C137CD9}" type="pres">
      <dgm:prSet presAssocID="{E728E0BC-DE34-41BB-A676-934E0957BFFC}" presName="hierRoot2" presStyleCnt="0">
        <dgm:presLayoutVars>
          <dgm:hierBranch/>
        </dgm:presLayoutVars>
      </dgm:prSet>
      <dgm:spPr/>
    </dgm:pt>
    <dgm:pt modelId="{51DE110A-2915-4DAF-91A2-0672A579AE0C}" type="pres">
      <dgm:prSet presAssocID="{E728E0BC-DE34-41BB-A676-934E0957BFFC}" presName="rootComposite" presStyleCnt="0"/>
      <dgm:spPr/>
    </dgm:pt>
    <dgm:pt modelId="{D86F0E4A-89E1-40F6-871A-E760C3F45364}" type="pres">
      <dgm:prSet presAssocID="{E728E0BC-DE34-41BB-A676-934E0957BFFC}" presName="rootText" presStyleLbl="node2" presStyleIdx="0" presStyleCnt="5" custScaleX="100060" custScaleY="171225" custLinFactNeighborX="7220" custLinFactNeighborY="-4256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3BA91EB-B289-4E40-8CD3-260A53FE13CF}" type="pres">
      <dgm:prSet presAssocID="{E728E0BC-DE34-41BB-A676-934E0957BFFC}" presName="rootConnector" presStyleLbl="node2" presStyleIdx="0" presStyleCnt="5"/>
      <dgm:spPr/>
      <dgm:t>
        <a:bodyPr/>
        <a:lstStyle/>
        <a:p>
          <a:endParaRPr lang="fr-FR"/>
        </a:p>
      </dgm:t>
    </dgm:pt>
    <dgm:pt modelId="{DE38FF54-52CA-461E-8350-3A9A06C3C396}" type="pres">
      <dgm:prSet presAssocID="{E728E0BC-DE34-41BB-A676-934E0957BFFC}" presName="hierChild4" presStyleCnt="0"/>
      <dgm:spPr/>
    </dgm:pt>
    <dgm:pt modelId="{E341DEC6-2FD0-475D-88EF-385EC0C16EA9}" type="pres">
      <dgm:prSet presAssocID="{E728E0BC-DE34-41BB-A676-934E0957BFFC}" presName="hierChild5" presStyleCnt="0"/>
      <dgm:spPr/>
    </dgm:pt>
    <dgm:pt modelId="{AB7514A8-C790-456D-B697-F0FA3ACA8A89}" type="pres">
      <dgm:prSet presAssocID="{B4949BBD-E10D-4BE6-A8B0-96D79677F37C}" presName="Name35" presStyleLbl="parChTrans1D2" presStyleIdx="1" presStyleCnt="5"/>
      <dgm:spPr/>
      <dgm:t>
        <a:bodyPr/>
        <a:lstStyle/>
        <a:p>
          <a:endParaRPr lang="fr-FR"/>
        </a:p>
      </dgm:t>
    </dgm:pt>
    <dgm:pt modelId="{9753E476-EAB7-4A3D-8F14-0DF551CB84C4}" type="pres">
      <dgm:prSet presAssocID="{4BE2FAEC-DD6A-4D97-BAB5-D1BB2DB53A4F}" presName="hierRoot2" presStyleCnt="0">
        <dgm:presLayoutVars>
          <dgm:hierBranch/>
        </dgm:presLayoutVars>
      </dgm:prSet>
      <dgm:spPr/>
    </dgm:pt>
    <dgm:pt modelId="{0B084117-CCA3-4C97-8327-E7EB60A4A6E6}" type="pres">
      <dgm:prSet presAssocID="{4BE2FAEC-DD6A-4D97-BAB5-D1BB2DB53A4F}" presName="rootComposite" presStyleCnt="0"/>
      <dgm:spPr/>
    </dgm:pt>
    <dgm:pt modelId="{D42171A8-8973-49B8-9070-A60B8939905C}" type="pres">
      <dgm:prSet presAssocID="{4BE2FAEC-DD6A-4D97-BAB5-D1BB2DB53A4F}" presName="rootText" presStyleLbl="node2" presStyleIdx="1" presStyleCnt="5" custScaleY="171225" custLinFactNeighborX="13681" custLinFactNeighborY="-4256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EC05572-DBC8-4214-B5A9-65077733DDA3}" type="pres">
      <dgm:prSet presAssocID="{4BE2FAEC-DD6A-4D97-BAB5-D1BB2DB53A4F}" presName="rootConnector" presStyleLbl="node2" presStyleIdx="1" presStyleCnt="5"/>
      <dgm:spPr/>
      <dgm:t>
        <a:bodyPr/>
        <a:lstStyle/>
        <a:p>
          <a:endParaRPr lang="fr-FR"/>
        </a:p>
      </dgm:t>
    </dgm:pt>
    <dgm:pt modelId="{43173973-DB19-4B59-8926-339D0DD426D5}" type="pres">
      <dgm:prSet presAssocID="{4BE2FAEC-DD6A-4D97-BAB5-D1BB2DB53A4F}" presName="hierChild4" presStyleCnt="0"/>
      <dgm:spPr/>
    </dgm:pt>
    <dgm:pt modelId="{8EAD036E-4814-4CF9-A534-04354BA5ED65}" type="pres">
      <dgm:prSet presAssocID="{4BE2FAEC-DD6A-4D97-BAB5-D1BB2DB53A4F}" presName="hierChild5" presStyleCnt="0"/>
      <dgm:spPr/>
    </dgm:pt>
    <dgm:pt modelId="{D1301C2E-38E9-4D30-A01B-7B69BA8E2297}" type="pres">
      <dgm:prSet presAssocID="{E2DB1D03-93FA-4493-85B5-DE9D6A973B98}" presName="Name35" presStyleLbl="parChTrans1D2" presStyleIdx="2" presStyleCnt="5"/>
      <dgm:spPr/>
      <dgm:t>
        <a:bodyPr/>
        <a:lstStyle/>
        <a:p>
          <a:endParaRPr lang="fr-FR"/>
        </a:p>
      </dgm:t>
    </dgm:pt>
    <dgm:pt modelId="{0A94FC49-EFD4-4DAD-AD94-BE3B8DF0CFE6}" type="pres">
      <dgm:prSet presAssocID="{63D108CA-BAC2-4075-B786-CCC352BF79D4}" presName="hierRoot2" presStyleCnt="0">
        <dgm:presLayoutVars>
          <dgm:hierBranch val="init"/>
        </dgm:presLayoutVars>
      </dgm:prSet>
      <dgm:spPr/>
    </dgm:pt>
    <dgm:pt modelId="{CB86EF52-FFE7-47F1-AD0B-092F9FD55DEE}" type="pres">
      <dgm:prSet presAssocID="{63D108CA-BAC2-4075-B786-CCC352BF79D4}" presName="rootComposite" presStyleCnt="0"/>
      <dgm:spPr/>
    </dgm:pt>
    <dgm:pt modelId="{026A7369-09EE-4572-981C-85A3CD013131}" type="pres">
      <dgm:prSet presAssocID="{63D108CA-BAC2-4075-B786-CCC352BF79D4}" presName="rootText" presStyleLbl="node2" presStyleIdx="2" presStyleCnt="5" custScaleX="105200" custScaleY="171225" custLinFactNeighborX="12648" custLinFactNeighborY="-4374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F953E73-FA68-4CDF-A02E-C8B3407F280D}" type="pres">
      <dgm:prSet presAssocID="{63D108CA-BAC2-4075-B786-CCC352BF79D4}" presName="rootConnector" presStyleLbl="node2" presStyleIdx="2" presStyleCnt="5"/>
      <dgm:spPr/>
      <dgm:t>
        <a:bodyPr/>
        <a:lstStyle/>
        <a:p>
          <a:endParaRPr lang="fr-FR"/>
        </a:p>
      </dgm:t>
    </dgm:pt>
    <dgm:pt modelId="{B3256AC6-64B4-4CCF-A0CA-1B33E4FFCBDB}" type="pres">
      <dgm:prSet presAssocID="{63D108CA-BAC2-4075-B786-CCC352BF79D4}" presName="hierChild4" presStyleCnt="0"/>
      <dgm:spPr/>
    </dgm:pt>
    <dgm:pt modelId="{32571D0C-B5CB-452B-8CCF-CE332D025521}" type="pres">
      <dgm:prSet presAssocID="{63D108CA-BAC2-4075-B786-CCC352BF79D4}" presName="hierChild5" presStyleCnt="0"/>
      <dgm:spPr/>
    </dgm:pt>
    <dgm:pt modelId="{49BB2B2E-AC3A-4599-84B0-5597C8EEEE05}" type="pres">
      <dgm:prSet presAssocID="{AAEF87D2-19D7-4E99-9BF8-611143A19588}" presName="Name35" presStyleLbl="parChTrans1D2" presStyleIdx="3" presStyleCnt="5"/>
      <dgm:spPr/>
      <dgm:t>
        <a:bodyPr/>
        <a:lstStyle/>
        <a:p>
          <a:endParaRPr lang="fr-FR"/>
        </a:p>
      </dgm:t>
    </dgm:pt>
    <dgm:pt modelId="{DABFDCBC-4ADC-4C8C-85CE-86CDE83644A8}" type="pres">
      <dgm:prSet presAssocID="{F597D46D-D6E7-4782-B50E-0EE449EDC81C}" presName="hierRoot2" presStyleCnt="0">
        <dgm:presLayoutVars>
          <dgm:hierBranch val="init"/>
        </dgm:presLayoutVars>
      </dgm:prSet>
      <dgm:spPr/>
    </dgm:pt>
    <dgm:pt modelId="{BE06869A-644E-4499-9C2F-409C10DEE0E0}" type="pres">
      <dgm:prSet presAssocID="{F597D46D-D6E7-4782-B50E-0EE449EDC81C}" presName="rootComposite" presStyleCnt="0"/>
      <dgm:spPr/>
    </dgm:pt>
    <dgm:pt modelId="{BF80BC42-89F1-4500-8A4F-2403A6D38DDB}" type="pres">
      <dgm:prSet presAssocID="{F597D46D-D6E7-4782-B50E-0EE449EDC81C}" presName="rootText" presStyleLbl="node2" presStyleIdx="3" presStyleCnt="5" custScaleY="171225" custLinFactNeighborX="2130" custLinFactNeighborY="-4256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D463E38-5230-4E44-9E72-26EA00E0528A}" type="pres">
      <dgm:prSet presAssocID="{F597D46D-D6E7-4782-B50E-0EE449EDC81C}" presName="rootConnector" presStyleLbl="node2" presStyleIdx="3" presStyleCnt="5"/>
      <dgm:spPr/>
      <dgm:t>
        <a:bodyPr/>
        <a:lstStyle/>
        <a:p>
          <a:endParaRPr lang="fr-FR"/>
        </a:p>
      </dgm:t>
    </dgm:pt>
    <dgm:pt modelId="{C63FF95D-34E5-4001-A9D9-8256B8CF382A}" type="pres">
      <dgm:prSet presAssocID="{F597D46D-D6E7-4782-B50E-0EE449EDC81C}" presName="hierChild4" presStyleCnt="0"/>
      <dgm:spPr/>
    </dgm:pt>
    <dgm:pt modelId="{B45D4BBC-AFA0-436C-987F-5939C7F50DD8}" type="pres">
      <dgm:prSet presAssocID="{F597D46D-D6E7-4782-B50E-0EE449EDC81C}" presName="hierChild5" presStyleCnt="0"/>
      <dgm:spPr/>
    </dgm:pt>
    <dgm:pt modelId="{AC904192-7F33-49F4-8033-BC8463E34051}" type="pres">
      <dgm:prSet presAssocID="{B8021A41-734C-4430-B171-C5D4A87F84A5}" presName="Name35" presStyleLbl="parChTrans1D2" presStyleIdx="4" presStyleCnt="5"/>
      <dgm:spPr/>
      <dgm:t>
        <a:bodyPr/>
        <a:lstStyle/>
        <a:p>
          <a:endParaRPr lang="fr-FR"/>
        </a:p>
      </dgm:t>
    </dgm:pt>
    <dgm:pt modelId="{E85C377C-9601-4A88-B0C9-94176FE0ACC7}" type="pres">
      <dgm:prSet presAssocID="{001C56FC-4FB2-4A2F-8CED-CE65D43EA075}" presName="hierRoot2" presStyleCnt="0">
        <dgm:presLayoutVars>
          <dgm:hierBranch val="init"/>
        </dgm:presLayoutVars>
      </dgm:prSet>
      <dgm:spPr/>
    </dgm:pt>
    <dgm:pt modelId="{2FD8AAC0-040D-4F25-964F-851C3EF45B1B}" type="pres">
      <dgm:prSet presAssocID="{001C56FC-4FB2-4A2F-8CED-CE65D43EA075}" presName="rootComposite" presStyleCnt="0"/>
      <dgm:spPr/>
    </dgm:pt>
    <dgm:pt modelId="{EBC88080-F5A5-4DC6-9593-875E5B503896}" type="pres">
      <dgm:prSet presAssocID="{001C56FC-4FB2-4A2F-8CED-CE65D43EA075}" presName="rootText" presStyleLbl="node2" presStyleIdx="4" presStyleCnt="5" custScaleX="101326" custScaleY="171225" custLinFactNeighborX="20" custLinFactNeighborY="-4256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475D22C-C434-48CE-9E91-686A6A4E75A8}" type="pres">
      <dgm:prSet presAssocID="{001C56FC-4FB2-4A2F-8CED-CE65D43EA075}" presName="rootConnector" presStyleLbl="node2" presStyleIdx="4" presStyleCnt="5"/>
      <dgm:spPr/>
      <dgm:t>
        <a:bodyPr/>
        <a:lstStyle/>
        <a:p>
          <a:endParaRPr lang="fr-FR"/>
        </a:p>
      </dgm:t>
    </dgm:pt>
    <dgm:pt modelId="{86E6DEAB-36FB-4459-AA26-1F9DBF031BD1}" type="pres">
      <dgm:prSet presAssocID="{001C56FC-4FB2-4A2F-8CED-CE65D43EA075}" presName="hierChild4" presStyleCnt="0"/>
      <dgm:spPr/>
    </dgm:pt>
    <dgm:pt modelId="{2EB8C377-CEF9-4AB7-96AD-246CCAD623A2}" type="pres">
      <dgm:prSet presAssocID="{001C56FC-4FB2-4A2F-8CED-CE65D43EA075}" presName="hierChild5" presStyleCnt="0"/>
      <dgm:spPr/>
    </dgm:pt>
    <dgm:pt modelId="{280CD654-0F14-4A04-AC8B-15745FC31FDE}" type="pres">
      <dgm:prSet presAssocID="{29B2D89D-A0DC-4FE2-9090-5220B1CFFA65}" presName="hierChild3" presStyleCnt="0"/>
      <dgm:spPr/>
    </dgm:pt>
  </dgm:ptLst>
  <dgm:cxnLst>
    <dgm:cxn modelId="{ECB4AC99-9EAC-442D-A0E7-EE244F609774}" type="presOf" srcId="{AAEF87D2-19D7-4E99-9BF8-611143A19588}" destId="{49BB2B2E-AC3A-4599-84B0-5597C8EEEE05}" srcOrd="0" destOrd="0" presId="urn:microsoft.com/office/officeart/2005/8/layout/orgChart1"/>
    <dgm:cxn modelId="{45FB5FC5-7CC4-412D-9847-2E8A09EEC47E}" type="presOf" srcId="{001C56FC-4FB2-4A2F-8CED-CE65D43EA075}" destId="{EBC88080-F5A5-4DC6-9593-875E5B503896}" srcOrd="0" destOrd="0" presId="urn:microsoft.com/office/officeart/2005/8/layout/orgChart1"/>
    <dgm:cxn modelId="{1E4DBDF9-DC58-457A-8EDD-10ABB62EA85D}" srcId="{29B2D89D-A0DC-4FE2-9090-5220B1CFFA65}" destId="{F597D46D-D6E7-4782-B50E-0EE449EDC81C}" srcOrd="3" destOrd="0" parTransId="{AAEF87D2-19D7-4E99-9BF8-611143A19588}" sibTransId="{5C6CBCF8-DD60-461C-AF22-E640B73CC5CA}"/>
    <dgm:cxn modelId="{07BB4EA9-6606-4B4A-B34D-C61EE597D606}" type="presOf" srcId="{29B2D89D-A0DC-4FE2-9090-5220B1CFFA65}" destId="{FD5E5E7F-8468-4091-9BC0-F457FD00CD78}" srcOrd="1" destOrd="0" presId="urn:microsoft.com/office/officeart/2005/8/layout/orgChart1"/>
    <dgm:cxn modelId="{4AD72959-6618-4D49-A189-05D5C287D646}" type="presOf" srcId="{F597D46D-D6E7-4782-B50E-0EE449EDC81C}" destId="{BF80BC42-89F1-4500-8A4F-2403A6D38DDB}" srcOrd="0" destOrd="0" presId="urn:microsoft.com/office/officeart/2005/8/layout/orgChart1"/>
    <dgm:cxn modelId="{DBDCD2B9-7E66-4779-97B3-8B214F83DC69}" type="presOf" srcId="{4BE2FAEC-DD6A-4D97-BAB5-D1BB2DB53A4F}" destId="{EEC05572-DBC8-4214-B5A9-65077733DDA3}" srcOrd="1" destOrd="0" presId="urn:microsoft.com/office/officeart/2005/8/layout/orgChart1"/>
    <dgm:cxn modelId="{C813A5BE-68B6-4973-9239-1D2775B58F2B}" type="presOf" srcId="{B8021A41-734C-4430-B171-C5D4A87F84A5}" destId="{AC904192-7F33-49F4-8033-BC8463E34051}" srcOrd="0" destOrd="0" presId="urn:microsoft.com/office/officeart/2005/8/layout/orgChart1"/>
    <dgm:cxn modelId="{CC7E0043-F4EF-4F95-AFE3-64B292303E01}" srcId="{29B2D89D-A0DC-4FE2-9090-5220B1CFFA65}" destId="{E728E0BC-DE34-41BB-A676-934E0957BFFC}" srcOrd="0" destOrd="0" parTransId="{8C2980C7-0B06-4E54-B52D-C91E3E35D7BC}" sibTransId="{4F40EE42-414C-49BD-B564-2F6F80E8E026}"/>
    <dgm:cxn modelId="{887605AC-12AF-4390-946A-910C4544ADD7}" srcId="{29B2D89D-A0DC-4FE2-9090-5220B1CFFA65}" destId="{001C56FC-4FB2-4A2F-8CED-CE65D43EA075}" srcOrd="4" destOrd="0" parTransId="{B8021A41-734C-4430-B171-C5D4A87F84A5}" sibTransId="{A43A756B-B6B2-4B5D-9392-5CDCADEB51AE}"/>
    <dgm:cxn modelId="{9AC4F827-D13E-4B28-B35C-82CAA69816B6}" type="presOf" srcId="{63D108CA-BAC2-4075-B786-CCC352BF79D4}" destId="{1F953E73-FA68-4CDF-A02E-C8B3407F280D}" srcOrd="1" destOrd="0" presId="urn:microsoft.com/office/officeart/2005/8/layout/orgChart1"/>
    <dgm:cxn modelId="{E043837C-C560-4314-80A4-C18B05673FD6}" type="presOf" srcId="{001C56FC-4FB2-4A2F-8CED-CE65D43EA075}" destId="{0475D22C-C434-48CE-9E91-686A6A4E75A8}" srcOrd="1" destOrd="0" presId="urn:microsoft.com/office/officeart/2005/8/layout/orgChart1"/>
    <dgm:cxn modelId="{75D55175-55DA-4C98-A679-9C46D76F92BE}" srcId="{29B2D89D-A0DC-4FE2-9090-5220B1CFFA65}" destId="{4BE2FAEC-DD6A-4D97-BAB5-D1BB2DB53A4F}" srcOrd="1" destOrd="0" parTransId="{B4949BBD-E10D-4BE6-A8B0-96D79677F37C}" sibTransId="{95F75148-F67D-4D2C-971D-904C41B25190}"/>
    <dgm:cxn modelId="{294D7947-4EAA-41B1-85A0-AA8576A03AE0}" srcId="{9BD35AB6-27C1-48AA-801A-0947EDEB4093}" destId="{29B2D89D-A0DC-4FE2-9090-5220B1CFFA65}" srcOrd="0" destOrd="0" parTransId="{648C7331-10B2-48CA-B9F9-9FF9201CE360}" sibTransId="{2C45ED34-3104-4CAD-9AD8-9E7ECDB1CF6F}"/>
    <dgm:cxn modelId="{8A553811-D1C5-4D77-8CED-5F7E20AD4104}" type="presOf" srcId="{E2DB1D03-93FA-4493-85B5-DE9D6A973B98}" destId="{D1301C2E-38E9-4D30-A01B-7B69BA8E2297}" srcOrd="0" destOrd="0" presId="urn:microsoft.com/office/officeart/2005/8/layout/orgChart1"/>
    <dgm:cxn modelId="{9E475279-A45D-4692-9656-720E819C3E75}" type="presOf" srcId="{B4949BBD-E10D-4BE6-A8B0-96D79677F37C}" destId="{AB7514A8-C790-456D-B697-F0FA3ACA8A89}" srcOrd="0" destOrd="0" presId="urn:microsoft.com/office/officeart/2005/8/layout/orgChart1"/>
    <dgm:cxn modelId="{6D779835-8037-4C08-B29A-6CB3AE99512F}" type="presOf" srcId="{4BE2FAEC-DD6A-4D97-BAB5-D1BB2DB53A4F}" destId="{D42171A8-8973-49B8-9070-A60B8939905C}" srcOrd="0" destOrd="0" presId="urn:microsoft.com/office/officeart/2005/8/layout/orgChart1"/>
    <dgm:cxn modelId="{7109687E-A684-4A6C-9505-D843847EEC5D}" srcId="{29B2D89D-A0DC-4FE2-9090-5220B1CFFA65}" destId="{63D108CA-BAC2-4075-B786-CCC352BF79D4}" srcOrd="2" destOrd="0" parTransId="{E2DB1D03-93FA-4493-85B5-DE9D6A973B98}" sibTransId="{8DC58D2D-93B3-446F-98B9-1B092890566A}"/>
    <dgm:cxn modelId="{94C0595E-1158-45CB-AF61-C4EA39F4020E}" type="presOf" srcId="{29B2D89D-A0DC-4FE2-9090-5220B1CFFA65}" destId="{B823F2BF-B9EA-4892-B729-47D4B634E886}" srcOrd="0" destOrd="0" presId="urn:microsoft.com/office/officeart/2005/8/layout/orgChart1"/>
    <dgm:cxn modelId="{28917E01-0C45-47BA-A884-2FC5146CA9A5}" type="presOf" srcId="{8C2980C7-0B06-4E54-B52D-C91E3E35D7BC}" destId="{AE5F2E79-4246-47F4-853F-F85BA4EB7652}" srcOrd="0" destOrd="0" presId="urn:microsoft.com/office/officeart/2005/8/layout/orgChart1"/>
    <dgm:cxn modelId="{D55C996E-7E5C-4B53-A854-83474B55EA4D}" type="presOf" srcId="{F597D46D-D6E7-4782-B50E-0EE449EDC81C}" destId="{2D463E38-5230-4E44-9E72-26EA00E0528A}" srcOrd="1" destOrd="0" presId="urn:microsoft.com/office/officeart/2005/8/layout/orgChart1"/>
    <dgm:cxn modelId="{67A68D33-47D1-4DA2-A028-DB1F5C8F832B}" type="presOf" srcId="{E728E0BC-DE34-41BB-A676-934E0957BFFC}" destId="{D86F0E4A-89E1-40F6-871A-E760C3F45364}" srcOrd="0" destOrd="0" presId="urn:microsoft.com/office/officeart/2005/8/layout/orgChart1"/>
    <dgm:cxn modelId="{ABFE09BB-A87A-4C9A-A136-9A9FA5A8A7AB}" type="presOf" srcId="{63D108CA-BAC2-4075-B786-CCC352BF79D4}" destId="{026A7369-09EE-4572-981C-85A3CD013131}" srcOrd="0" destOrd="0" presId="urn:microsoft.com/office/officeart/2005/8/layout/orgChart1"/>
    <dgm:cxn modelId="{B802E3DD-6CD0-4CE4-8917-D7E3140E9979}" type="presOf" srcId="{E728E0BC-DE34-41BB-A676-934E0957BFFC}" destId="{E3BA91EB-B289-4E40-8CD3-260A53FE13CF}" srcOrd="1" destOrd="0" presId="urn:microsoft.com/office/officeart/2005/8/layout/orgChart1"/>
    <dgm:cxn modelId="{2649F3D4-842C-43FE-8A2F-CE95C7C5C039}" type="presOf" srcId="{9BD35AB6-27C1-48AA-801A-0947EDEB4093}" destId="{15BF8795-C934-49FE-8EA7-7F9B0917EC1C}" srcOrd="0" destOrd="0" presId="urn:microsoft.com/office/officeart/2005/8/layout/orgChart1"/>
    <dgm:cxn modelId="{46E7088F-08F9-4D99-8A6D-B993C1CB482D}" type="presParOf" srcId="{15BF8795-C934-49FE-8EA7-7F9B0917EC1C}" destId="{25F936EA-2E32-48CA-AEA2-BABC05F5E4B6}" srcOrd="0" destOrd="0" presId="urn:microsoft.com/office/officeart/2005/8/layout/orgChart1"/>
    <dgm:cxn modelId="{1D9EB398-57AC-4BE5-AB8D-7DB4CCCFC75F}" type="presParOf" srcId="{25F936EA-2E32-48CA-AEA2-BABC05F5E4B6}" destId="{BAA6ACE6-115E-4134-A457-BB78B54B3728}" srcOrd="0" destOrd="0" presId="urn:microsoft.com/office/officeart/2005/8/layout/orgChart1"/>
    <dgm:cxn modelId="{3C32A915-95C0-4A18-A47F-C85B05A042C4}" type="presParOf" srcId="{BAA6ACE6-115E-4134-A457-BB78B54B3728}" destId="{B823F2BF-B9EA-4892-B729-47D4B634E886}" srcOrd="0" destOrd="0" presId="urn:microsoft.com/office/officeart/2005/8/layout/orgChart1"/>
    <dgm:cxn modelId="{9936943C-337D-4D41-BE8D-206DFD48A7FD}" type="presParOf" srcId="{BAA6ACE6-115E-4134-A457-BB78B54B3728}" destId="{FD5E5E7F-8468-4091-9BC0-F457FD00CD78}" srcOrd="1" destOrd="0" presId="urn:microsoft.com/office/officeart/2005/8/layout/orgChart1"/>
    <dgm:cxn modelId="{FB607FDF-205D-40A3-BD28-D5E5D1A21F87}" type="presParOf" srcId="{25F936EA-2E32-48CA-AEA2-BABC05F5E4B6}" destId="{30883C26-3287-4F99-83F1-8BAB1C0D11A1}" srcOrd="1" destOrd="0" presId="urn:microsoft.com/office/officeart/2005/8/layout/orgChart1"/>
    <dgm:cxn modelId="{9168E3A5-1E74-45AB-9690-B1C17F75A970}" type="presParOf" srcId="{30883C26-3287-4F99-83F1-8BAB1C0D11A1}" destId="{AE5F2E79-4246-47F4-853F-F85BA4EB7652}" srcOrd="0" destOrd="0" presId="urn:microsoft.com/office/officeart/2005/8/layout/orgChart1"/>
    <dgm:cxn modelId="{FA814DAE-99CC-485B-A2BA-A35D0CE60BB6}" type="presParOf" srcId="{30883C26-3287-4F99-83F1-8BAB1C0D11A1}" destId="{4233F059-DF12-4740-8C13-EC5C0C137CD9}" srcOrd="1" destOrd="0" presId="urn:microsoft.com/office/officeart/2005/8/layout/orgChart1"/>
    <dgm:cxn modelId="{70230E06-674F-4B74-ABC8-E1201D12DB59}" type="presParOf" srcId="{4233F059-DF12-4740-8C13-EC5C0C137CD9}" destId="{51DE110A-2915-4DAF-91A2-0672A579AE0C}" srcOrd="0" destOrd="0" presId="urn:microsoft.com/office/officeart/2005/8/layout/orgChart1"/>
    <dgm:cxn modelId="{776A77DD-8FBB-4E2D-BFB5-2F9C0E18996D}" type="presParOf" srcId="{51DE110A-2915-4DAF-91A2-0672A579AE0C}" destId="{D86F0E4A-89E1-40F6-871A-E760C3F45364}" srcOrd="0" destOrd="0" presId="urn:microsoft.com/office/officeart/2005/8/layout/orgChart1"/>
    <dgm:cxn modelId="{D88E511B-0B55-4CE7-B731-57DFCAAC8AC3}" type="presParOf" srcId="{51DE110A-2915-4DAF-91A2-0672A579AE0C}" destId="{E3BA91EB-B289-4E40-8CD3-260A53FE13CF}" srcOrd="1" destOrd="0" presId="urn:microsoft.com/office/officeart/2005/8/layout/orgChart1"/>
    <dgm:cxn modelId="{3A0BCF0B-497A-40AF-8FB0-365D4E8B0CA9}" type="presParOf" srcId="{4233F059-DF12-4740-8C13-EC5C0C137CD9}" destId="{DE38FF54-52CA-461E-8350-3A9A06C3C396}" srcOrd="1" destOrd="0" presId="urn:microsoft.com/office/officeart/2005/8/layout/orgChart1"/>
    <dgm:cxn modelId="{292D2E98-551C-4A3D-AB27-6E2F44CCACBF}" type="presParOf" srcId="{4233F059-DF12-4740-8C13-EC5C0C137CD9}" destId="{E341DEC6-2FD0-475D-88EF-385EC0C16EA9}" srcOrd="2" destOrd="0" presId="urn:microsoft.com/office/officeart/2005/8/layout/orgChart1"/>
    <dgm:cxn modelId="{09354913-46F0-4C70-8B82-EBAB94819F52}" type="presParOf" srcId="{30883C26-3287-4F99-83F1-8BAB1C0D11A1}" destId="{AB7514A8-C790-456D-B697-F0FA3ACA8A89}" srcOrd="2" destOrd="0" presId="urn:microsoft.com/office/officeart/2005/8/layout/orgChart1"/>
    <dgm:cxn modelId="{1AC14443-ECF9-4C36-BFB5-A80C5FD08424}" type="presParOf" srcId="{30883C26-3287-4F99-83F1-8BAB1C0D11A1}" destId="{9753E476-EAB7-4A3D-8F14-0DF551CB84C4}" srcOrd="3" destOrd="0" presId="urn:microsoft.com/office/officeart/2005/8/layout/orgChart1"/>
    <dgm:cxn modelId="{3A10ADA1-0CC5-4259-A999-44C8FEAD9D61}" type="presParOf" srcId="{9753E476-EAB7-4A3D-8F14-0DF551CB84C4}" destId="{0B084117-CCA3-4C97-8327-E7EB60A4A6E6}" srcOrd="0" destOrd="0" presId="urn:microsoft.com/office/officeart/2005/8/layout/orgChart1"/>
    <dgm:cxn modelId="{D8CB8A8A-0857-4098-8133-1E2735D8E279}" type="presParOf" srcId="{0B084117-CCA3-4C97-8327-E7EB60A4A6E6}" destId="{D42171A8-8973-49B8-9070-A60B8939905C}" srcOrd="0" destOrd="0" presId="urn:microsoft.com/office/officeart/2005/8/layout/orgChart1"/>
    <dgm:cxn modelId="{370D5127-8621-48C6-A207-E629D877D7F3}" type="presParOf" srcId="{0B084117-CCA3-4C97-8327-E7EB60A4A6E6}" destId="{EEC05572-DBC8-4214-B5A9-65077733DDA3}" srcOrd="1" destOrd="0" presId="urn:microsoft.com/office/officeart/2005/8/layout/orgChart1"/>
    <dgm:cxn modelId="{5489563D-5B40-4CA3-AC57-6F77CE7017DD}" type="presParOf" srcId="{9753E476-EAB7-4A3D-8F14-0DF551CB84C4}" destId="{43173973-DB19-4B59-8926-339D0DD426D5}" srcOrd="1" destOrd="0" presId="urn:microsoft.com/office/officeart/2005/8/layout/orgChart1"/>
    <dgm:cxn modelId="{7C068122-1AA4-4FC1-AA2C-39B89C5D8BAD}" type="presParOf" srcId="{9753E476-EAB7-4A3D-8F14-0DF551CB84C4}" destId="{8EAD036E-4814-4CF9-A534-04354BA5ED65}" srcOrd="2" destOrd="0" presId="urn:microsoft.com/office/officeart/2005/8/layout/orgChart1"/>
    <dgm:cxn modelId="{7300FEA4-12ED-479C-9FEB-C23D2EDA3B2A}" type="presParOf" srcId="{30883C26-3287-4F99-83F1-8BAB1C0D11A1}" destId="{D1301C2E-38E9-4D30-A01B-7B69BA8E2297}" srcOrd="4" destOrd="0" presId="urn:microsoft.com/office/officeart/2005/8/layout/orgChart1"/>
    <dgm:cxn modelId="{F8A855C9-B2B0-493B-B1F7-E823B9884CC1}" type="presParOf" srcId="{30883C26-3287-4F99-83F1-8BAB1C0D11A1}" destId="{0A94FC49-EFD4-4DAD-AD94-BE3B8DF0CFE6}" srcOrd="5" destOrd="0" presId="urn:microsoft.com/office/officeart/2005/8/layout/orgChart1"/>
    <dgm:cxn modelId="{12E0287A-6EE4-4EF6-A733-36F47E3F972E}" type="presParOf" srcId="{0A94FC49-EFD4-4DAD-AD94-BE3B8DF0CFE6}" destId="{CB86EF52-FFE7-47F1-AD0B-092F9FD55DEE}" srcOrd="0" destOrd="0" presId="urn:microsoft.com/office/officeart/2005/8/layout/orgChart1"/>
    <dgm:cxn modelId="{96DAC51B-E05B-416E-B439-A7DEF20D85C2}" type="presParOf" srcId="{CB86EF52-FFE7-47F1-AD0B-092F9FD55DEE}" destId="{026A7369-09EE-4572-981C-85A3CD013131}" srcOrd="0" destOrd="0" presId="urn:microsoft.com/office/officeart/2005/8/layout/orgChart1"/>
    <dgm:cxn modelId="{236DF3B8-4982-4A59-A377-ADFF7476638E}" type="presParOf" srcId="{CB86EF52-FFE7-47F1-AD0B-092F9FD55DEE}" destId="{1F953E73-FA68-4CDF-A02E-C8B3407F280D}" srcOrd="1" destOrd="0" presId="urn:microsoft.com/office/officeart/2005/8/layout/orgChart1"/>
    <dgm:cxn modelId="{3BE9911C-6441-4983-8A9B-23ABFE84DABA}" type="presParOf" srcId="{0A94FC49-EFD4-4DAD-AD94-BE3B8DF0CFE6}" destId="{B3256AC6-64B4-4CCF-A0CA-1B33E4FFCBDB}" srcOrd="1" destOrd="0" presId="urn:microsoft.com/office/officeart/2005/8/layout/orgChart1"/>
    <dgm:cxn modelId="{65C1D015-9B8C-4300-9D47-86433D140749}" type="presParOf" srcId="{0A94FC49-EFD4-4DAD-AD94-BE3B8DF0CFE6}" destId="{32571D0C-B5CB-452B-8CCF-CE332D025521}" srcOrd="2" destOrd="0" presId="urn:microsoft.com/office/officeart/2005/8/layout/orgChart1"/>
    <dgm:cxn modelId="{86835937-D824-4D64-8DFA-8729A503CD35}" type="presParOf" srcId="{30883C26-3287-4F99-83F1-8BAB1C0D11A1}" destId="{49BB2B2E-AC3A-4599-84B0-5597C8EEEE05}" srcOrd="6" destOrd="0" presId="urn:microsoft.com/office/officeart/2005/8/layout/orgChart1"/>
    <dgm:cxn modelId="{8748E5B3-86A2-4E48-B70B-78F0D2D728BF}" type="presParOf" srcId="{30883C26-3287-4F99-83F1-8BAB1C0D11A1}" destId="{DABFDCBC-4ADC-4C8C-85CE-86CDE83644A8}" srcOrd="7" destOrd="0" presId="urn:microsoft.com/office/officeart/2005/8/layout/orgChart1"/>
    <dgm:cxn modelId="{734C2A02-D225-4BC6-BDD2-516F7E8B06B3}" type="presParOf" srcId="{DABFDCBC-4ADC-4C8C-85CE-86CDE83644A8}" destId="{BE06869A-644E-4499-9C2F-409C10DEE0E0}" srcOrd="0" destOrd="0" presId="urn:microsoft.com/office/officeart/2005/8/layout/orgChart1"/>
    <dgm:cxn modelId="{279D247D-4174-4FF8-8C82-A1A8ADB2557A}" type="presParOf" srcId="{BE06869A-644E-4499-9C2F-409C10DEE0E0}" destId="{BF80BC42-89F1-4500-8A4F-2403A6D38DDB}" srcOrd="0" destOrd="0" presId="urn:microsoft.com/office/officeart/2005/8/layout/orgChart1"/>
    <dgm:cxn modelId="{32EBF08C-635D-4229-8BCD-01D463AF9062}" type="presParOf" srcId="{BE06869A-644E-4499-9C2F-409C10DEE0E0}" destId="{2D463E38-5230-4E44-9E72-26EA00E0528A}" srcOrd="1" destOrd="0" presId="urn:microsoft.com/office/officeart/2005/8/layout/orgChart1"/>
    <dgm:cxn modelId="{B7E44B0F-318A-48F9-ABFA-1707BBE3EC5D}" type="presParOf" srcId="{DABFDCBC-4ADC-4C8C-85CE-86CDE83644A8}" destId="{C63FF95D-34E5-4001-A9D9-8256B8CF382A}" srcOrd="1" destOrd="0" presId="urn:microsoft.com/office/officeart/2005/8/layout/orgChart1"/>
    <dgm:cxn modelId="{21296F5A-20DC-443F-9A58-BBC19BB3AA57}" type="presParOf" srcId="{DABFDCBC-4ADC-4C8C-85CE-86CDE83644A8}" destId="{B45D4BBC-AFA0-436C-987F-5939C7F50DD8}" srcOrd="2" destOrd="0" presId="urn:microsoft.com/office/officeart/2005/8/layout/orgChart1"/>
    <dgm:cxn modelId="{6B45FE98-43DC-4CF2-8AA2-88AF3D5A0632}" type="presParOf" srcId="{30883C26-3287-4F99-83F1-8BAB1C0D11A1}" destId="{AC904192-7F33-49F4-8033-BC8463E34051}" srcOrd="8" destOrd="0" presId="urn:microsoft.com/office/officeart/2005/8/layout/orgChart1"/>
    <dgm:cxn modelId="{B0677995-12DC-478D-A1F1-E08175CD9A92}" type="presParOf" srcId="{30883C26-3287-4F99-83F1-8BAB1C0D11A1}" destId="{E85C377C-9601-4A88-B0C9-94176FE0ACC7}" srcOrd="9" destOrd="0" presId="urn:microsoft.com/office/officeart/2005/8/layout/orgChart1"/>
    <dgm:cxn modelId="{1ECA527B-1BF9-4C5F-9C6B-D126F869A1E0}" type="presParOf" srcId="{E85C377C-9601-4A88-B0C9-94176FE0ACC7}" destId="{2FD8AAC0-040D-4F25-964F-851C3EF45B1B}" srcOrd="0" destOrd="0" presId="urn:microsoft.com/office/officeart/2005/8/layout/orgChart1"/>
    <dgm:cxn modelId="{37C941E5-5002-4411-94C9-EB99F0B03DCC}" type="presParOf" srcId="{2FD8AAC0-040D-4F25-964F-851C3EF45B1B}" destId="{EBC88080-F5A5-4DC6-9593-875E5B503896}" srcOrd="0" destOrd="0" presId="urn:microsoft.com/office/officeart/2005/8/layout/orgChart1"/>
    <dgm:cxn modelId="{0A1AE865-358E-46F5-9918-A4A5B4552AAD}" type="presParOf" srcId="{2FD8AAC0-040D-4F25-964F-851C3EF45B1B}" destId="{0475D22C-C434-48CE-9E91-686A6A4E75A8}" srcOrd="1" destOrd="0" presId="urn:microsoft.com/office/officeart/2005/8/layout/orgChart1"/>
    <dgm:cxn modelId="{D4374FDC-2F3A-46AF-AB3B-D2EA56B94A51}" type="presParOf" srcId="{E85C377C-9601-4A88-B0C9-94176FE0ACC7}" destId="{86E6DEAB-36FB-4459-AA26-1F9DBF031BD1}" srcOrd="1" destOrd="0" presId="urn:microsoft.com/office/officeart/2005/8/layout/orgChart1"/>
    <dgm:cxn modelId="{8999AA89-C2DB-426D-A372-7A004316EA21}" type="presParOf" srcId="{E85C377C-9601-4A88-B0C9-94176FE0ACC7}" destId="{2EB8C377-CEF9-4AB7-96AD-246CCAD623A2}" srcOrd="2" destOrd="0" presId="urn:microsoft.com/office/officeart/2005/8/layout/orgChart1"/>
    <dgm:cxn modelId="{B0D53228-E5C7-4E22-AB34-47FCA1F945C6}" type="presParOf" srcId="{25F936EA-2E32-48CA-AEA2-BABC05F5E4B6}" destId="{280CD654-0F14-4A04-AC8B-15745FC31F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D35AB6-27C1-48AA-801A-0947EDEB409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9B2D89D-A0DC-4FE2-9090-5220B1CFFA65}">
      <dgm:prSet phldrT="[Texte]"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fr-FR">
              <a:noFill/>
            </a:rPr>
            <a:t> </a:t>
          </a:r>
        </a:p>
      </dgm:t>
    </dgm:pt>
    <dgm:pt modelId="{648C7331-10B2-48CA-B9F9-9FF9201CE360}" type="parTrans" cxnId="{294D7947-4EAA-41B1-85A0-AA8576A03AE0}">
      <dgm:prSet/>
      <dgm:spPr/>
      <dgm:t>
        <a:bodyPr/>
        <a:lstStyle/>
        <a:p>
          <a:endParaRPr lang="fr-FR"/>
        </a:p>
      </dgm:t>
    </dgm:pt>
    <dgm:pt modelId="{2C45ED34-3104-4CAD-9AD8-9E7ECDB1CF6F}" type="sibTrans" cxnId="{294D7947-4EAA-41B1-85A0-AA8576A03AE0}">
      <dgm:prSet/>
      <dgm:spPr/>
      <dgm:t>
        <a:bodyPr/>
        <a:lstStyle/>
        <a:p>
          <a:endParaRPr lang="fr-FR"/>
        </a:p>
      </dgm:t>
    </dgm:pt>
    <dgm:pt modelId="{E728E0BC-DE34-41BB-A676-934E0957BFFC}">
      <dgm:prSet phldrT="[Texte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r-FR" sz="2000" dirty="0">
              <a:latin typeface="Arial" panose="020B0604020202020204" pitchFamily="34" charset="0"/>
              <a:cs typeface="Arial" panose="020B0604020202020204" pitchFamily="34" charset="0"/>
            </a:rPr>
            <a:t>A</a:t>
          </a:r>
        </a:p>
        <a:p>
          <a:r>
            <a:rPr lang="fr-FR" sz="2000" dirty="0">
              <a:latin typeface="Arial" panose="020B0604020202020204" pitchFamily="34" charset="0"/>
              <a:cs typeface="Arial" panose="020B0604020202020204" pitchFamily="34" charset="0"/>
            </a:rPr>
            <a:t>Coefficient d’accélération de la zone </a:t>
          </a:r>
        </a:p>
      </dgm:t>
    </dgm:pt>
    <dgm:pt modelId="{8C2980C7-0B06-4E54-B52D-C91E3E35D7BC}" type="parTrans" cxnId="{CC7E0043-F4EF-4F95-AFE3-64B292303E01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fr-FR"/>
        </a:p>
      </dgm:t>
    </dgm:pt>
    <dgm:pt modelId="{4F40EE42-414C-49BD-B564-2F6F80E8E026}" type="sibTrans" cxnId="{CC7E0043-F4EF-4F95-AFE3-64B292303E01}">
      <dgm:prSet/>
      <dgm:spPr/>
      <dgm:t>
        <a:bodyPr/>
        <a:lstStyle/>
        <a:p>
          <a:endParaRPr lang="fr-FR"/>
        </a:p>
      </dgm:t>
    </dgm:pt>
    <dgm:pt modelId="{4BE2FAEC-DD6A-4D97-BAB5-D1BB2DB53A4F}">
      <dgm:prSet phldrT="[Texte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r-FR" sz="2000" dirty="0">
              <a:latin typeface="Arial" panose="020B0604020202020204" pitchFamily="34" charset="0"/>
              <a:cs typeface="Arial" panose="020B0604020202020204" pitchFamily="34" charset="0"/>
            </a:rPr>
            <a:t>D amplification </a:t>
          </a:r>
          <a:r>
            <a:rPr lang="fr-F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dynamique</a:t>
          </a:r>
        </a:p>
      </dgm:t>
    </dgm:pt>
    <dgm:pt modelId="{B4949BBD-E10D-4BE6-A8B0-96D79677F37C}" type="parTrans" cxnId="{75D55175-55DA-4C98-A679-9C46D76F92BE}">
      <dgm:prSet/>
      <dgm:spPr/>
      <dgm:t>
        <a:bodyPr/>
        <a:lstStyle/>
        <a:p>
          <a:endParaRPr lang="fr-FR"/>
        </a:p>
      </dgm:t>
    </dgm:pt>
    <dgm:pt modelId="{95F75148-F67D-4D2C-971D-904C41B25190}" type="sibTrans" cxnId="{75D55175-55DA-4C98-A679-9C46D76F92BE}">
      <dgm:prSet/>
      <dgm:spPr/>
      <dgm:t>
        <a:bodyPr/>
        <a:lstStyle/>
        <a:p>
          <a:endParaRPr lang="fr-FR"/>
        </a:p>
      </dgm:t>
    </dgm:pt>
    <dgm:pt modelId="{F597D46D-D6E7-4782-B50E-0EE449EDC81C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r-FR" sz="2000" dirty="0">
              <a:latin typeface="Arial" panose="020B0604020202020204" pitchFamily="34" charset="0"/>
              <a:cs typeface="Arial" panose="020B0604020202020204" pitchFamily="34" charset="0"/>
            </a:rPr>
            <a:t>Q</a:t>
          </a:r>
        </a:p>
        <a:p>
          <a:r>
            <a:rPr lang="fr-FR" sz="2000" dirty="0">
              <a:latin typeface="Arial" panose="020B0604020202020204" pitchFamily="34" charset="0"/>
              <a:cs typeface="Arial" panose="020B0604020202020204" pitchFamily="34" charset="0"/>
            </a:rPr>
            <a:t>Facteur de qualité</a:t>
          </a:r>
        </a:p>
      </dgm:t>
    </dgm:pt>
    <dgm:pt modelId="{AAEF87D2-19D7-4E99-9BF8-611143A19588}" type="parTrans" cxnId="{1E4DBDF9-DC58-457A-8EDD-10ABB62EA85D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fr-FR"/>
        </a:p>
      </dgm:t>
    </dgm:pt>
    <dgm:pt modelId="{5C6CBCF8-DD60-461C-AF22-E640B73CC5CA}" type="sibTrans" cxnId="{1E4DBDF9-DC58-457A-8EDD-10ABB62EA85D}">
      <dgm:prSet/>
      <dgm:spPr/>
      <dgm:t>
        <a:bodyPr/>
        <a:lstStyle/>
        <a:p>
          <a:endParaRPr lang="fr-FR"/>
        </a:p>
      </dgm:t>
    </dgm:pt>
    <dgm:pt modelId="{001C56FC-4FB2-4A2F-8CED-CE65D43EA075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r-FR" sz="2000" dirty="0">
              <a:latin typeface="Arial" panose="020B0604020202020204" pitchFamily="34" charset="0"/>
              <a:cs typeface="Arial" panose="020B0604020202020204" pitchFamily="34" charset="0"/>
            </a:rPr>
            <a:t>W</a:t>
          </a:r>
        </a:p>
        <a:p>
          <a:r>
            <a:rPr lang="fr-FR" sz="2000" dirty="0">
              <a:latin typeface="Arial" panose="020B0604020202020204" pitchFamily="34" charset="0"/>
              <a:cs typeface="Arial" panose="020B0604020202020204" pitchFamily="34" charset="0"/>
            </a:rPr>
            <a:t>Poids totale de la structure</a:t>
          </a:r>
        </a:p>
      </dgm:t>
    </dgm:pt>
    <dgm:pt modelId="{B8021A41-734C-4430-B171-C5D4A87F84A5}" type="parTrans" cxnId="{887605AC-12AF-4390-946A-910C4544ADD7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fr-FR"/>
        </a:p>
      </dgm:t>
    </dgm:pt>
    <dgm:pt modelId="{A43A756B-B6B2-4B5D-9392-5CDCADEB51AE}" type="sibTrans" cxnId="{887605AC-12AF-4390-946A-910C4544ADD7}">
      <dgm:prSet/>
      <dgm:spPr/>
      <dgm:t>
        <a:bodyPr/>
        <a:lstStyle/>
        <a:p>
          <a:endParaRPr lang="fr-FR"/>
        </a:p>
      </dgm:t>
    </dgm:pt>
    <dgm:pt modelId="{63D108CA-BAC2-4075-B786-CCC352BF79D4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r-FR" sz="2000" dirty="0">
              <a:latin typeface="Arial" panose="020B0604020202020204" pitchFamily="34" charset="0"/>
              <a:cs typeface="Arial" panose="020B0604020202020204" pitchFamily="34" charset="0"/>
            </a:rPr>
            <a:t>R</a:t>
          </a:r>
        </a:p>
        <a:p>
          <a:r>
            <a:rPr lang="fr-FR" sz="2000" dirty="0">
              <a:latin typeface="Arial" panose="020B0604020202020204" pitchFamily="34" charset="0"/>
              <a:cs typeface="Arial" panose="020B0604020202020204" pitchFamily="34" charset="0"/>
            </a:rPr>
            <a:t>Coefficient de comportement</a:t>
          </a:r>
        </a:p>
      </dgm:t>
    </dgm:pt>
    <dgm:pt modelId="{E2DB1D03-93FA-4493-85B5-DE9D6A973B98}" type="parTrans" cxnId="{7109687E-A684-4A6C-9505-D843847EEC5D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fr-FR"/>
        </a:p>
      </dgm:t>
    </dgm:pt>
    <dgm:pt modelId="{8DC58D2D-93B3-446F-98B9-1B092890566A}" type="sibTrans" cxnId="{7109687E-A684-4A6C-9505-D843847EEC5D}">
      <dgm:prSet/>
      <dgm:spPr/>
      <dgm:t>
        <a:bodyPr/>
        <a:lstStyle/>
        <a:p>
          <a:endParaRPr lang="fr-FR"/>
        </a:p>
      </dgm:t>
    </dgm:pt>
    <dgm:pt modelId="{15BF8795-C934-49FE-8EA7-7F9B0917EC1C}" type="pres">
      <dgm:prSet presAssocID="{9BD35AB6-27C1-48AA-801A-0947EDEB409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5F936EA-2E32-48CA-AEA2-BABC05F5E4B6}" type="pres">
      <dgm:prSet presAssocID="{29B2D89D-A0DC-4FE2-9090-5220B1CFFA65}" presName="hierRoot1" presStyleCnt="0">
        <dgm:presLayoutVars>
          <dgm:hierBranch/>
        </dgm:presLayoutVars>
      </dgm:prSet>
      <dgm:spPr/>
    </dgm:pt>
    <dgm:pt modelId="{BAA6ACE6-115E-4134-A457-BB78B54B3728}" type="pres">
      <dgm:prSet presAssocID="{29B2D89D-A0DC-4FE2-9090-5220B1CFFA65}" presName="rootComposite1" presStyleCnt="0"/>
      <dgm:spPr/>
    </dgm:pt>
    <dgm:pt modelId="{B823F2BF-B9EA-4892-B729-47D4B634E886}" type="pres">
      <dgm:prSet presAssocID="{29B2D89D-A0DC-4FE2-9090-5220B1CFFA65}" presName="rootText1" presStyleLbl="node0" presStyleIdx="0" presStyleCnt="1" custScaleX="195006" custScaleY="133175" custLinFactNeighborX="12882" custLinFactNeighborY="-5884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D5E5E7F-8468-4091-9BC0-F457FD00CD78}" type="pres">
      <dgm:prSet presAssocID="{29B2D89D-A0DC-4FE2-9090-5220B1CFFA65}" presName="rootConnector1" presStyleLbl="node1" presStyleIdx="0" presStyleCnt="0"/>
      <dgm:spPr/>
      <dgm:t>
        <a:bodyPr/>
        <a:lstStyle/>
        <a:p>
          <a:endParaRPr lang="fr-FR"/>
        </a:p>
      </dgm:t>
    </dgm:pt>
    <dgm:pt modelId="{30883C26-3287-4F99-83F1-8BAB1C0D11A1}" type="pres">
      <dgm:prSet presAssocID="{29B2D89D-A0DC-4FE2-9090-5220B1CFFA65}" presName="hierChild2" presStyleCnt="0"/>
      <dgm:spPr/>
    </dgm:pt>
    <dgm:pt modelId="{AE5F2E79-4246-47F4-853F-F85BA4EB7652}" type="pres">
      <dgm:prSet presAssocID="{8C2980C7-0B06-4E54-B52D-C91E3E35D7BC}" presName="Name35" presStyleLbl="parChTrans1D2" presStyleIdx="0" presStyleCnt="5"/>
      <dgm:spPr/>
      <dgm:t>
        <a:bodyPr/>
        <a:lstStyle/>
        <a:p>
          <a:endParaRPr lang="fr-FR"/>
        </a:p>
      </dgm:t>
    </dgm:pt>
    <dgm:pt modelId="{4233F059-DF12-4740-8C13-EC5C0C137CD9}" type="pres">
      <dgm:prSet presAssocID="{E728E0BC-DE34-41BB-A676-934E0957BFFC}" presName="hierRoot2" presStyleCnt="0">
        <dgm:presLayoutVars>
          <dgm:hierBranch/>
        </dgm:presLayoutVars>
      </dgm:prSet>
      <dgm:spPr/>
    </dgm:pt>
    <dgm:pt modelId="{51DE110A-2915-4DAF-91A2-0672A579AE0C}" type="pres">
      <dgm:prSet presAssocID="{E728E0BC-DE34-41BB-A676-934E0957BFFC}" presName="rootComposite" presStyleCnt="0"/>
      <dgm:spPr/>
    </dgm:pt>
    <dgm:pt modelId="{D86F0E4A-89E1-40F6-871A-E760C3F45364}" type="pres">
      <dgm:prSet presAssocID="{E728E0BC-DE34-41BB-A676-934E0957BFFC}" presName="rootText" presStyleLbl="node2" presStyleIdx="0" presStyleCnt="5" custScaleX="100060" custScaleY="171225" custLinFactNeighborX="7220" custLinFactNeighborY="-4256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3BA91EB-B289-4E40-8CD3-260A53FE13CF}" type="pres">
      <dgm:prSet presAssocID="{E728E0BC-DE34-41BB-A676-934E0957BFFC}" presName="rootConnector" presStyleLbl="node2" presStyleIdx="0" presStyleCnt="5"/>
      <dgm:spPr/>
      <dgm:t>
        <a:bodyPr/>
        <a:lstStyle/>
        <a:p>
          <a:endParaRPr lang="fr-FR"/>
        </a:p>
      </dgm:t>
    </dgm:pt>
    <dgm:pt modelId="{DE38FF54-52CA-461E-8350-3A9A06C3C396}" type="pres">
      <dgm:prSet presAssocID="{E728E0BC-DE34-41BB-A676-934E0957BFFC}" presName="hierChild4" presStyleCnt="0"/>
      <dgm:spPr/>
    </dgm:pt>
    <dgm:pt modelId="{E341DEC6-2FD0-475D-88EF-385EC0C16EA9}" type="pres">
      <dgm:prSet presAssocID="{E728E0BC-DE34-41BB-A676-934E0957BFFC}" presName="hierChild5" presStyleCnt="0"/>
      <dgm:spPr/>
    </dgm:pt>
    <dgm:pt modelId="{AB7514A8-C790-456D-B697-F0FA3ACA8A89}" type="pres">
      <dgm:prSet presAssocID="{B4949BBD-E10D-4BE6-A8B0-96D79677F37C}" presName="Name35" presStyleLbl="parChTrans1D2" presStyleIdx="1" presStyleCnt="5"/>
      <dgm:spPr/>
      <dgm:t>
        <a:bodyPr/>
        <a:lstStyle/>
        <a:p>
          <a:endParaRPr lang="fr-FR"/>
        </a:p>
      </dgm:t>
    </dgm:pt>
    <dgm:pt modelId="{9753E476-EAB7-4A3D-8F14-0DF551CB84C4}" type="pres">
      <dgm:prSet presAssocID="{4BE2FAEC-DD6A-4D97-BAB5-D1BB2DB53A4F}" presName="hierRoot2" presStyleCnt="0">
        <dgm:presLayoutVars>
          <dgm:hierBranch/>
        </dgm:presLayoutVars>
      </dgm:prSet>
      <dgm:spPr/>
    </dgm:pt>
    <dgm:pt modelId="{0B084117-CCA3-4C97-8327-E7EB60A4A6E6}" type="pres">
      <dgm:prSet presAssocID="{4BE2FAEC-DD6A-4D97-BAB5-D1BB2DB53A4F}" presName="rootComposite" presStyleCnt="0"/>
      <dgm:spPr/>
    </dgm:pt>
    <dgm:pt modelId="{D42171A8-8973-49B8-9070-A60B8939905C}" type="pres">
      <dgm:prSet presAssocID="{4BE2FAEC-DD6A-4D97-BAB5-D1BB2DB53A4F}" presName="rootText" presStyleLbl="node2" presStyleIdx="1" presStyleCnt="5" custScaleY="171225" custLinFactNeighborX="13681" custLinFactNeighborY="-4256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EC05572-DBC8-4214-B5A9-65077733DDA3}" type="pres">
      <dgm:prSet presAssocID="{4BE2FAEC-DD6A-4D97-BAB5-D1BB2DB53A4F}" presName="rootConnector" presStyleLbl="node2" presStyleIdx="1" presStyleCnt="5"/>
      <dgm:spPr/>
      <dgm:t>
        <a:bodyPr/>
        <a:lstStyle/>
        <a:p>
          <a:endParaRPr lang="fr-FR"/>
        </a:p>
      </dgm:t>
    </dgm:pt>
    <dgm:pt modelId="{43173973-DB19-4B59-8926-339D0DD426D5}" type="pres">
      <dgm:prSet presAssocID="{4BE2FAEC-DD6A-4D97-BAB5-D1BB2DB53A4F}" presName="hierChild4" presStyleCnt="0"/>
      <dgm:spPr/>
    </dgm:pt>
    <dgm:pt modelId="{8EAD036E-4814-4CF9-A534-04354BA5ED65}" type="pres">
      <dgm:prSet presAssocID="{4BE2FAEC-DD6A-4D97-BAB5-D1BB2DB53A4F}" presName="hierChild5" presStyleCnt="0"/>
      <dgm:spPr/>
    </dgm:pt>
    <dgm:pt modelId="{D1301C2E-38E9-4D30-A01B-7B69BA8E2297}" type="pres">
      <dgm:prSet presAssocID="{E2DB1D03-93FA-4493-85B5-DE9D6A973B98}" presName="Name35" presStyleLbl="parChTrans1D2" presStyleIdx="2" presStyleCnt="5"/>
      <dgm:spPr/>
      <dgm:t>
        <a:bodyPr/>
        <a:lstStyle/>
        <a:p>
          <a:endParaRPr lang="fr-FR"/>
        </a:p>
      </dgm:t>
    </dgm:pt>
    <dgm:pt modelId="{0A94FC49-EFD4-4DAD-AD94-BE3B8DF0CFE6}" type="pres">
      <dgm:prSet presAssocID="{63D108CA-BAC2-4075-B786-CCC352BF79D4}" presName="hierRoot2" presStyleCnt="0">
        <dgm:presLayoutVars>
          <dgm:hierBranch val="init"/>
        </dgm:presLayoutVars>
      </dgm:prSet>
      <dgm:spPr/>
    </dgm:pt>
    <dgm:pt modelId="{CB86EF52-FFE7-47F1-AD0B-092F9FD55DEE}" type="pres">
      <dgm:prSet presAssocID="{63D108CA-BAC2-4075-B786-CCC352BF79D4}" presName="rootComposite" presStyleCnt="0"/>
      <dgm:spPr/>
    </dgm:pt>
    <dgm:pt modelId="{026A7369-09EE-4572-981C-85A3CD013131}" type="pres">
      <dgm:prSet presAssocID="{63D108CA-BAC2-4075-B786-CCC352BF79D4}" presName="rootText" presStyleLbl="node2" presStyleIdx="2" presStyleCnt="5" custScaleX="105200" custScaleY="171225" custLinFactNeighborX="12648" custLinFactNeighborY="-4374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F953E73-FA68-4CDF-A02E-C8B3407F280D}" type="pres">
      <dgm:prSet presAssocID="{63D108CA-BAC2-4075-B786-CCC352BF79D4}" presName="rootConnector" presStyleLbl="node2" presStyleIdx="2" presStyleCnt="5"/>
      <dgm:spPr/>
      <dgm:t>
        <a:bodyPr/>
        <a:lstStyle/>
        <a:p>
          <a:endParaRPr lang="fr-FR"/>
        </a:p>
      </dgm:t>
    </dgm:pt>
    <dgm:pt modelId="{B3256AC6-64B4-4CCF-A0CA-1B33E4FFCBDB}" type="pres">
      <dgm:prSet presAssocID="{63D108CA-BAC2-4075-B786-CCC352BF79D4}" presName="hierChild4" presStyleCnt="0"/>
      <dgm:spPr/>
    </dgm:pt>
    <dgm:pt modelId="{32571D0C-B5CB-452B-8CCF-CE332D025521}" type="pres">
      <dgm:prSet presAssocID="{63D108CA-BAC2-4075-B786-CCC352BF79D4}" presName="hierChild5" presStyleCnt="0"/>
      <dgm:spPr/>
    </dgm:pt>
    <dgm:pt modelId="{49BB2B2E-AC3A-4599-84B0-5597C8EEEE05}" type="pres">
      <dgm:prSet presAssocID="{AAEF87D2-19D7-4E99-9BF8-611143A19588}" presName="Name35" presStyleLbl="parChTrans1D2" presStyleIdx="3" presStyleCnt="5"/>
      <dgm:spPr/>
      <dgm:t>
        <a:bodyPr/>
        <a:lstStyle/>
        <a:p>
          <a:endParaRPr lang="fr-FR"/>
        </a:p>
      </dgm:t>
    </dgm:pt>
    <dgm:pt modelId="{DABFDCBC-4ADC-4C8C-85CE-86CDE83644A8}" type="pres">
      <dgm:prSet presAssocID="{F597D46D-D6E7-4782-B50E-0EE449EDC81C}" presName="hierRoot2" presStyleCnt="0">
        <dgm:presLayoutVars>
          <dgm:hierBranch val="init"/>
        </dgm:presLayoutVars>
      </dgm:prSet>
      <dgm:spPr/>
    </dgm:pt>
    <dgm:pt modelId="{BE06869A-644E-4499-9C2F-409C10DEE0E0}" type="pres">
      <dgm:prSet presAssocID="{F597D46D-D6E7-4782-B50E-0EE449EDC81C}" presName="rootComposite" presStyleCnt="0"/>
      <dgm:spPr/>
    </dgm:pt>
    <dgm:pt modelId="{BF80BC42-89F1-4500-8A4F-2403A6D38DDB}" type="pres">
      <dgm:prSet presAssocID="{F597D46D-D6E7-4782-B50E-0EE449EDC81C}" presName="rootText" presStyleLbl="node2" presStyleIdx="3" presStyleCnt="5" custScaleY="171225" custLinFactNeighborX="2130" custLinFactNeighborY="-4256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D463E38-5230-4E44-9E72-26EA00E0528A}" type="pres">
      <dgm:prSet presAssocID="{F597D46D-D6E7-4782-B50E-0EE449EDC81C}" presName="rootConnector" presStyleLbl="node2" presStyleIdx="3" presStyleCnt="5"/>
      <dgm:spPr/>
      <dgm:t>
        <a:bodyPr/>
        <a:lstStyle/>
        <a:p>
          <a:endParaRPr lang="fr-FR"/>
        </a:p>
      </dgm:t>
    </dgm:pt>
    <dgm:pt modelId="{C63FF95D-34E5-4001-A9D9-8256B8CF382A}" type="pres">
      <dgm:prSet presAssocID="{F597D46D-D6E7-4782-B50E-0EE449EDC81C}" presName="hierChild4" presStyleCnt="0"/>
      <dgm:spPr/>
    </dgm:pt>
    <dgm:pt modelId="{B45D4BBC-AFA0-436C-987F-5939C7F50DD8}" type="pres">
      <dgm:prSet presAssocID="{F597D46D-D6E7-4782-B50E-0EE449EDC81C}" presName="hierChild5" presStyleCnt="0"/>
      <dgm:spPr/>
    </dgm:pt>
    <dgm:pt modelId="{AC904192-7F33-49F4-8033-BC8463E34051}" type="pres">
      <dgm:prSet presAssocID="{B8021A41-734C-4430-B171-C5D4A87F84A5}" presName="Name35" presStyleLbl="parChTrans1D2" presStyleIdx="4" presStyleCnt="5"/>
      <dgm:spPr/>
      <dgm:t>
        <a:bodyPr/>
        <a:lstStyle/>
        <a:p>
          <a:endParaRPr lang="fr-FR"/>
        </a:p>
      </dgm:t>
    </dgm:pt>
    <dgm:pt modelId="{E85C377C-9601-4A88-B0C9-94176FE0ACC7}" type="pres">
      <dgm:prSet presAssocID="{001C56FC-4FB2-4A2F-8CED-CE65D43EA075}" presName="hierRoot2" presStyleCnt="0">
        <dgm:presLayoutVars>
          <dgm:hierBranch val="init"/>
        </dgm:presLayoutVars>
      </dgm:prSet>
      <dgm:spPr/>
    </dgm:pt>
    <dgm:pt modelId="{2FD8AAC0-040D-4F25-964F-851C3EF45B1B}" type="pres">
      <dgm:prSet presAssocID="{001C56FC-4FB2-4A2F-8CED-CE65D43EA075}" presName="rootComposite" presStyleCnt="0"/>
      <dgm:spPr/>
    </dgm:pt>
    <dgm:pt modelId="{EBC88080-F5A5-4DC6-9593-875E5B503896}" type="pres">
      <dgm:prSet presAssocID="{001C56FC-4FB2-4A2F-8CED-CE65D43EA075}" presName="rootText" presStyleLbl="node2" presStyleIdx="4" presStyleCnt="5" custScaleX="101326" custScaleY="171225" custLinFactNeighborX="20" custLinFactNeighborY="-4256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475D22C-C434-48CE-9E91-686A6A4E75A8}" type="pres">
      <dgm:prSet presAssocID="{001C56FC-4FB2-4A2F-8CED-CE65D43EA075}" presName="rootConnector" presStyleLbl="node2" presStyleIdx="4" presStyleCnt="5"/>
      <dgm:spPr/>
      <dgm:t>
        <a:bodyPr/>
        <a:lstStyle/>
        <a:p>
          <a:endParaRPr lang="fr-FR"/>
        </a:p>
      </dgm:t>
    </dgm:pt>
    <dgm:pt modelId="{86E6DEAB-36FB-4459-AA26-1F9DBF031BD1}" type="pres">
      <dgm:prSet presAssocID="{001C56FC-4FB2-4A2F-8CED-CE65D43EA075}" presName="hierChild4" presStyleCnt="0"/>
      <dgm:spPr/>
    </dgm:pt>
    <dgm:pt modelId="{2EB8C377-CEF9-4AB7-96AD-246CCAD623A2}" type="pres">
      <dgm:prSet presAssocID="{001C56FC-4FB2-4A2F-8CED-CE65D43EA075}" presName="hierChild5" presStyleCnt="0"/>
      <dgm:spPr/>
    </dgm:pt>
    <dgm:pt modelId="{280CD654-0F14-4A04-AC8B-15745FC31FDE}" type="pres">
      <dgm:prSet presAssocID="{29B2D89D-A0DC-4FE2-9090-5220B1CFFA65}" presName="hierChild3" presStyleCnt="0"/>
      <dgm:spPr/>
    </dgm:pt>
  </dgm:ptLst>
  <dgm:cxnLst>
    <dgm:cxn modelId="{ECB4AC99-9EAC-442D-A0E7-EE244F609774}" type="presOf" srcId="{AAEF87D2-19D7-4E99-9BF8-611143A19588}" destId="{49BB2B2E-AC3A-4599-84B0-5597C8EEEE05}" srcOrd="0" destOrd="0" presId="urn:microsoft.com/office/officeart/2005/8/layout/orgChart1"/>
    <dgm:cxn modelId="{45FB5FC5-7CC4-412D-9847-2E8A09EEC47E}" type="presOf" srcId="{001C56FC-4FB2-4A2F-8CED-CE65D43EA075}" destId="{EBC88080-F5A5-4DC6-9593-875E5B503896}" srcOrd="0" destOrd="0" presId="urn:microsoft.com/office/officeart/2005/8/layout/orgChart1"/>
    <dgm:cxn modelId="{1E4DBDF9-DC58-457A-8EDD-10ABB62EA85D}" srcId="{29B2D89D-A0DC-4FE2-9090-5220B1CFFA65}" destId="{F597D46D-D6E7-4782-B50E-0EE449EDC81C}" srcOrd="3" destOrd="0" parTransId="{AAEF87D2-19D7-4E99-9BF8-611143A19588}" sibTransId="{5C6CBCF8-DD60-461C-AF22-E640B73CC5CA}"/>
    <dgm:cxn modelId="{07BB4EA9-6606-4B4A-B34D-C61EE597D606}" type="presOf" srcId="{29B2D89D-A0DC-4FE2-9090-5220B1CFFA65}" destId="{FD5E5E7F-8468-4091-9BC0-F457FD00CD78}" srcOrd="1" destOrd="0" presId="urn:microsoft.com/office/officeart/2005/8/layout/orgChart1"/>
    <dgm:cxn modelId="{4AD72959-6618-4D49-A189-05D5C287D646}" type="presOf" srcId="{F597D46D-D6E7-4782-B50E-0EE449EDC81C}" destId="{BF80BC42-89F1-4500-8A4F-2403A6D38DDB}" srcOrd="0" destOrd="0" presId="urn:microsoft.com/office/officeart/2005/8/layout/orgChart1"/>
    <dgm:cxn modelId="{DBDCD2B9-7E66-4779-97B3-8B214F83DC69}" type="presOf" srcId="{4BE2FAEC-DD6A-4D97-BAB5-D1BB2DB53A4F}" destId="{EEC05572-DBC8-4214-B5A9-65077733DDA3}" srcOrd="1" destOrd="0" presId="urn:microsoft.com/office/officeart/2005/8/layout/orgChart1"/>
    <dgm:cxn modelId="{C813A5BE-68B6-4973-9239-1D2775B58F2B}" type="presOf" srcId="{B8021A41-734C-4430-B171-C5D4A87F84A5}" destId="{AC904192-7F33-49F4-8033-BC8463E34051}" srcOrd="0" destOrd="0" presId="urn:microsoft.com/office/officeart/2005/8/layout/orgChart1"/>
    <dgm:cxn modelId="{CC7E0043-F4EF-4F95-AFE3-64B292303E01}" srcId="{29B2D89D-A0DC-4FE2-9090-5220B1CFFA65}" destId="{E728E0BC-DE34-41BB-A676-934E0957BFFC}" srcOrd="0" destOrd="0" parTransId="{8C2980C7-0B06-4E54-B52D-C91E3E35D7BC}" sibTransId="{4F40EE42-414C-49BD-B564-2F6F80E8E026}"/>
    <dgm:cxn modelId="{887605AC-12AF-4390-946A-910C4544ADD7}" srcId="{29B2D89D-A0DC-4FE2-9090-5220B1CFFA65}" destId="{001C56FC-4FB2-4A2F-8CED-CE65D43EA075}" srcOrd="4" destOrd="0" parTransId="{B8021A41-734C-4430-B171-C5D4A87F84A5}" sibTransId="{A43A756B-B6B2-4B5D-9392-5CDCADEB51AE}"/>
    <dgm:cxn modelId="{9AC4F827-D13E-4B28-B35C-82CAA69816B6}" type="presOf" srcId="{63D108CA-BAC2-4075-B786-CCC352BF79D4}" destId="{1F953E73-FA68-4CDF-A02E-C8B3407F280D}" srcOrd="1" destOrd="0" presId="urn:microsoft.com/office/officeart/2005/8/layout/orgChart1"/>
    <dgm:cxn modelId="{E043837C-C560-4314-80A4-C18B05673FD6}" type="presOf" srcId="{001C56FC-4FB2-4A2F-8CED-CE65D43EA075}" destId="{0475D22C-C434-48CE-9E91-686A6A4E75A8}" srcOrd="1" destOrd="0" presId="urn:microsoft.com/office/officeart/2005/8/layout/orgChart1"/>
    <dgm:cxn modelId="{75D55175-55DA-4C98-A679-9C46D76F92BE}" srcId="{29B2D89D-A0DC-4FE2-9090-5220B1CFFA65}" destId="{4BE2FAEC-DD6A-4D97-BAB5-D1BB2DB53A4F}" srcOrd="1" destOrd="0" parTransId="{B4949BBD-E10D-4BE6-A8B0-96D79677F37C}" sibTransId="{95F75148-F67D-4D2C-971D-904C41B25190}"/>
    <dgm:cxn modelId="{294D7947-4EAA-41B1-85A0-AA8576A03AE0}" srcId="{9BD35AB6-27C1-48AA-801A-0947EDEB4093}" destId="{29B2D89D-A0DC-4FE2-9090-5220B1CFFA65}" srcOrd="0" destOrd="0" parTransId="{648C7331-10B2-48CA-B9F9-9FF9201CE360}" sibTransId="{2C45ED34-3104-4CAD-9AD8-9E7ECDB1CF6F}"/>
    <dgm:cxn modelId="{8A553811-D1C5-4D77-8CED-5F7E20AD4104}" type="presOf" srcId="{E2DB1D03-93FA-4493-85B5-DE9D6A973B98}" destId="{D1301C2E-38E9-4D30-A01B-7B69BA8E2297}" srcOrd="0" destOrd="0" presId="urn:microsoft.com/office/officeart/2005/8/layout/orgChart1"/>
    <dgm:cxn modelId="{9E475279-A45D-4692-9656-720E819C3E75}" type="presOf" srcId="{B4949BBD-E10D-4BE6-A8B0-96D79677F37C}" destId="{AB7514A8-C790-456D-B697-F0FA3ACA8A89}" srcOrd="0" destOrd="0" presId="urn:microsoft.com/office/officeart/2005/8/layout/orgChart1"/>
    <dgm:cxn modelId="{6D779835-8037-4C08-B29A-6CB3AE99512F}" type="presOf" srcId="{4BE2FAEC-DD6A-4D97-BAB5-D1BB2DB53A4F}" destId="{D42171A8-8973-49B8-9070-A60B8939905C}" srcOrd="0" destOrd="0" presId="urn:microsoft.com/office/officeart/2005/8/layout/orgChart1"/>
    <dgm:cxn modelId="{7109687E-A684-4A6C-9505-D843847EEC5D}" srcId="{29B2D89D-A0DC-4FE2-9090-5220B1CFFA65}" destId="{63D108CA-BAC2-4075-B786-CCC352BF79D4}" srcOrd="2" destOrd="0" parTransId="{E2DB1D03-93FA-4493-85B5-DE9D6A973B98}" sibTransId="{8DC58D2D-93B3-446F-98B9-1B092890566A}"/>
    <dgm:cxn modelId="{94C0595E-1158-45CB-AF61-C4EA39F4020E}" type="presOf" srcId="{29B2D89D-A0DC-4FE2-9090-5220B1CFFA65}" destId="{B823F2BF-B9EA-4892-B729-47D4B634E886}" srcOrd="0" destOrd="0" presId="urn:microsoft.com/office/officeart/2005/8/layout/orgChart1"/>
    <dgm:cxn modelId="{28917E01-0C45-47BA-A884-2FC5146CA9A5}" type="presOf" srcId="{8C2980C7-0B06-4E54-B52D-C91E3E35D7BC}" destId="{AE5F2E79-4246-47F4-853F-F85BA4EB7652}" srcOrd="0" destOrd="0" presId="urn:microsoft.com/office/officeart/2005/8/layout/orgChart1"/>
    <dgm:cxn modelId="{D55C996E-7E5C-4B53-A854-83474B55EA4D}" type="presOf" srcId="{F597D46D-D6E7-4782-B50E-0EE449EDC81C}" destId="{2D463E38-5230-4E44-9E72-26EA00E0528A}" srcOrd="1" destOrd="0" presId="urn:microsoft.com/office/officeart/2005/8/layout/orgChart1"/>
    <dgm:cxn modelId="{67A68D33-47D1-4DA2-A028-DB1F5C8F832B}" type="presOf" srcId="{E728E0BC-DE34-41BB-A676-934E0957BFFC}" destId="{D86F0E4A-89E1-40F6-871A-E760C3F45364}" srcOrd="0" destOrd="0" presId="urn:microsoft.com/office/officeart/2005/8/layout/orgChart1"/>
    <dgm:cxn modelId="{ABFE09BB-A87A-4C9A-A136-9A9FA5A8A7AB}" type="presOf" srcId="{63D108CA-BAC2-4075-B786-CCC352BF79D4}" destId="{026A7369-09EE-4572-981C-85A3CD013131}" srcOrd="0" destOrd="0" presId="urn:microsoft.com/office/officeart/2005/8/layout/orgChart1"/>
    <dgm:cxn modelId="{B802E3DD-6CD0-4CE4-8917-D7E3140E9979}" type="presOf" srcId="{E728E0BC-DE34-41BB-A676-934E0957BFFC}" destId="{E3BA91EB-B289-4E40-8CD3-260A53FE13CF}" srcOrd="1" destOrd="0" presId="urn:microsoft.com/office/officeart/2005/8/layout/orgChart1"/>
    <dgm:cxn modelId="{2649F3D4-842C-43FE-8A2F-CE95C7C5C039}" type="presOf" srcId="{9BD35AB6-27C1-48AA-801A-0947EDEB4093}" destId="{15BF8795-C934-49FE-8EA7-7F9B0917EC1C}" srcOrd="0" destOrd="0" presId="urn:microsoft.com/office/officeart/2005/8/layout/orgChart1"/>
    <dgm:cxn modelId="{46E7088F-08F9-4D99-8A6D-B993C1CB482D}" type="presParOf" srcId="{15BF8795-C934-49FE-8EA7-7F9B0917EC1C}" destId="{25F936EA-2E32-48CA-AEA2-BABC05F5E4B6}" srcOrd="0" destOrd="0" presId="urn:microsoft.com/office/officeart/2005/8/layout/orgChart1"/>
    <dgm:cxn modelId="{1D9EB398-57AC-4BE5-AB8D-7DB4CCCFC75F}" type="presParOf" srcId="{25F936EA-2E32-48CA-AEA2-BABC05F5E4B6}" destId="{BAA6ACE6-115E-4134-A457-BB78B54B3728}" srcOrd="0" destOrd="0" presId="urn:microsoft.com/office/officeart/2005/8/layout/orgChart1"/>
    <dgm:cxn modelId="{3C32A915-95C0-4A18-A47F-C85B05A042C4}" type="presParOf" srcId="{BAA6ACE6-115E-4134-A457-BB78B54B3728}" destId="{B823F2BF-B9EA-4892-B729-47D4B634E886}" srcOrd="0" destOrd="0" presId="urn:microsoft.com/office/officeart/2005/8/layout/orgChart1"/>
    <dgm:cxn modelId="{9936943C-337D-4D41-BE8D-206DFD48A7FD}" type="presParOf" srcId="{BAA6ACE6-115E-4134-A457-BB78B54B3728}" destId="{FD5E5E7F-8468-4091-9BC0-F457FD00CD78}" srcOrd="1" destOrd="0" presId="urn:microsoft.com/office/officeart/2005/8/layout/orgChart1"/>
    <dgm:cxn modelId="{FB607FDF-205D-40A3-BD28-D5E5D1A21F87}" type="presParOf" srcId="{25F936EA-2E32-48CA-AEA2-BABC05F5E4B6}" destId="{30883C26-3287-4F99-83F1-8BAB1C0D11A1}" srcOrd="1" destOrd="0" presId="urn:microsoft.com/office/officeart/2005/8/layout/orgChart1"/>
    <dgm:cxn modelId="{9168E3A5-1E74-45AB-9690-B1C17F75A970}" type="presParOf" srcId="{30883C26-3287-4F99-83F1-8BAB1C0D11A1}" destId="{AE5F2E79-4246-47F4-853F-F85BA4EB7652}" srcOrd="0" destOrd="0" presId="urn:microsoft.com/office/officeart/2005/8/layout/orgChart1"/>
    <dgm:cxn modelId="{FA814DAE-99CC-485B-A2BA-A35D0CE60BB6}" type="presParOf" srcId="{30883C26-3287-4F99-83F1-8BAB1C0D11A1}" destId="{4233F059-DF12-4740-8C13-EC5C0C137CD9}" srcOrd="1" destOrd="0" presId="urn:microsoft.com/office/officeart/2005/8/layout/orgChart1"/>
    <dgm:cxn modelId="{70230E06-674F-4B74-ABC8-E1201D12DB59}" type="presParOf" srcId="{4233F059-DF12-4740-8C13-EC5C0C137CD9}" destId="{51DE110A-2915-4DAF-91A2-0672A579AE0C}" srcOrd="0" destOrd="0" presId="urn:microsoft.com/office/officeart/2005/8/layout/orgChart1"/>
    <dgm:cxn modelId="{776A77DD-8FBB-4E2D-BFB5-2F9C0E18996D}" type="presParOf" srcId="{51DE110A-2915-4DAF-91A2-0672A579AE0C}" destId="{D86F0E4A-89E1-40F6-871A-E760C3F45364}" srcOrd="0" destOrd="0" presId="urn:microsoft.com/office/officeart/2005/8/layout/orgChart1"/>
    <dgm:cxn modelId="{D88E511B-0B55-4CE7-B731-57DFCAAC8AC3}" type="presParOf" srcId="{51DE110A-2915-4DAF-91A2-0672A579AE0C}" destId="{E3BA91EB-B289-4E40-8CD3-260A53FE13CF}" srcOrd="1" destOrd="0" presId="urn:microsoft.com/office/officeart/2005/8/layout/orgChart1"/>
    <dgm:cxn modelId="{3A0BCF0B-497A-40AF-8FB0-365D4E8B0CA9}" type="presParOf" srcId="{4233F059-DF12-4740-8C13-EC5C0C137CD9}" destId="{DE38FF54-52CA-461E-8350-3A9A06C3C396}" srcOrd="1" destOrd="0" presId="urn:microsoft.com/office/officeart/2005/8/layout/orgChart1"/>
    <dgm:cxn modelId="{292D2E98-551C-4A3D-AB27-6E2F44CCACBF}" type="presParOf" srcId="{4233F059-DF12-4740-8C13-EC5C0C137CD9}" destId="{E341DEC6-2FD0-475D-88EF-385EC0C16EA9}" srcOrd="2" destOrd="0" presId="urn:microsoft.com/office/officeart/2005/8/layout/orgChart1"/>
    <dgm:cxn modelId="{09354913-46F0-4C70-8B82-EBAB94819F52}" type="presParOf" srcId="{30883C26-3287-4F99-83F1-8BAB1C0D11A1}" destId="{AB7514A8-C790-456D-B697-F0FA3ACA8A89}" srcOrd="2" destOrd="0" presId="urn:microsoft.com/office/officeart/2005/8/layout/orgChart1"/>
    <dgm:cxn modelId="{1AC14443-ECF9-4C36-BFB5-A80C5FD08424}" type="presParOf" srcId="{30883C26-3287-4F99-83F1-8BAB1C0D11A1}" destId="{9753E476-EAB7-4A3D-8F14-0DF551CB84C4}" srcOrd="3" destOrd="0" presId="urn:microsoft.com/office/officeart/2005/8/layout/orgChart1"/>
    <dgm:cxn modelId="{3A10ADA1-0CC5-4259-A999-44C8FEAD9D61}" type="presParOf" srcId="{9753E476-EAB7-4A3D-8F14-0DF551CB84C4}" destId="{0B084117-CCA3-4C97-8327-E7EB60A4A6E6}" srcOrd="0" destOrd="0" presId="urn:microsoft.com/office/officeart/2005/8/layout/orgChart1"/>
    <dgm:cxn modelId="{D8CB8A8A-0857-4098-8133-1E2735D8E279}" type="presParOf" srcId="{0B084117-CCA3-4C97-8327-E7EB60A4A6E6}" destId="{D42171A8-8973-49B8-9070-A60B8939905C}" srcOrd="0" destOrd="0" presId="urn:microsoft.com/office/officeart/2005/8/layout/orgChart1"/>
    <dgm:cxn modelId="{370D5127-8621-48C6-A207-E629D877D7F3}" type="presParOf" srcId="{0B084117-CCA3-4C97-8327-E7EB60A4A6E6}" destId="{EEC05572-DBC8-4214-B5A9-65077733DDA3}" srcOrd="1" destOrd="0" presId="urn:microsoft.com/office/officeart/2005/8/layout/orgChart1"/>
    <dgm:cxn modelId="{5489563D-5B40-4CA3-AC57-6F77CE7017DD}" type="presParOf" srcId="{9753E476-EAB7-4A3D-8F14-0DF551CB84C4}" destId="{43173973-DB19-4B59-8926-339D0DD426D5}" srcOrd="1" destOrd="0" presId="urn:microsoft.com/office/officeart/2005/8/layout/orgChart1"/>
    <dgm:cxn modelId="{7C068122-1AA4-4FC1-AA2C-39B89C5D8BAD}" type="presParOf" srcId="{9753E476-EAB7-4A3D-8F14-0DF551CB84C4}" destId="{8EAD036E-4814-4CF9-A534-04354BA5ED65}" srcOrd="2" destOrd="0" presId="urn:microsoft.com/office/officeart/2005/8/layout/orgChart1"/>
    <dgm:cxn modelId="{7300FEA4-12ED-479C-9FEB-C23D2EDA3B2A}" type="presParOf" srcId="{30883C26-3287-4F99-83F1-8BAB1C0D11A1}" destId="{D1301C2E-38E9-4D30-A01B-7B69BA8E2297}" srcOrd="4" destOrd="0" presId="urn:microsoft.com/office/officeart/2005/8/layout/orgChart1"/>
    <dgm:cxn modelId="{F8A855C9-B2B0-493B-B1F7-E823B9884CC1}" type="presParOf" srcId="{30883C26-3287-4F99-83F1-8BAB1C0D11A1}" destId="{0A94FC49-EFD4-4DAD-AD94-BE3B8DF0CFE6}" srcOrd="5" destOrd="0" presId="urn:microsoft.com/office/officeart/2005/8/layout/orgChart1"/>
    <dgm:cxn modelId="{12E0287A-6EE4-4EF6-A733-36F47E3F972E}" type="presParOf" srcId="{0A94FC49-EFD4-4DAD-AD94-BE3B8DF0CFE6}" destId="{CB86EF52-FFE7-47F1-AD0B-092F9FD55DEE}" srcOrd="0" destOrd="0" presId="urn:microsoft.com/office/officeart/2005/8/layout/orgChart1"/>
    <dgm:cxn modelId="{96DAC51B-E05B-416E-B439-A7DEF20D85C2}" type="presParOf" srcId="{CB86EF52-FFE7-47F1-AD0B-092F9FD55DEE}" destId="{026A7369-09EE-4572-981C-85A3CD013131}" srcOrd="0" destOrd="0" presId="urn:microsoft.com/office/officeart/2005/8/layout/orgChart1"/>
    <dgm:cxn modelId="{236DF3B8-4982-4A59-A377-ADFF7476638E}" type="presParOf" srcId="{CB86EF52-FFE7-47F1-AD0B-092F9FD55DEE}" destId="{1F953E73-FA68-4CDF-A02E-C8B3407F280D}" srcOrd="1" destOrd="0" presId="urn:microsoft.com/office/officeart/2005/8/layout/orgChart1"/>
    <dgm:cxn modelId="{3BE9911C-6441-4983-8A9B-23ABFE84DABA}" type="presParOf" srcId="{0A94FC49-EFD4-4DAD-AD94-BE3B8DF0CFE6}" destId="{B3256AC6-64B4-4CCF-A0CA-1B33E4FFCBDB}" srcOrd="1" destOrd="0" presId="urn:microsoft.com/office/officeart/2005/8/layout/orgChart1"/>
    <dgm:cxn modelId="{65C1D015-9B8C-4300-9D47-86433D140749}" type="presParOf" srcId="{0A94FC49-EFD4-4DAD-AD94-BE3B8DF0CFE6}" destId="{32571D0C-B5CB-452B-8CCF-CE332D025521}" srcOrd="2" destOrd="0" presId="urn:microsoft.com/office/officeart/2005/8/layout/orgChart1"/>
    <dgm:cxn modelId="{86835937-D824-4D64-8DFA-8729A503CD35}" type="presParOf" srcId="{30883C26-3287-4F99-83F1-8BAB1C0D11A1}" destId="{49BB2B2E-AC3A-4599-84B0-5597C8EEEE05}" srcOrd="6" destOrd="0" presId="urn:microsoft.com/office/officeart/2005/8/layout/orgChart1"/>
    <dgm:cxn modelId="{8748E5B3-86A2-4E48-B70B-78F0D2D728BF}" type="presParOf" srcId="{30883C26-3287-4F99-83F1-8BAB1C0D11A1}" destId="{DABFDCBC-4ADC-4C8C-85CE-86CDE83644A8}" srcOrd="7" destOrd="0" presId="urn:microsoft.com/office/officeart/2005/8/layout/orgChart1"/>
    <dgm:cxn modelId="{734C2A02-D225-4BC6-BDD2-516F7E8B06B3}" type="presParOf" srcId="{DABFDCBC-4ADC-4C8C-85CE-86CDE83644A8}" destId="{BE06869A-644E-4499-9C2F-409C10DEE0E0}" srcOrd="0" destOrd="0" presId="urn:microsoft.com/office/officeart/2005/8/layout/orgChart1"/>
    <dgm:cxn modelId="{279D247D-4174-4FF8-8C82-A1A8ADB2557A}" type="presParOf" srcId="{BE06869A-644E-4499-9C2F-409C10DEE0E0}" destId="{BF80BC42-89F1-4500-8A4F-2403A6D38DDB}" srcOrd="0" destOrd="0" presId="urn:microsoft.com/office/officeart/2005/8/layout/orgChart1"/>
    <dgm:cxn modelId="{32EBF08C-635D-4229-8BCD-01D463AF9062}" type="presParOf" srcId="{BE06869A-644E-4499-9C2F-409C10DEE0E0}" destId="{2D463E38-5230-4E44-9E72-26EA00E0528A}" srcOrd="1" destOrd="0" presId="urn:microsoft.com/office/officeart/2005/8/layout/orgChart1"/>
    <dgm:cxn modelId="{B7E44B0F-318A-48F9-ABFA-1707BBE3EC5D}" type="presParOf" srcId="{DABFDCBC-4ADC-4C8C-85CE-86CDE83644A8}" destId="{C63FF95D-34E5-4001-A9D9-8256B8CF382A}" srcOrd="1" destOrd="0" presId="urn:microsoft.com/office/officeart/2005/8/layout/orgChart1"/>
    <dgm:cxn modelId="{21296F5A-20DC-443F-9A58-BBC19BB3AA57}" type="presParOf" srcId="{DABFDCBC-4ADC-4C8C-85CE-86CDE83644A8}" destId="{B45D4BBC-AFA0-436C-987F-5939C7F50DD8}" srcOrd="2" destOrd="0" presId="urn:microsoft.com/office/officeart/2005/8/layout/orgChart1"/>
    <dgm:cxn modelId="{6B45FE98-43DC-4CF2-8AA2-88AF3D5A0632}" type="presParOf" srcId="{30883C26-3287-4F99-83F1-8BAB1C0D11A1}" destId="{AC904192-7F33-49F4-8033-BC8463E34051}" srcOrd="8" destOrd="0" presId="urn:microsoft.com/office/officeart/2005/8/layout/orgChart1"/>
    <dgm:cxn modelId="{B0677995-12DC-478D-A1F1-E08175CD9A92}" type="presParOf" srcId="{30883C26-3287-4F99-83F1-8BAB1C0D11A1}" destId="{E85C377C-9601-4A88-B0C9-94176FE0ACC7}" srcOrd="9" destOrd="0" presId="urn:microsoft.com/office/officeart/2005/8/layout/orgChart1"/>
    <dgm:cxn modelId="{1ECA527B-1BF9-4C5F-9C6B-D126F869A1E0}" type="presParOf" srcId="{E85C377C-9601-4A88-B0C9-94176FE0ACC7}" destId="{2FD8AAC0-040D-4F25-964F-851C3EF45B1B}" srcOrd="0" destOrd="0" presId="urn:microsoft.com/office/officeart/2005/8/layout/orgChart1"/>
    <dgm:cxn modelId="{37C941E5-5002-4411-94C9-EB99F0B03DCC}" type="presParOf" srcId="{2FD8AAC0-040D-4F25-964F-851C3EF45B1B}" destId="{EBC88080-F5A5-4DC6-9593-875E5B503896}" srcOrd="0" destOrd="0" presId="urn:microsoft.com/office/officeart/2005/8/layout/orgChart1"/>
    <dgm:cxn modelId="{0A1AE865-358E-46F5-9918-A4A5B4552AAD}" type="presParOf" srcId="{2FD8AAC0-040D-4F25-964F-851C3EF45B1B}" destId="{0475D22C-C434-48CE-9E91-686A6A4E75A8}" srcOrd="1" destOrd="0" presId="urn:microsoft.com/office/officeart/2005/8/layout/orgChart1"/>
    <dgm:cxn modelId="{D4374FDC-2F3A-46AF-AB3B-D2EA56B94A51}" type="presParOf" srcId="{E85C377C-9601-4A88-B0C9-94176FE0ACC7}" destId="{86E6DEAB-36FB-4459-AA26-1F9DBF031BD1}" srcOrd="1" destOrd="0" presId="urn:microsoft.com/office/officeart/2005/8/layout/orgChart1"/>
    <dgm:cxn modelId="{8999AA89-C2DB-426D-A372-7A004316EA21}" type="presParOf" srcId="{E85C377C-9601-4A88-B0C9-94176FE0ACC7}" destId="{2EB8C377-CEF9-4AB7-96AD-246CCAD623A2}" srcOrd="2" destOrd="0" presId="urn:microsoft.com/office/officeart/2005/8/layout/orgChart1"/>
    <dgm:cxn modelId="{B0D53228-E5C7-4E22-AB34-47FCA1F945C6}" type="presParOf" srcId="{25F936EA-2E32-48CA-AEA2-BABC05F5E4B6}" destId="{280CD654-0F14-4A04-AC8B-15745FC31F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5304A2-CAFD-4363-890E-FD87A26AE0F8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fr-FR"/>
        </a:p>
      </dgm:t>
    </dgm:pt>
    <dgm:pt modelId="{B4AEC379-E227-4C7D-AC37-015AACA787E0}">
      <dgm:prSet phldrT="[Texte]" custT="1"/>
      <dgm:spPr/>
      <dgm:t>
        <a:bodyPr/>
        <a:lstStyle/>
        <a:p>
          <a:r>
            <a:rPr lang="fr-FR" sz="29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Eléments structuraux</a:t>
          </a:r>
          <a:endParaRPr lang="fr-FR" sz="290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A48250-E57C-4FF6-9B2A-E5783FB588F1}" type="parTrans" cxnId="{43F6B6D6-0B5C-4C39-A9F2-D3480CF08572}">
      <dgm:prSet/>
      <dgm:spPr/>
      <dgm:t>
        <a:bodyPr/>
        <a:lstStyle/>
        <a:p>
          <a:endParaRPr lang="fr-FR"/>
        </a:p>
      </dgm:t>
    </dgm:pt>
    <dgm:pt modelId="{6ACC3144-13BE-4CAF-B339-339FA38A05D9}" type="sibTrans" cxnId="{43F6B6D6-0B5C-4C39-A9F2-D3480CF08572}">
      <dgm:prSet/>
      <dgm:spPr/>
      <dgm:t>
        <a:bodyPr/>
        <a:lstStyle/>
        <a:p>
          <a:endParaRPr lang="fr-FR"/>
        </a:p>
      </dgm:t>
    </dgm:pt>
    <dgm:pt modelId="{C0EEDCDF-EF21-4A5D-B45B-324B1EE7693E}">
      <dgm:prSet phldrT="[Texte]" custT="1"/>
      <dgm:spPr/>
      <dgm:t>
        <a:bodyPr/>
        <a:lstStyle/>
        <a:p>
          <a:r>
            <a:rPr lang="fr-FR" sz="29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poteaux</a:t>
          </a:r>
          <a:endParaRPr lang="fr-FR" sz="290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D8546F-CF4D-48A0-94DB-C4FB9F411973}" type="parTrans" cxnId="{C6F343F2-E3F6-4442-9D44-72C03CECC00F}">
      <dgm:prSet/>
      <dgm:spPr/>
      <dgm:t>
        <a:bodyPr/>
        <a:lstStyle/>
        <a:p>
          <a:endParaRPr lang="fr-FR"/>
        </a:p>
      </dgm:t>
    </dgm:pt>
    <dgm:pt modelId="{6B06FD52-1B76-4CC3-A085-2AF4B1550370}" type="sibTrans" cxnId="{C6F343F2-E3F6-4442-9D44-72C03CECC00F}">
      <dgm:prSet/>
      <dgm:spPr/>
      <dgm:t>
        <a:bodyPr/>
        <a:lstStyle/>
        <a:p>
          <a:endParaRPr lang="fr-FR"/>
        </a:p>
      </dgm:t>
    </dgm:pt>
    <dgm:pt modelId="{1CABE2C1-C8C0-4949-8EAC-23A9EE057196}">
      <dgm:prSet phldrT="[Texte]" custT="1"/>
      <dgm:spPr/>
      <dgm:t>
        <a:bodyPr/>
        <a:lstStyle/>
        <a:p>
          <a:r>
            <a:rPr lang="fr-FR" sz="29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poutres</a:t>
          </a:r>
          <a:endParaRPr lang="fr-FR" sz="290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2B56A5-195B-48B0-AF02-91E079EF2A82}" type="parTrans" cxnId="{649B09B3-5C46-46FE-B7EE-D83506AC4BE1}">
      <dgm:prSet/>
      <dgm:spPr/>
      <dgm:t>
        <a:bodyPr/>
        <a:lstStyle/>
        <a:p>
          <a:endParaRPr lang="fr-FR"/>
        </a:p>
      </dgm:t>
    </dgm:pt>
    <dgm:pt modelId="{75135F2E-6C93-4DB6-ACD1-686A9549FB5C}" type="sibTrans" cxnId="{649B09B3-5C46-46FE-B7EE-D83506AC4BE1}">
      <dgm:prSet/>
      <dgm:spPr/>
      <dgm:t>
        <a:bodyPr/>
        <a:lstStyle/>
        <a:p>
          <a:endParaRPr lang="fr-FR"/>
        </a:p>
      </dgm:t>
    </dgm:pt>
    <dgm:pt modelId="{796C1718-29C7-4279-84A3-587E11ACB0D2}">
      <dgm:prSet phldrT="[Texte]" custT="1"/>
      <dgm:spPr/>
      <dgm:t>
        <a:bodyPr/>
        <a:lstStyle/>
        <a:p>
          <a:r>
            <a:rPr lang="fr-FR" sz="29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voiles</a:t>
          </a:r>
          <a:endParaRPr lang="fr-FR" sz="290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74FFE4-4575-44E6-935F-400BBC1B9F81}" type="parTrans" cxnId="{6EE1613D-D999-45B9-9F51-FEBB3D37A0D3}">
      <dgm:prSet/>
      <dgm:spPr/>
      <dgm:t>
        <a:bodyPr/>
        <a:lstStyle/>
        <a:p>
          <a:endParaRPr lang="fr-FR"/>
        </a:p>
      </dgm:t>
    </dgm:pt>
    <dgm:pt modelId="{CB6385ED-9217-45C6-B40E-96D9F955B5DF}" type="sibTrans" cxnId="{6EE1613D-D999-45B9-9F51-FEBB3D37A0D3}">
      <dgm:prSet/>
      <dgm:spPr/>
      <dgm:t>
        <a:bodyPr/>
        <a:lstStyle/>
        <a:p>
          <a:endParaRPr lang="fr-FR"/>
        </a:p>
      </dgm:t>
    </dgm:pt>
    <dgm:pt modelId="{FAE83163-4171-40FE-BB13-F253DF32E152}" type="pres">
      <dgm:prSet presAssocID="{625304A2-CAFD-4363-890E-FD87A26AE0F8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DB41F76F-5F9B-4292-9EA6-1E2198D1B0D4}" type="pres">
      <dgm:prSet presAssocID="{B4AEC379-E227-4C7D-AC37-015AACA787E0}" presName="hierRoot1" presStyleCnt="0">
        <dgm:presLayoutVars>
          <dgm:hierBranch val="init"/>
        </dgm:presLayoutVars>
      </dgm:prSet>
      <dgm:spPr/>
    </dgm:pt>
    <dgm:pt modelId="{89C70007-8799-49D5-8DF8-C90B6DC7F0FD}" type="pres">
      <dgm:prSet presAssocID="{B4AEC379-E227-4C7D-AC37-015AACA787E0}" presName="rootComposite1" presStyleCnt="0"/>
      <dgm:spPr/>
    </dgm:pt>
    <dgm:pt modelId="{B5F15DD9-9BD5-4977-9D40-AF86FCCD996E}" type="pres">
      <dgm:prSet presAssocID="{B4AEC379-E227-4C7D-AC37-015AACA787E0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12019B5-B684-4B3B-BC85-9EE1191E7FB5}" type="pres">
      <dgm:prSet presAssocID="{B4AEC379-E227-4C7D-AC37-015AACA787E0}" presName="topArc1" presStyleLbl="parChTrans1D1" presStyleIdx="0" presStyleCnt="8"/>
      <dgm:spPr/>
    </dgm:pt>
    <dgm:pt modelId="{2C0AB64B-584C-409D-8DCC-71ACC90C9E74}" type="pres">
      <dgm:prSet presAssocID="{B4AEC379-E227-4C7D-AC37-015AACA787E0}" presName="bottomArc1" presStyleLbl="parChTrans1D1" presStyleIdx="1" presStyleCnt="8"/>
      <dgm:spPr/>
    </dgm:pt>
    <dgm:pt modelId="{91FAA169-BBEA-45E6-B9EC-3002E3B8B989}" type="pres">
      <dgm:prSet presAssocID="{B4AEC379-E227-4C7D-AC37-015AACA787E0}" presName="topConnNode1" presStyleLbl="node1" presStyleIdx="0" presStyleCnt="0"/>
      <dgm:spPr/>
      <dgm:t>
        <a:bodyPr/>
        <a:lstStyle/>
        <a:p>
          <a:endParaRPr lang="fr-FR"/>
        </a:p>
      </dgm:t>
    </dgm:pt>
    <dgm:pt modelId="{191924D7-81BD-4334-B96A-DD1DD8012D01}" type="pres">
      <dgm:prSet presAssocID="{B4AEC379-E227-4C7D-AC37-015AACA787E0}" presName="hierChild2" presStyleCnt="0"/>
      <dgm:spPr/>
    </dgm:pt>
    <dgm:pt modelId="{F11F3AB3-729A-4700-BC08-1198D425D428}" type="pres">
      <dgm:prSet presAssocID="{3AD8546F-CF4D-48A0-94DB-C4FB9F411973}" presName="Name28" presStyleLbl="parChTrans1D2" presStyleIdx="0" presStyleCnt="3"/>
      <dgm:spPr/>
      <dgm:t>
        <a:bodyPr/>
        <a:lstStyle/>
        <a:p>
          <a:endParaRPr lang="fr-FR"/>
        </a:p>
      </dgm:t>
    </dgm:pt>
    <dgm:pt modelId="{F7DEFFD8-029D-4692-A94B-B2B436010CE6}" type="pres">
      <dgm:prSet presAssocID="{C0EEDCDF-EF21-4A5D-B45B-324B1EE7693E}" presName="hierRoot2" presStyleCnt="0">
        <dgm:presLayoutVars>
          <dgm:hierBranch val="init"/>
        </dgm:presLayoutVars>
      </dgm:prSet>
      <dgm:spPr/>
    </dgm:pt>
    <dgm:pt modelId="{5BA65C3B-7C19-4F80-8915-433E7A21028D}" type="pres">
      <dgm:prSet presAssocID="{C0EEDCDF-EF21-4A5D-B45B-324B1EE7693E}" presName="rootComposite2" presStyleCnt="0"/>
      <dgm:spPr/>
    </dgm:pt>
    <dgm:pt modelId="{FD766316-A0A5-4CF3-9A2D-6356CE38A144}" type="pres">
      <dgm:prSet presAssocID="{C0EEDCDF-EF21-4A5D-B45B-324B1EE7693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3B45F40-BD06-4411-8B53-B4AAE46F68DF}" type="pres">
      <dgm:prSet presAssocID="{C0EEDCDF-EF21-4A5D-B45B-324B1EE7693E}" presName="topArc2" presStyleLbl="parChTrans1D1" presStyleIdx="2" presStyleCnt="8"/>
      <dgm:spPr/>
    </dgm:pt>
    <dgm:pt modelId="{846F60A3-F35A-4649-9933-357038A3C423}" type="pres">
      <dgm:prSet presAssocID="{C0EEDCDF-EF21-4A5D-B45B-324B1EE7693E}" presName="bottomArc2" presStyleLbl="parChTrans1D1" presStyleIdx="3" presStyleCnt="8"/>
      <dgm:spPr/>
    </dgm:pt>
    <dgm:pt modelId="{22873776-2143-4E14-98DD-C8C7813B5C23}" type="pres">
      <dgm:prSet presAssocID="{C0EEDCDF-EF21-4A5D-B45B-324B1EE7693E}" presName="topConnNode2" presStyleLbl="node2" presStyleIdx="0" presStyleCnt="0"/>
      <dgm:spPr/>
      <dgm:t>
        <a:bodyPr/>
        <a:lstStyle/>
        <a:p>
          <a:endParaRPr lang="fr-FR"/>
        </a:p>
      </dgm:t>
    </dgm:pt>
    <dgm:pt modelId="{6F02DC34-94F3-4333-B24D-A69C63F3C761}" type="pres">
      <dgm:prSet presAssocID="{C0EEDCDF-EF21-4A5D-B45B-324B1EE7693E}" presName="hierChild4" presStyleCnt="0"/>
      <dgm:spPr/>
    </dgm:pt>
    <dgm:pt modelId="{C0B74794-B11B-41B0-9DC6-24F345D3C3CA}" type="pres">
      <dgm:prSet presAssocID="{C0EEDCDF-EF21-4A5D-B45B-324B1EE7693E}" presName="hierChild5" presStyleCnt="0"/>
      <dgm:spPr/>
    </dgm:pt>
    <dgm:pt modelId="{E3BAD22D-5EC0-43F9-BD04-53FB223919B1}" type="pres">
      <dgm:prSet presAssocID="{582B56A5-195B-48B0-AF02-91E079EF2A82}" presName="Name28" presStyleLbl="parChTrans1D2" presStyleIdx="1" presStyleCnt="3"/>
      <dgm:spPr/>
      <dgm:t>
        <a:bodyPr/>
        <a:lstStyle/>
        <a:p>
          <a:endParaRPr lang="fr-FR"/>
        </a:p>
      </dgm:t>
    </dgm:pt>
    <dgm:pt modelId="{A8BDE2F4-BA81-4EAE-850D-5BA771E4EB8D}" type="pres">
      <dgm:prSet presAssocID="{1CABE2C1-C8C0-4949-8EAC-23A9EE057196}" presName="hierRoot2" presStyleCnt="0">
        <dgm:presLayoutVars>
          <dgm:hierBranch val="init"/>
        </dgm:presLayoutVars>
      </dgm:prSet>
      <dgm:spPr/>
    </dgm:pt>
    <dgm:pt modelId="{9B5104C2-3717-4743-8544-8895701DC863}" type="pres">
      <dgm:prSet presAssocID="{1CABE2C1-C8C0-4949-8EAC-23A9EE057196}" presName="rootComposite2" presStyleCnt="0"/>
      <dgm:spPr/>
    </dgm:pt>
    <dgm:pt modelId="{B1E84F16-7CF4-4A5F-A49B-3BF34F6DDC09}" type="pres">
      <dgm:prSet presAssocID="{1CABE2C1-C8C0-4949-8EAC-23A9EE05719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CD19666-FC52-48AA-A8C2-65360A8A741B}" type="pres">
      <dgm:prSet presAssocID="{1CABE2C1-C8C0-4949-8EAC-23A9EE057196}" presName="topArc2" presStyleLbl="parChTrans1D1" presStyleIdx="4" presStyleCnt="8"/>
      <dgm:spPr/>
    </dgm:pt>
    <dgm:pt modelId="{8F6B449D-37AF-4309-8B02-350FFC62B5FF}" type="pres">
      <dgm:prSet presAssocID="{1CABE2C1-C8C0-4949-8EAC-23A9EE057196}" presName="bottomArc2" presStyleLbl="parChTrans1D1" presStyleIdx="5" presStyleCnt="8"/>
      <dgm:spPr/>
    </dgm:pt>
    <dgm:pt modelId="{97E4D66B-3D8C-484B-81E1-2FC0486EF5EB}" type="pres">
      <dgm:prSet presAssocID="{1CABE2C1-C8C0-4949-8EAC-23A9EE057196}" presName="topConnNode2" presStyleLbl="node2" presStyleIdx="0" presStyleCnt="0"/>
      <dgm:spPr/>
      <dgm:t>
        <a:bodyPr/>
        <a:lstStyle/>
        <a:p>
          <a:endParaRPr lang="fr-FR"/>
        </a:p>
      </dgm:t>
    </dgm:pt>
    <dgm:pt modelId="{DAF5C95E-2B95-4F0C-A95A-BBB8F5894CCE}" type="pres">
      <dgm:prSet presAssocID="{1CABE2C1-C8C0-4949-8EAC-23A9EE057196}" presName="hierChild4" presStyleCnt="0"/>
      <dgm:spPr/>
    </dgm:pt>
    <dgm:pt modelId="{F11C119D-95A6-4007-B025-2C32FD7B6D16}" type="pres">
      <dgm:prSet presAssocID="{1CABE2C1-C8C0-4949-8EAC-23A9EE057196}" presName="hierChild5" presStyleCnt="0"/>
      <dgm:spPr/>
    </dgm:pt>
    <dgm:pt modelId="{67FB9E3A-F863-4014-93E7-BE8EC4F7E4AA}" type="pres">
      <dgm:prSet presAssocID="{3874FFE4-4575-44E6-935F-400BBC1B9F81}" presName="Name28" presStyleLbl="parChTrans1D2" presStyleIdx="2" presStyleCnt="3"/>
      <dgm:spPr/>
      <dgm:t>
        <a:bodyPr/>
        <a:lstStyle/>
        <a:p>
          <a:endParaRPr lang="fr-FR"/>
        </a:p>
      </dgm:t>
    </dgm:pt>
    <dgm:pt modelId="{C4FD4C23-3F25-4935-9A17-2642CA026FA5}" type="pres">
      <dgm:prSet presAssocID="{796C1718-29C7-4279-84A3-587E11ACB0D2}" presName="hierRoot2" presStyleCnt="0">
        <dgm:presLayoutVars>
          <dgm:hierBranch val="init"/>
        </dgm:presLayoutVars>
      </dgm:prSet>
      <dgm:spPr/>
    </dgm:pt>
    <dgm:pt modelId="{0984C8DF-F698-4FC3-ACC9-1BC4D34B7355}" type="pres">
      <dgm:prSet presAssocID="{796C1718-29C7-4279-84A3-587E11ACB0D2}" presName="rootComposite2" presStyleCnt="0"/>
      <dgm:spPr/>
    </dgm:pt>
    <dgm:pt modelId="{1748E836-172E-4193-BC66-AF2AE052C8C9}" type="pres">
      <dgm:prSet presAssocID="{796C1718-29C7-4279-84A3-587E11ACB0D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1C48EE2-2B12-47A7-B769-A4A10C12A948}" type="pres">
      <dgm:prSet presAssocID="{796C1718-29C7-4279-84A3-587E11ACB0D2}" presName="topArc2" presStyleLbl="parChTrans1D1" presStyleIdx="6" presStyleCnt="8"/>
      <dgm:spPr/>
    </dgm:pt>
    <dgm:pt modelId="{40A6E041-161B-4F15-8377-EF3B470116ED}" type="pres">
      <dgm:prSet presAssocID="{796C1718-29C7-4279-84A3-587E11ACB0D2}" presName="bottomArc2" presStyleLbl="parChTrans1D1" presStyleIdx="7" presStyleCnt="8"/>
      <dgm:spPr/>
    </dgm:pt>
    <dgm:pt modelId="{EE3E9EBE-7448-4A75-9666-FA6DF2068A56}" type="pres">
      <dgm:prSet presAssocID="{796C1718-29C7-4279-84A3-587E11ACB0D2}" presName="topConnNode2" presStyleLbl="node2" presStyleIdx="0" presStyleCnt="0"/>
      <dgm:spPr/>
      <dgm:t>
        <a:bodyPr/>
        <a:lstStyle/>
        <a:p>
          <a:endParaRPr lang="fr-FR"/>
        </a:p>
      </dgm:t>
    </dgm:pt>
    <dgm:pt modelId="{DEB4807E-CEEE-4F06-855A-964A1C0F261B}" type="pres">
      <dgm:prSet presAssocID="{796C1718-29C7-4279-84A3-587E11ACB0D2}" presName="hierChild4" presStyleCnt="0"/>
      <dgm:spPr/>
    </dgm:pt>
    <dgm:pt modelId="{03C91957-1175-48DE-85DE-507458532A12}" type="pres">
      <dgm:prSet presAssocID="{796C1718-29C7-4279-84A3-587E11ACB0D2}" presName="hierChild5" presStyleCnt="0"/>
      <dgm:spPr/>
    </dgm:pt>
    <dgm:pt modelId="{2FF2CB37-A393-404D-AE3F-DEE78583625D}" type="pres">
      <dgm:prSet presAssocID="{B4AEC379-E227-4C7D-AC37-015AACA787E0}" presName="hierChild3" presStyleCnt="0"/>
      <dgm:spPr/>
    </dgm:pt>
  </dgm:ptLst>
  <dgm:cxnLst>
    <dgm:cxn modelId="{D12F3670-5663-426B-A78F-B6FECC0F8FC5}" type="presOf" srcId="{3AD8546F-CF4D-48A0-94DB-C4FB9F411973}" destId="{F11F3AB3-729A-4700-BC08-1198D425D428}" srcOrd="0" destOrd="0" presId="urn:microsoft.com/office/officeart/2008/layout/HalfCircleOrganizationChart"/>
    <dgm:cxn modelId="{C6F343F2-E3F6-4442-9D44-72C03CECC00F}" srcId="{B4AEC379-E227-4C7D-AC37-015AACA787E0}" destId="{C0EEDCDF-EF21-4A5D-B45B-324B1EE7693E}" srcOrd="0" destOrd="0" parTransId="{3AD8546F-CF4D-48A0-94DB-C4FB9F411973}" sibTransId="{6B06FD52-1B76-4CC3-A085-2AF4B1550370}"/>
    <dgm:cxn modelId="{649B09B3-5C46-46FE-B7EE-D83506AC4BE1}" srcId="{B4AEC379-E227-4C7D-AC37-015AACA787E0}" destId="{1CABE2C1-C8C0-4949-8EAC-23A9EE057196}" srcOrd="1" destOrd="0" parTransId="{582B56A5-195B-48B0-AF02-91E079EF2A82}" sibTransId="{75135F2E-6C93-4DB6-ACD1-686A9549FB5C}"/>
    <dgm:cxn modelId="{6A22B880-9C14-43F2-B9EA-194088928306}" type="presOf" srcId="{582B56A5-195B-48B0-AF02-91E079EF2A82}" destId="{E3BAD22D-5EC0-43F9-BD04-53FB223919B1}" srcOrd="0" destOrd="0" presId="urn:microsoft.com/office/officeart/2008/layout/HalfCircleOrganizationChart"/>
    <dgm:cxn modelId="{B78A4CD0-23F8-4794-AD81-6191595E0E63}" type="presOf" srcId="{1CABE2C1-C8C0-4949-8EAC-23A9EE057196}" destId="{97E4D66B-3D8C-484B-81E1-2FC0486EF5EB}" srcOrd="1" destOrd="0" presId="urn:microsoft.com/office/officeart/2008/layout/HalfCircleOrganizationChart"/>
    <dgm:cxn modelId="{43F6B6D6-0B5C-4C39-A9F2-D3480CF08572}" srcId="{625304A2-CAFD-4363-890E-FD87A26AE0F8}" destId="{B4AEC379-E227-4C7D-AC37-015AACA787E0}" srcOrd="0" destOrd="0" parTransId="{7AA48250-E57C-4FF6-9B2A-E5783FB588F1}" sibTransId="{6ACC3144-13BE-4CAF-B339-339FA38A05D9}"/>
    <dgm:cxn modelId="{47914688-C59F-412A-9F90-3498D08AFA6A}" type="presOf" srcId="{C0EEDCDF-EF21-4A5D-B45B-324B1EE7693E}" destId="{22873776-2143-4E14-98DD-C8C7813B5C23}" srcOrd="1" destOrd="0" presId="urn:microsoft.com/office/officeart/2008/layout/HalfCircleOrganizationChart"/>
    <dgm:cxn modelId="{A195F329-D25F-42C8-BEEC-21929E5C8D7F}" type="presOf" srcId="{C0EEDCDF-EF21-4A5D-B45B-324B1EE7693E}" destId="{FD766316-A0A5-4CF3-9A2D-6356CE38A144}" srcOrd="0" destOrd="0" presId="urn:microsoft.com/office/officeart/2008/layout/HalfCircleOrganizationChart"/>
    <dgm:cxn modelId="{2CA70CAA-6428-47B8-8394-E562E500B962}" type="presOf" srcId="{796C1718-29C7-4279-84A3-587E11ACB0D2}" destId="{1748E836-172E-4193-BC66-AF2AE052C8C9}" srcOrd="0" destOrd="0" presId="urn:microsoft.com/office/officeart/2008/layout/HalfCircleOrganizationChart"/>
    <dgm:cxn modelId="{EA81417C-5922-46DE-8629-555CF48DD9D2}" type="presOf" srcId="{B4AEC379-E227-4C7D-AC37-015AACA787E0}" destId="{91FAA169-BBEA-45E6-B9EC-3002E3B8B989}" srcOrd="1" destOrd="0" presId="urn:microsoft.com/office/officeart/2008/layout/HalfCircleOrganizationChart"/>
    <dgm:cxn modelId="{E7A182B2-EC35-4EE0-822D-32F5E063EC2D}" type="presOf" srcId="{B4AEC379-E227-4C7D-AC37-015AACA787E0}" destId="{B5F15DD9-9BD5-4977-9D40-AF86FCCD996E}" srcOrd="0" destOrd="0" presId="urn:microsoft.com/office/officeart/2008/layout/HalfCircleOrganizationChart"/>
    <dgm:cxn modelId="{B1645950-A498-45DF-A437-18815B9E4997}" type="presOf" srcId="{3874FFE4-4575-44E6-935F-400BBC1B9F81}" destId="{67FB9E3A-F863-4014-93E7-BE8EC4F7E4AA}" srcOrd="0" destOrd="0" presId="urn:microsoft.com/office/officeart/2008/layout/HalfCircleOrganizationChart"/>
    <dgm:cxn modelId="{F0EBEE35-3F39-44AB-A1DF-B0B7B70DCD1C}" type="presOf" srcId="{796C1718-29C7-4279-84A3-587E11ACB0D2}" destId="{EE3E9EBE-7448-4A75-9666-FA6DF2068A56}" srcOrd="1" destOrd="0" presId="urn:microsoft.com/office/officeart/2008/layout/HalfCircleOrganizationChart"/>
    <dgm:cxn modelId="{30B6C885-1ABD-4B6F-947A-BC67608998C3}" type="presOf" srcId="{1CABE2C1-C8C0-4949-8EAC-23A9EE057196}" destId="{B1E84F16-7CF4-4A5F-A49B-3BF34F6DDC09}" srcOrd="0" destOrd="0" presId="urn:microsoft.com/office/officeart/2008/layout/HalfCircleOrganizationChart"/>
    <dgm:cxn modelId="{6EE1613D-D999-45B9-9F51-FEBB3D37A0D3}" srcId="{B4AEC379-E227-4C7D-AC37-015AACA787E0}" destId="{796C1718-29C7-4279-84A3-587E11ACB0D2}" srcOrd="2" destOrd="0" parTransId="{3874FFE4-4575-44E6-935F-400BBC1B9F81}" sibTransId="{CB6385ED-9217-45C6-B40E-96D9F955B5DF}"/>
    <dgm:cxn modelId="{5013BC8B-569E-47AC-8BC5-1872A2AF6D7F}" type="presOf" srcId="{625304A2-CAFD-4363-890E-FD87A26AE0F8}" destId="{FAE83163-4171-40FE-BB13-F253DF32E152}" srcOrd="0" destOrd="0" presId="urn:microsoft.com/office/officeart/2008/layout/HalfCircleOrganizationChart"/>
    <dgm:cxn modelId="{3B55B8A2-3F30-441D-A76A-904C9D90A43C}" type="presParOf" srcId="{FAE83163-4171-40FE-BB13-F253DF32E152}" destId="{DB41F76F-5F9B-4292-9EA6-1E2198D1B0D4}" srcOrd="0" destOrd="0" presId="urn:microsoft.com/office/officeart/2008/layout/HalfCircleOrganizationChart"/>
    <dgm:cxn modelId="{3AB167A0-BF1B-4E13-8A40-D22A61341099}" type="presParOf" srcId="{DB41F76F-5F9B-4292-9EA6-1E2198D1B0D4}" destId="{89C70007-8799-49D5-8DF8-C90B6DC7F0FD}" srcOrd="0" destOrd="0" presId="urn:microsoft.com/office/officeart/2008/layout/HalfCircleOrganizationChart"/>
    <dgm:cxn modelId="{4B38238F-2EBF-4700-B94B-A614DD6CF5C8}" type="presParOf" srcId="{89C70007-8799-49D5-8DF8-C90B6DC7F0FD}" destId="{B5F15DD9-9BD5-4977-9D40-AF86FCCD996E}" srcOrd="0" destOrd="0" presId="urn:microsoft.com/office/officeart/2008/layout/HalfCircleOrganizationChart"/>
    <dgm:cxn modelId="{1F1AEFC9-889C-4876-8385-FA1AAA94FA9D}" type="presParOf" srcId="{89C70007-8799-49D5-8DF8-C90B6DC7F0FD}" destId="{612019B5-B684-4B3B-BC85-9EE1191E7FB5}" srcOrd="1" destOrd="0" presId="urn:microsoft.com/office/officeart/2008/layout/HalfCircleOrganizationChart"/>
    <dgm:cxn modelId="{1A39FF84-41D5-499E-9C6A-192CFDE4C460}" type="presParOf" srcId="{89C70007-8799-49D5-8DF8-C90B6DC7F0FD}" destId="{2C0AB64B-584C-409D-8DCC-71ACC90C9E74}" srcOrd="2" destOrd="0" presId="urn:microsoft.com/office/officeart/2008/layout/HalfCircleOrganizationChart"/>
    <dgm:cxn modelId="{130B784E-8E55-4138-A646-C2B5AE4FE6FA}" type="presParOf" srcId="{89C70007-8799-49D5-8DF8-C90B6DC7F0FD}" destId="{91FAA169-BBEA-45E6-B9EC-3002E3B8B989}" srcOrd="3" destOrd="0" presId="urn:microsoft.com/office/officeart/2008/layout/HalfCircleOrganizationChart"/>
    <dgm:cxn modelId="{B8AF371A-2777-49EF-AC3E-05DD600406D1}" type="presParOf" srcId="{DB41F76F-5F9B-4292-9EA6-1E2198D1B0D4}" destId="{191924D7-81BD-4334-B96A-DD1DD8012D01}" srcOrd="1" destOrd="0" presId="urn:microsoft.com/office/officeart/2008/layout/HalfCircleOrganizationChart"/>
    <dgm:cxn modelId="{4DD51ADC-5A9B-4902-9E29-D6B236C90462}" type="presParOf" srcId="{191924D7-81BD-4334-B96A-DD1DD8012D01}" destId="{F11F3AB3-729A-4700-BC08-1198D425D428}" srcOrd="0" destOrd="0" presId="urn:microsoft.com/office/officeart/2008/layout/HalfCircleOrganizationChart"/>
    <dgm:cxn modelId="{F9458F1A-12A7-48D3-9A20-25B95F4FC09A}" type="presParOf" srcId="{191924D7-81BD-4334-B96A-DD1DD8012D01}" destId="{F7DEFFD8-029D-4692-A94B-B2B436010CE6}" srcOrd="1" destOrd="0" presId="urn:microsoft.com/office/officeart/2008/layout/HalfCircleOrganizationChart"/>
    <dgm:cxn modelId="{D484C85D-295A-4706-B72D-3EF98FC73F1C}" type="presParOf" srcId="{F7DEFFD8-029D-4692-A94B-B2B436010CE6}" destId="{5BA65C3B-7C19-4F80-8915-433E7A21028D}" srcOrd="0" destOrd="0" presId="urn:microsoft.com/office/officeart/2008/layout/HalfCircleOrganizationChart"/>
    <dgm:cxn modelId="{1D60DD66-4905-467C-95A7-D2FEF7950481}" type="presParOf" srcId="{5BA65C3B-7C19-4F80-8915-433E7A21028D}" destId="{FD766316-A0A5-4CF3-9A2D-6356CE38A144}" srcOrd="0" destOrd="0" presId="urn:microsoft.com/office/officeart/2008/layout/HalfCircleOrganizationChart"/>
    <dgm:cxn modelId="{58E02729-E317-41C9-9D3A-6F65033C9A88}" type="presParOf" srcId="{5BA65C3B-7C19-4F80-8915-433E7A21028D}" destId="{C3B45F40-BD06-4411-8B53-B4AAE46F68DF}" srcOrd="1" destOrd="0" presId="urn:microsoft.com/office/officeart/2008/layout/HalfCircleOrganizationChart"/>
    <dgm:cxn modelId="{B5D379C5-F6F6-4DCD-8FE5-345F6FE20922}" type="presParOf" srcId="{5BA65C3B-7C19-4F80-8915-433E7A21028D}" destId="{846F60A3-F35A-4649-9933-357038A3C423}" srcOrd="2" destOrd="0" presId="urn:microsoft.com/office/officeart/2008/layout/HalfCircleOrganizationChart"/>
    <dgm:cxn modelId="{F1846154-BDAC-4325-BC88-5737CF43669B}" type="presParOf" srcId="{5BA65C3B-7C19-4F80-8915-433E7A21028D}" destId="{22873776-2143-4E14-98DD-C8C7813B5C23}" srcOrd="3" destOrd="0" presId="urn:microsoft.com/office/officeart/2008/layout/HalfCircleOrganizationChart"/>
    <dgm:cxn modelId="{EFD57BD4-5E1B-4D3F-B38E-332ED4E9119C}" type="presParOf" srcId="{F7DEFFD8-029D-4692-A94B-B2B436010CE6}" destId="{6F02DC34-94F3-4333-B24D-A69C63F3C761}" srcOrd="1" destOrd="0" presId="urn:microsoft.com/office/officeart/2008/layout/HalfCircleOrganizationChart"/>
    <dgm:cxn modelId="{DEBC82E2-6F77-4DAB-862A-9E11FFAB6188}" type="presParOf" srcId="{F7DEFFD8-029D-4692-A94B-B2B436010CE6}" destId="{C0B74794-B11B-41B0-9DC6-24F345D3C3CA}" srcOrd="2" destOrd="0" presId="urn:microsoft.com/office/officeart/2008/layout/HalfCircleOrganizationChart"/>
    <dgm:cxn modelId="{1D6CE07D-9A4C-4D61-B53A-436188167154}" type="presParOf" srcId="{191924D7-81BD-4334-B96A-DD1DD8012D01}" destId="{E3BAD22D-5EC0-43F9-BD04-53FB223919B1}" srcOrd="2" destOrd="0" presId="urn:microsoft.com/office/officeart/2008/layout/HalfCircleOrganizationChart"/>
    <dgm:cxn modelId="{466C47E7-C43B-43AC-84CB-DDD6D664054C}" type="presParOf" srcId="{191924D7-81BD-4334-B96A-DD1DD8012D01}" destId="{A8BDE2F4-BA81-4EAE-850D-5BA771E4EB8D}" srcOrd="3" destOrd="0" presId="urn:microsoft.com/office/officeart/2008/layout/HalfCircleOrganizationChart"/>
    <dgm:cxn modelId="{FAD63914-458A-4C3F-8109-EBAE8161D349}" type="presParOf" srcId="{A8BDE2F4-BA81-4EAE-850D-5BA771E4EB8D}" destId="{9B5104C2-3717-4743-8544-8895701DC863}" srcOrd="0" destOrd="0" presId="urn:microsoft.com/office/officeart/2008/layout/HalfCircleOrganizationChart"/>
    <dgm:cxn modelId="{0D41B01C-F9B4-492D-9C8A-01659ECA0264}" type="presParOf" srcId="{9B5104C2-3717-4743-8544-8895701DC863}" destId="{B1E84F16-7CF4-4A5F-A49B-3BF34F6DDC09}" srcOrd="0" destOrd="0" presId="urn:microsoft.com/office/officeart/2008/layout/HalfCircleOrganizationChart"/>
    <dgm:cxn modelId="{C86A7BA6-801B-4D51-B0E0-33320AF9CCF1}" type="presParOf" srcId="{9B5104C2-3717-4743-8544-8895701DC863}" destId="{3CD19666-FC52-48AA-A8C2-65360A8A741B}" srcOrd="1" destOrd="0" presId="urn:microsoft.com/office/officeart/2008/layout/HalfCircleOrganizationChart"/>
    <dgm:cxn modelId="{6B916EC2-F9ED-4DB0-A16A-54D7AE051CDC}" type="presParOf" srcId="{9B5104C2-3717-4743-8544-8895701DC863}" destId="{8F6B449D-37AF-4309-8B02-350FFC62B5FF}" srcOrd="2" destOrd="0" presId="urn:microsoft.com/office/officeart/2008/layout/HalfCircleOrganizationChart"/>
    <dgm:cxn modelId="{17586F75-AF54-4FF2-BC74-6857E593C689}" type="presParOf" srcId="{9B5104C2-3717-4743-8544-8895701DC863}" destId="{97E4D66B-3D8C-484B-81E1-2FC0486EF5EB}" srcOrd="3" destOrd="0" presId="urn:microsoft.com/office/officeart/2008/layout/HalfCircleOrganizationChart"/>
    <dgm:cxn modelId="{A9DF835E-72D0-4D9C-BBF3-4292050B22B6}" type="presParOf" srcId="{A8BDE2F4-BA81-4EAE-850D-5BA771E4EB8D}" destId="{DAF5C95E-2B95-4F0C-A95A-BBB8F5894CCE}" srcOrd="1" destOrd="0" presId="urn:microsoft.com/office/officeart/2008/layout/HalfCircleOrganizationChart"/>
    <dgm:cxn modelId="{DE4A88E2-E014-404B-AA53-E658181B6165}" type="presParOf" srcId="{A8BDE2F4-BA81-4EAE-850D-5BA771E4EB8D}" destId="{F11C119D-95A6-4007-B025-2C32FD7B6D16}" srcOrd="2" destOrd="0" presId="urn:microsoft.com/office/officeart/2008/layout/HalfCircleOrganizationChart"/>
    <dgm:cxn modelId="{5B4049A8-134A-44C4-82A5-63893E32D41D}" type="presParOf" srcId="{191924D7-81BD-4334-B96A-DD1DD8012D01}" destId="{67FB9E3A-F863-4014-93E7-BE8EC4F7E4AA}" srcOrd="4" destOrd="0" presId="urn:microsoft.com/office/officeart/2008/layout/HalfCircleOrganizationChart"/>
    <dgm:cxn modelId="{68A43355-BA91-4CEB-96D0-C9A0E41D3950}" type="presParOf" srcId="{191924D7-81BD-4334-B96A-DD1DD8012D01}" destId="{C4FD4C23-3F25-4935-9A17-2642CA026FA5}" srcOrd="5" destOrd="0" presId="urn:microsoft.com/office/officeart/2008/layout/HalfCircleOrganizationChart"/>
    <dgm:cxn modelId="{94D49534-B51C-42CE-99D1-A8BFEE9C09CA}" type="presParOf" srcId="{C4FD4C23-3F25-4935-9A17-2642CA026FA5}" destId="{0984C8DF-F698-4FC3-ACC9-1BC4D34B7355}" srcOrd="0" destOrd="0" presId="urn:microsoft.com/office/officeart/2008/layout/HalfCircleOrganizationChart"/>
    <dgm:cxn modelId="{16DC1AA3-719D-49AF-9614-47D81222DB2C}" type="presParOf" srcId="{0984C8DF-F698-4FC3-ACC9-1BC4D34B7355}" destId="{1748E836-172E-4193-BC66-AF2AE052C8C9}" srcOrd="0" destOrd="0" presId="urn:microsoft.com/office/officeart/2008/layout/HalfCircleOrganizationChart"/>
    <dgm:cxn modelId="{AA95026E-B114-46D4-823B-962EF8EC951A}" type="presParOf" srcId="{0984C8DF-F698-4FC3-ACC9-1BC4D34B7355}" destId="{61C48EE2-2B12-47A7-B769-A4A10C12A948}" srcOrd="1" destOrd="0" presId="urn:microsoft.com/office/officeart/2008/layout/HalfCircleOrganizationChart"/>
    <dgm:cxn modelId="{2749C057-4C2E-4E96-B3A2-588787C581FB}" type="presParOf" srcId="{0984C8DF-F698-4FC3-ACC9-1BC4D34B7355}" destId="{40A6E041-161B-4F15-8377-EF3B470116ED}" srcOrd="2" destOrd="0" presId="urn:microsoft.com/office/officeart/2008/layout/HalfCircleOrganizationChart"/>
    <dgm:cxn modelId="{6214EB19-2ADE-4031-BA15-DFED5DFDD96B}" type="presParOf" srcId="{0984C8DF-F698-4FC3-ACC9-1BC4D34B7355}" destId="{EE3E9EBE-7448-4A75-9666-FA6DF2068A56}" srcOrd="3" destOrd="0" presId="urn:microsoft.com/office/officeart/2008/layout/HalfCircleOrganizationChart"/>
    <dgm:cxn modelId="{57E70D28-371E-421A-AC7C-0CF4364057F2}" type="presParOf" srcId="{C4FD4C23-3F25-4935-9A17-2642CA026FA5}" destId="{DEB4807E-CEEE-4F06-855A-964A1C0F261B}" srcOrd="1" destOrd="0" presId="urn:microsoft.com/office/officeart/2008/layout/HalfCircleOrganizationChart"/>
    <dgm:cxn modelId="{0826C717-0FDC-4B25-9271-5025CBFB90F1}" type="presParOf" srcId="{C4FD4C23-3F25-4935-9A17-2642CA026FA5}" destId="{03C91957-1175-48DE-85DE-507458532A12}" srcOrd="2" destOrd="0" presId="urn:microsoft.com/office/officeart/2008/layout/HalfCircleOrganizationChart"/>
    <dgm:cxn modelId="{4B97996A-4F37-451F-A15B-580765FB249C}" type="presParOf" srcId="{DB41F76F-5F9B-4292-9EA6-1E2198D1B0D4}" destId="{2FF2CB37-A393-404D-AE3F-DEE78583625D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9A428F-56A3-4B00-8AB0-996BD9D857A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293EF09-D949-4026-95D2-44E012A6D9E9}">
      <dgm:prSet phldrT="[Texte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sz="28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Calcul des fondation</a:t>
          </a:r>
          <a:endParaRPr lang="fr-FR" sz="28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FF6896-AA48-461E-AAB8-2600D9CA6531}" type="parTrans" cxnId="{5F8646E6-D41C-4D0E-93D6-9068B59A1111}">
      <dgm:prSet/>
      <dgm:spPr/>
      <dgm:t>
        <a:bodyPr/>
        <a:lstStyle/>
        <a:p>
          <a:endParaRPr lang="fr-FR"/>
        </a:p>
      </dgm:t>
    </dgm:pt>
    <dgm:pt modelId="{0B549D26-7975-4E32-B70F-FCD0E3E5AF3F}" type="sibTrans" cxnId="{5F8646E6-D41C-4D0E-93D6-9068B59A1111}">
      <dgm:prSet/>
      <dgm:spPr/>
      <dgm:t>
        <a:bodyPr/>
        <a:lstStyle/>
        <a:p>
          <a:endParaRPr lang="fr-FR"/>
        </a:p>
      </dgm:t>
    </dgm:pt>
    <dgm:pt modelId="{17A014B3-A8AC-4562-B943-0B315D8081DE}">
      <dgm:prSet phldrT="[Texte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sz="28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Radier général</a:t>
          </a:r>
          <a:endParaRPr lang="fr-FR" sz="28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3BE331-41B7-4FD7-84A8-307D3C532EDC}" type="parTrans" cxnId="{1D79272D-523D-4988-A7AB-42DAA2B0E699}">
      <dgm:prSet/>
      <dgm:spPr/>
      <dgm:t>
        <a:bodyPr/>
        <a:lstStyle/>
        <a:p>
          <a:endParaRPr lang="fr-FR"/>
        </a:p>
      </dgm:t>
    </dgm:pt>
    <dgm:pt modelId="{B527EE3D-FFB5-4A3A-8C7C-5F11D81405D6}" type="sibTrans" cxnId="{1D79272D-523D-4988-A7AB-42DAA2B0E699}">
      <dgm:prSet/>
      <dgm:spPr/>
      <dgm:t>
        <a:bodyPr/>
        <a:lstStyle/>
        <a:p>
          <a:endParaRPr lang="fr-FR"/>
        </a:p>
      </dgm:t>
    </dgm:pt>
    <dgm:pt modelId="{69466340-2EAC-4050-8F8D-425A32E9D3ED}">
      <dgm:prSet phldrT="[Texte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sz="24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Solution adéquate</a:t>
          </a:r>
          <a:endParaRPr lang="fr-FR" sz="24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0FCD14-A611-474E-8B98-C4A0182DEC68}" type="parTrans" cxnId="{0003CEC6-3A61-4EE1-8C88-E8EC96722F11}">
      <dgm:prSet/>
      <dgm:spPr/>
      <dgm:t>
        <a:bodyPr/>
        <a:lstStyle/>
        <a:p>
          <a:endParaRPr lang="fr-FR"/>
        </a:p>
      </dgm:t>
    </dgm:pt>
    <dgm:pt modelId="{D3D2E326-6FAE-4C54-8CDE-7CEA716F0C52}" type="sibTrans" cxnId="{0003CEC6-3A61-4EE1-8C88-E8EC96722F11}">
      <dgm:prSet/>
      <dgm:spPr/>
      <dgm:t>
        <a:bodyPr/>
        <a:lstStyle/>
        <a:p>
          <a:endParaRPr lang="fr-FR"/>
        </a:p>
      </dgm:t>
    </dgm:pt>
    <dgm:pt modelId="{C5AE4E7E-326A-4D42-BF5D-DE2C2462BF2A}">
      <dgm:prSet phldrT="[Texte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sz="28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Semelles filantes</a:t>
          </a:r>
          <a:endParaRPr lang="fr-FR" sz="28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E9F3AF-EAA8-4E70-B206-A21C1DFC0DA6}" type="parTrans" cxnId="{5A31AEE8-90D3-4E8E-852C-1E4E501019CE}">
      <dgm:prSet/>
      <dgm:spPr/>
      <dgm:t>
        <a:bodyPr/>
        <a:lstStyle/>
        <a:p>
          <a:endParaRPr lang="fr-FR"/>
        </a:p>
      </dgm:t>
    </dgm:pt>
    <dgm:pt modelId="{CDC6A5C7-10DE-4DBA-B5D0-2372457C54F9}" type="sibTrans" cxnId="{5A31AEE8-90D3-4E8E-852C-1E4E501019CE}">
      <dgm:prSet/>
      <dgm:spPr/>
      <dgm:t>
        <a:bodyPr/>
        <a:lstStyle/>
        <a:p>
          <a:endParaRPr lang="fr-FR"/>
        </a:p>
      </dgm:t>
    </dgm:pt>
    <dgm:pt modelId="{7ACC6A9A-1A12-4EFF-8F83-792FB4C0804F}">
      <dgm:prSet phldrT="[Texte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sz="22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Non pas été retenues à cause de leurs</a:t>
          </a:r>
        </a:p>
        <a:p>
          <a:r>
            <a:rPr lang="fr-FR" sz="22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chevauchement</a:t>
          </a:r>
          <a:endParaRPr lang="fr-FR" sz="22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EEBCC-C2C1-4784-A11E-62065FBC0B38}" type="parTrans" cxnId="{2546EC65-CD70-4B8E-92BE-F7DC34EAA024}">
      <dgm:prSet/>
      <dgm:spPr/>
      <dgm:t>
        <a:bodyPr/>
        <a:lstStyle/>
        <a:p>
          <a:endParaRPr lang="fr-FR"/>
        </a:p>
      </dgm:t>
    </dgm:pt>
    <dgm:pt modelId="{E2089EC6-6D48-4F36-B3C6-7813EFAA0B25}" type="sibTrans" cxnId="{2546EC65-CD70-4B8E-92BE-F7DC34EAA024}">
      <dgm:prSet/>
      <dgm:spPr/>
      <dgm:t>
        <a:bodyPr/>
        <a:lstStyle/>
        <a:p>
          <a:endParaRPr lang="fr-FR"/>
        </a:p>
      </dgm:t>
    </dgm:pt>
    <dgm:pt modelId="{F859731E-88D2-44AA-987F-9BBDF1B97D6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sz="28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Semelles isolées</a:t>
          </a:r>
          <a:endParaRPr lang="fr-FR" sz="28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04A54E-45D2-4798-A6EA-2A000F3B9FCE}" type="parTrans" cxnId="{9FE371E5-F15C-4C39-BCC4-66AAB5EFC6CC}">
      <dgm:prSet/>
      <dgm:spPr/>
      <dgm:t>
        <a:bodyPr/>
        <a:lstStyle/>
        <a:p>
          <a:endParaRPr lang="fr-FR"/>
        </a:p>
      </dgm:t>
    </dgm:pt>
    <dgm:pt modelId="{D08964A7-F9CC-46B8-AB4D-E33B7989761E}" type="sibTrans" cxnId="{9FE371E5-F15C-4C39-BCC4-66AAB5EFC6CC}">
      <dgm:prSet/>
      <dgm:spPr/>
      <dgm:t>
        <a:bodyPr/>
        <a:lstStyle/>
        <a:p>
          <a:endParaRPr lang="fr-FR"/>
        </a:p>
      </dgm:t>
    </dgm:pt>
    <dgm:pt modelId="{0D29147A-B0CE-450A-A71C-924737D81AA2}" type="pres">
      <dgm:prSet presAssocID="{1E9A428F-56A3-4B00-8AB0-996BD9D857A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DB5472E-B21C-4929-BFBD-273D0E57C11A}" type="pres">
      <dgm:prSet presAssocID="{F293EF09-D949-4026-95D2-44E012A6D9E9}" presName="root1" presStyleCnt="0"/>
      <dgm:spPr/>
    </dgm:pt>
    <dgm:pt modelId="{C2CF50BF-7F36-4E1F-95EE-612D894E66D1}" type="pres">
      <dgm:prSet presAssocID="{F293EF09-D949-4026-95D2-44E012A6D9E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4F6B351-D0B7-4883-BE0D-2C63DCA82285}" type="pres">
      <dgm:prSet presAssocID="{F293EF09-D949-4026-95D2-44E012A6D9E9}" presName="level2hierChild" presStyleCnt="0"/>
      <dgm:spPr/>
    </dgm:pt>
    <dgm:pt modelId="{AB3B5CC5-8F69-49FE-A5F0-90B8FCCFDA08}" type="pres">
      <dgm:prSet presAssocID="{403BE331-41B7-4FD7-84A8-307D3C532EDC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083817BA-74DA-4AAB-895A-8A557B7AD678}" type="pres">
      <dgm:prSet presAssocID="{403BE331-41B7-4FD7-84A8-307D3C532EDC}" presName="connTx" presStyleLbl="parChTrans1D2" presStyleIdx="0" presStyleCnt="3"/>
      <dgm:spPr/>
      <dgm:t>
        <a:bodyPr/>
        <a:lstStyle/>
        <a:p>
          <a:endParaRPr lang="fr-FR"/>
        </a:p>
      </dgm:t>
    </dgm:pt>
    <dgm:pt modelId="{833BE469-7A3C-41E7-A01A-75FE7FBD2EE5}" type="pres">
      <dgm:prSet presAssocID="{17A014B3-A8AC-4562-B943-0B315D8081DE}" presName="root2" presStyleCnt="0"/>
      <dgm:spPr/>
    </dgm:pt>
    <dgm:pt modelId="{AE421565-A619-4624-8B79-771D7285F509}" type="pres">
      <dgm:prSet presAssocID="{17A014B3-A8AC-4562-B943-0B315D8081DE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0AD8D3D-41D9-432A-BA66-41B160529DA6}" type="pres">
      <dgm:prSet presAssocID="{17A014B3-A8AC-4562-B943-0B315D8081DE}" presName="level3hierChild" presStyleCnt="0"/>
      <dgm:spPr/>
    </dgm:pt>
    <dgm:pt modelId="{27085675-30DB-41F6-B26F-C1293E004DEA}" type="pres">
      <dgm:prSet presAssocID="{600FCD14-A611-474E-8B98-C4A0182DEC68}" presName="conn2-1" presStyleLbl="parChTrans1D3" presStyleIdx="0" presStyleCnt="2"/>
      <dgm:spPr/>
      <dgm:t>
        <a:bodyPr/>
        <a:lstStyle/>
        <a:p>
          <a:endParaRPr lang="fr-FR"/>
        </a:p>
      </dgm:t>
    </dgm:pt>
    <dgm:pt modelId="{E0470B2B-D205-4809-BABA-838EC4CD475E}" type="pres">
      <dgm:prSet presAssocID="{600FCD14-A611-474E-8B98-C4A0182DEC68}" presName="connTx" presStyleLbl="parChTrans1D3" presStyleIdx="0" presStyleCnt="2"/>
      <dgm:spPr/>
      <dgm:t>
        <a:bodyPr/>
        <a:lstStyle/>
        <a:p>
          <a:endParaRPr lang="fr-FR"/>
        </a:p>
      </dgm:t>
    </dgm:pt>
    <dgm:pt modelId="{8DB236A5-DCE5-4E7D-BC4D-9205FA8DA012}" type="pres">
      <dgm:prSet presAssocID="{69466340-2EAC-4050-8F8D-425A32E9D3ED}" presName="root2" presStyleCnt="0"/>
      <dgm:spPr/>
    </dgm:pt>
    <dgm:pt modelId="{F6982691-1D1F-43B5-986B-81DA1A636BBF}" type="pres">
      <dgm:prSet presAssocID="{69466340-2EAC-4050-8F8D-425A32E9D3ED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7965882-5268-4A8B-AE34-8A3FC2EEF7EA}" type="pres">
      <dgm:prSet presAssocID="{69466340-2EAC-4050-8F8D-425A32E9D3ED}" presName="level3hierChild" presStyleCnt="0"/>
      <dgm:spPr/>
    </dgm:pt>
    <dgm:pt modelId="{CE05A892-C858-41E9-A1A4-DDD6DE870FB6}" type="pres">
      <dgm:prSet presAssocID="{CCE9F3AF-EAA8-4E70-B206-A21C1DFC0DA6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CADD8B7E-A7DF-4AEC-9580-2739CBC1CD09}" type="pres">
      <dgm:prSet presAssocID="{CCE9F3AF-EAA8-4E70-B206-A21C1DFC0DA6}" presName="connTx" presStyleLbl="parChTrans1D2" presStyleIdx="1" presStyleCnt="3"/>
      <dgm:spPr/>
      <dgm:t>
        <a:bodyPr/>
        <a:lstStyle/>
        <a:p>
          <a:endParaRPr lang="fr-FR"/>
        </a:p>
      </dgm:t>
    </dgm:pt>
    <dgm:pt modelId="{DCC204B8-81D7-4E86-B088-955A40B8F608}" type="pres">
      <dgm:prSet presAssocID="{C5AE4E7E-326A-4D42-BF5D-DE2C2462BF2A}" presName="root2" presStyleCnt="0"/>
      <dgm:spPr/>
    </dgm:pt>
    <dgm:pt modelId="{C67AA8B3-39B4-418A-9848-3746FAE62B70}" type="pres">
      <dgm:prSet presAssocID="{C5AE4E7E-326A-4D42-BF5D-DE2C2462BF2A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7E80ABE-211C-49CF-8D8A-A0D38542DEF2}" type="pres">
      <dgm:prSet presAssocID="{C5AE4E7E-326A-4D42-BF5D-DE2C2462BF2A}" presName="level3hierChild" presStyleCnt="0"/>
      <dgm:spPr/>
    </dgm:pt>
    <dgm:pt modelId="{13005F95-9DA5-4BD6-B752-60B47BB2DFC0}" type="pres">
      <dgm:prSet presAssocID="{67CEEBCC-C2C1-4784-A11E-62065FBC0B38}" presName="conn2-1" presStyleLbl="parChTrans1D3" presStyleIdx="1" presStyleCnt="2"/>
      <dgm:spPr/>
      <dgm:t>
        <a:bodyPr/>
        <a:lstStyle/>
        <a:p>
          <a:endParaRPr lang="fr-FR"/>
        </a:p>
      </dgm:t>
    </dgm:pt>
    <dgm:pt modelId="{60B661A5-DBC7-4D9E-B559-E5EF3BF7FB49}" type="pres">
      <dgm:prSet presAssocID="{67CEEBCC-C2C1-4784-A11E-62065FBC0B38}" presName="connTx" presStyleLbl="parChTrans1D3" presStyleIdx="1" presStyleCnt="2"/>
      <dgm:spPr/>
      <dgm:t>
        <a:bodyPr/>
        <a:lstStyle/>
        <a:p>
          <a:endParaRPr lang="fr-FR"/>
        </a:p>
      </dgm:t>
    </dgm:pt>
    <dgm:pt modelId="{F4283734-0725-4640-8DE8-2E011BB405DF}" type="pres">
      <dgm:prSet presAssocID="{7ACC6A9A-1A12-4EFF-8F83-792FB4C0804F}" presName="root2" presStyleCnt="0"/>
      <dgm:spPr/>
    </dgm:pt>
    <dgm:pt modelId="{28D4F763-B75F-4629-84F7-5E94B747A6EE}" type="pres">
      <dgm:prSet presAssocID="{7ACC6A9A-1A12-4EFF-8F83-792FB4C0804F}" presName="LevelTwoTextNode" presStyleLbl="node3" presStyleIdx="1" presStyleCnt="2" custScaleX="102408" custScaleY="118470" custLinFactNeighborX="1986" custLinFactNeighborY="4780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0CDB008-A5BD-4837-A7FF-9CE4A4DA8B8A}" type="pres">
      <dgm:prSet presAssocID="{7ACC6A9A-1A12-4EFF-8F83-792FB4C0804F}" presName="level3hierChild" presStyleCnt="0"/>
      <dgm:spPr/>
    </dgm:pt>
    <dgm:pt modelId="{325A7BD0-32E5-4256-B7F4-2DDE22FCCAC1}" type="pres">
      <dgm:prSet presAssocID="{3904A54E-45D2-4798-A6EA-2A000F3B9FCE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F53ADF56-A6B9-4440-B8A0-75F45508BE03}" type="pres">
      <dgm:prSet presAssocID="{3904A54E-45D2-4798-A6EA-2A000F3B9FCE}" presName="connTx" presStyleLbl="parChTrans1D2" presStyleIdx="2" presStyleCnt="3"/>
      <dgm:spPr/>
      <dgm:t>
        <a:bodyPr/>
        <a:lstStyle/>
        <a:p>
          <a:endParaRPr lang="fr-FR"/>
        </a:p>
      </dgm:t>
    </dgm:pt>
    <dgm:pt modelId="{E7746829-8D28-4E9A-9E68-E0C1DD058CAB}" type="pres">
      <dgm:prSet presAssocID="{F859731E-88D2-44AA-987F-9BBDF1B97D62}" presName="root2" presStyleCnt="0"/>
      <dgm:spPr/>
    </dgm:pt>
    <dgm:pt modelId="{7894FD34-D2F8-4C1E-AD41-240F021E23B2}" type="pres">
      <dgm:prSet presAssocID="{F859731E-88D2-44AA-987F-9BBDF1B97D62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FAF9058-AA0E-4152-8FCB-A5BFCE9091E1}" type="pres">
      <dgm:prSet presAssocID="{F859731E-88D2-44AA-987F-9BBDF1B97D62}" presName="level3hierChild" presStyleCnt="0"/>
      <dgm:spPr/>
    </dgm:pt>
  </dgm:ptLst>
  <dgm:cxnLst>
    <dgm:cxn modelId="{1D79272D-523D-4988-A7AB-42DAA2B0E699}" srcId="{F293EF09-D949-4026-95D2-44E012A6D9E9}" destId="{17A014B3-A8AC-4562-B943-0B315D8081DE}" srcOrd="0" destOrd="0" parTransId="{403BE331-41B7-4FD7-84A8-307D3C532EDC}" sibTransId="{B527EE3D-FFB5-4A3A-8C7C-5F11D81405D6}"/>
    <dgm:cxn modelId="{DB231BED-2D0F-4CAD-B788-7DA43D40CF49}" type="presOf" srcId="{3904A54E-45D2-4798-A6EA-2A000F3B9FCE}" destId="{F53ADF56-A6B9-4440-B8A0-75F45508BE03}" srcOrd="1" destOrd="0" presId="urn:microsoft.com/office/officeart/2005/8/layout/hierarchy2"/>
    <dgm:cxn modelId="{9FE371E5-F15C-4C39-BCC4-66AAB5EFC6CC}" srcId="{F293EF09-D949-4026-95D2-44E012A6D9E9}" destId="{F859731E-88D2-44AA-987F-9BBDF1B97D62}" srcOrd="2" destOrd="0" parTransId="{3904A54E-45D2-4798-A6EA-2A000F3B9FCE}" sibTransId="{D08964A7-F9CC-46B8-AB4D-E33B7989761E}"/>
    <dgm:cxn modelId="{8D1B1E30-82F2-4396-B418-4D685EA36712}" type="presOf" srcId="{403BE331-41B7-4FD7-84A8-307D3C532EDC}" destId="{083817BA-74DA-4AAB-895A-8A557B7AD678}" srcOrd="1" destOrd="0" presId="urn:microsoft.com/office/officeart/2005/8/layout/hierarchy2"/>
    <dgm:cxn modelId="{C323E888-B25D-48C4-A2A6-CAD73C7B8D9B}" type="presOf" srcId="{CCE9F3AF-EAA8-4E70-B206-A21C1DFC0DA6}" destId="{CE05A892-C858-41E9-A1A4-DDD6DE870FB6}" srcOrd="0" destOrd="0" presId="urn:microsoft.com/office/officeart/2005/8/layout/hierarchy2"/>
    <dgm:cxn modelId="{7413C1C5-914C-42ED-BDB8-63B179B89249}" type="presOf" srcId="{600FCD14-A611-474E-8B98-C4A0182DEC68}" destId="{27085675-30DB-41F6-B26F-C1293E004DEA}" srcOrd="0" destOrd="0" presId="urn:microsoft.com/office/officeart/2005/8/layout/hierarchy2"/>
    <dgm:cxn modelId="{5A31AEE8-90D3-4E8E-852C-1E4E501019CE}" srcId="{F293EF09-D949-4026-95D2-44E012A6D9E9}" destId="{C5AE4E7E-326A-4D42-BF5D-DE2C2462BF2A}" srcOrd="1" destOrd="0" parTransId="{CCE9F3AF-EAA8-4E70-B206-A21C1DFC0DA6}" sibTransId="{CDC6A5C7-10DE-4DBA-B5D0-2372457C54F9}"/>
    <dgm:cxn modelId="{2EC32592-1454-4D11-8FB3-43B458A21A16}" type="presOf" srcId="{1E9A428F-56A3-4B00-8AB0-996BD9D857A9}" destId="{0D29147A-B0CE-450A-A71C-924737D81AA2}" srcOrd="0" destOrd="0" presId="urn:microsoft.com/office/officeart/2005/8/layout/hierarchy2"/>
    <dgm:cxn modelId="{846E8BBA-C744-4894-A7DC-EED95595A4EB}" type="presOf" srcId="{600FCD14-A611-474E-8B98-C4A0182DEC68}" destId="{E0470B2B-D205-4809-BABA-838EC4CD475E}" srcOrd="1" destOrd="0" presId="urn:microsoft.com/office/officeart/2005/8/layout/hierarchy2"/>
    <dgm:cxn modelId="{720218BA-FD4B-41BD-9E11-9FE8261B1B3F}" type="presOf" srcId="{403BE331-41B7-4FD7-84A8-307D3C532EDC}" destId="{AB3B5CC5-8F69-49FE-A5F0-90B8FCCFDA08}" srcOrd="0" destOrd="0" presId="urn:microsoft.com/office/officeart/2005/8/layout/hierarchy2"/>
    <dgm:cxn modelId="{5A8E069D-C2BA-4489-B000-584557AD87CD}" type="presOf" srcId="{67CEEBCC-C2C1-4784-A11E-62065FBC0B38}" destId="{13005F95-9DA5-4BD6-B752-60B47BB2DFC0}" srcOrd="0" destOrd="0" presId="urn:microsoft.com/office/officeart/2005/8/layout/hierarchy2"/>
    <dgm:cxn modelId="{6A1FBBA5-B903-4713-ABC9-060C0181B3D0}" type="presOf" srcId="{67CEEBCC-C2C1-4784-A11E-62065FBC0B38}" destId="{60B661A5-DBC7-4D9E-B559-E5EF3BF7FB49}" srcOrd="1" destOrd="0" presId="urn:microsoft.com/office/officeart/2005/8/layout/hierarchy2"/>
    <dgm:cxn modelId="{EFD49C3C-5B7B-4BE5-92AF-E1640A0F1510}" type="presOf" srcId="{3904A54E-45D2-4798-A6EA-2A000F3B9FCE}" destId="{325A7BD0-32E5-4256-B7F4-2DDE22FCCAC1}" srcOrd="0" destOrd="0" presId="urn:microsoft.com/office/officeart/2005/8/layout/hierarchy2"/>
    <dgm:cxn modelId="{2546EC65-CD70-4B8E-92BE-F7DC34EAA024}" srcId="{C5AE4E7E-326A-4D42-BF5D-DE2C2462BF2A}" destId="{7ACC6A9A-1A12-4EFF-8F83-792FB4C0804F}" srcOrd="0" destOrd="0" parTransId="{67CEEBCC-C2C1-4784-A11E-62065FBC0B38}" sibTransId="{E2089EC6-6D48-4F36-B3C6-7813EFAA0B25}"/>
    <dgm:cxn modelId="{22CB8721-B374-4B7F-A2B0-090319487C3C}" type="presOf" srcId="{69466340-2EAC-4050-8F8D-425A32E9D3ED}" destId="{F6982691-1D1F-43B5-986B-81DA1A636BBF}" srcOrd="0" destOrd="0" presId="urn:microsoft.com/office/officeart/2005/8/layout/hierarchy2"/>
    <dgm:cxn modelId="{E77F1D8F-D539-46C5-884C-34F7AB748D35}" type="presOf" srcId="{CCE9F3AF-EAA8-4E70-B206-A21C1DFC0DA6}" destId="{CADD8B7E-A7DF-4AEC-9580-2739CBC1CD09}" srcOrd="1" destOrd="0" presId="urn:microsoft.com/office/officeart/2005/8/layout/hierarchy2"/>
    <dgm:cxn modelId="{BE4E7D1F-057A-4D4E-A438-687C3ADFF219}" type="presOf" srcId="{17A014B3-A8AC-4562-B943-0B315D8081DE}" destId="{AE421565-A619-4624-8B79-771D7285F509}" srcOrd="0" destOrd="0" presId="urn:microsoft.com/office/officeart/2005/8/layout/hierarchy2"/>
    <dgm:cxn modelId="{0003CEC6-3A61-4EE1-8C88-E8EC96722F11}" srcId="{17A014B3-A8AC-4562-B943-0B315D8081DE}" destId="{69466340-2EAC-4050-8F8D-425A32E9D3ED}" srcOrd="0" destOrd="0" parTransId="{600FCD14-A611-474E-8B98-C4A0182DEC68}" sibTransId="{D3D2E326-6FAE-4C54-8CDE-7CEA716F0C52}"/>
    <dgm:cxn modelId="{E2E25B1C-13AE-42FF-9F7A-751985175BD4}" type="presOf" srcId="{F293EF09-D949-4026-95D2-44E012A6D9E9}" destId="{C2CF50BF-7F36-4E1F-95EE-612D894E66D1}" srcOrd="0" destOrd="0" presId="urn:microsoft.com/office/officeart/2005/8/layout/hierarchy2"/>
    <dgm:cxn modelId="{0D7F79F9-C6B6-4062-B6CF-AFF4F172E7C7}" type="presOf" srcId="{C5AE4E7E-326A-4D42-BF5D-DE2C2462BF2A}" destId="{C67AA8B3-39B4-418A-9848-3746FAE62B70}" srcOrd="0" destOrd="0" presId="urn:microsoft.com/office/officeart/2005/8/layout/hierarchy2"/>
    <dgm:cxn modelId="{C3DA989F-EB02-473F-8754-5089B5041E8A}" type="presOf" srcId="{7ACC6A9A-1A12-4EFF-8F83-792FB4C0804F}" destId="{28D4F763-B75F-4629-84F7-5E94B747A6EE}" srcOrd="0" destOrd="0" presId="urn:microsoft.com/office/officeart/2005/8/layout/hierarchy2"/>
    <dgm:cxn modelId="{206C4D28-66E6-44E2-948B-E992EA626881}" type="presOf" srcId="{F859731E-88D2-44AA-987F-9BBDF1B97D62}" destId="{7894FD34-D2F8-4C1E-AD41-240F021E23B2}" srcOrd="0" destOrd="0" presId="urn:microsoft.com/office/officeart/2005/8/layout/hierarchy2"/>
    <dgm:cxn modelId="{5F8646E6-D41C-4D0E-93D6-9068B59A1111}" srcId="{1E9A428F-56A3-4B00-8AB0-996BD9D857A9}" destId="{F293EF09-D949-4026-95D2-44E012A6D9E9}" srcOrd="0" destOrd="0" parTransId="{59FF6896-AA48-461E-AAB8-2600D9CA6531}" sibTransId="{0B549D26-7975-4E32-B70F-FCD0E3E5AF3F}"/>
    <dgm:cxn modelId="{49150B21-E6FD-4F90-AF23-BCB830B92354}" type="presParOf" srcId="{0D29147A-B0CE-450A-A71C-924737D81AA2}" destId="{8DB5472E-B21C-4929-BFBD-273D0E57C11A}" srcOrd="0" destOrd="0" presId="urn:microsoft.com/office/officeart/2005/8/layout/hierarchy2"/>
    <dgm:cxn modelId="{DBAACD94-D0CB-4BAD-AF4F-70FE20879913}" type="presParOf" srcId="{8DB5472E-B21C-4929-BFBD-273D0E57C11A}" destId="{C2CF50BF-7F36-4E1F-95EE-612D894E66D1}" srcOrd="0" destOrd="0" presId="urn:microsoft.com/office/officeart/2005/8/layout/hierarchy2"/>
    <dgm:cxn modelId="{13B4569E-FF02-4020-8321-210A8AA54E53}" type="presParOf" srcId="{8DB5472E-B21C-4929-BFBD-273D0E57C11A}" destId="{34F6B351-D0B7-4883-BE0D-2C63DCA82285}" srcOrd="1" destOrd="0" presId="urn:microsoft.com/office/officeart/2005/8/layout/hierarchy2"/>
    <dgm:cxn modelId="{0CDCA849-7A60-4088-9F5E-FE16C8F51837}" type="presParOf" srcId="{34F6B351-D0B7-4883-BE0D-2C63DCA82285}" destId="{AB3B5CC5-8F69-49FE-A5F0-90B8FCCFDA08}" srcOrd="0" destOrd="0" presId="urn:microsoft.com/office/officeart/2005/8/layout/hierarchy2"/>
    <dgm:cxn modelId="{65AF3EE7-AD31-4CF3-AEAE-F0910506F607}" type="presParOf" srcId="{AB3B5CC5-8F69-49FE-A5F0-90B8FCCFDA08}" destId="{083817BA-74DA-4AAB-895A-8A557B7AD678}" srcOrd="0" destOrd="0" presId="urn:microsoft.com/office/officeart/2005/8/layout/hierarchy2"/>
    <dgm:cxn modelId="{5E04B304-C929-4AEB-86C8-D0B01A2483E5}" type="presParOf" srcId="{34F6B351-D0B7-4883-BE0D-2C63DCA82285}" destId="{833BE469-7A3C-41E7-A01A-75FE7FBD2EE5}" srcOrd="1" destOrd="0" presId="urn:microsoft.com/office/officeart/2005/8/layout/hierarchy2"/>
    <dgm:cxn modelId="{D0B7A93C-AB67-465C-8186-55A35767EB6D}" type="presParOf" srcId="{833BE469-7A3C-41E7-A01A-75FE7FBD2EE5}" destId="{AE421565-A619-4624-8B79-771D7285F509}" srcOrd="0" destOrd="0" presId="urn:microsoft.com/office/officeart/2005/8/layout/hierarchy2"/>
    <dgm:cxn modelId="{B46CC7BB-0661-4072-ACE6-AF75460F62F4}" type="presParOf" srcId="{833BE469-7A3C-41E7-A01A-75FE7FBD2EE5}" destId="{A0AD8D3D-41D9-432A-BA66-41B160529DA6}" srcOrd="1" destOrd="0" presId="urn:microsoft.com/office/officeart/2005/8/layout/hierarchy2"/>
    <dgm:cxn modelId="{8E292EDA-7839-4D73-A8D5-3C91ABB588FD}" type="presParOf" srcId="{A0AD8D3D-41D9-432A-BA66-41B160529DA6}" destId="{27085675-30DB-41F6-B26F-C1293E004DEA}" srcOrd="0" destOrd="0" presId="urn:microsoft.com/office/officeart/2005/8/layout/hierarchy2"/>
    <dgm:cxn modelId="{B84ED8EC-AC4C-49D6-B633-D852C1344670}" type="presParOf" srcId="{27085675-30DB-41F6-B26F-C1293E004DEA}" destId="{E0470B2B-D205-4809-BABA-838EC4CD475E}" srcOrd="0" destOrd="0" presId="urn:microsoft.com/office/officeart/2005/8/layout/hierarchy2"/>
    <dgm:cxn modelId="{75F2AF75-2D4B-4DB5-9071-D033CF66550D}" type="presParOf" srcId="{A0AD8D3D-41D9-432A-BA66-41B160529DA6}" destId="{8DB236A5-DCE5-4E7D-BC4D-9205FA8DA012}" srcOrd="1" destOrd="0" presId="urn:microsoft.com/office/officeart/2005/8/layout/hierarchy2"/>
    <dgm:cxn modelId="{C24665CC-A5B7-4701-A0CD-556B250E84E1}" type="presParOf" srcId="{8DB236A5-DCE5-4E7D-BC4D-9205FA8DA012}" destId="{F6982691-1D1F-43B5-986B-81DA1A636BBF}" srcOrd="0" destOrd="0" presId="urn:microsoft.com/office/officeart/2005/8/layout/hierarchy2"/>
    <dgm:cxn modelId="{5AEF6F06-F522-4093-8292-53F6783895DD}" type="presParOf" srcId="{8DB236A5-DCE5-4E7D-BC4D-9205FA8DA012}" destId="{A7965882-5268-4A8B-AE34-8A3FC2EEF7EA}" srcOrd="1" destOrd="0" presId="urn:microsoft.com/office/officeart/2005/8/layout/hierarchy2"/>
    <dgm:cxn modelId="{D5CCF3CB-D2C8-4F8A-ABF9-C890A7297A4C}" type="presParOf" srcId="{34F6B351-D0B7-4883-BE0D-2C63DCA82285}" destId="{CE05A892-C858-41E9-A1A4-DDD6DE870FB6}" srcOrd="2" destOrd="0" presId="urn:microsoft.com/office/officeart/2005/8/layout/hierarchy2"/>
    <dgm:cxn modelId="{695EC48B-5D86-4F10-8F3B-D20E62AC3D21}" type="presParOf" srcId="{CE05A892-C858-41E9-A1A4-DDD6DE870FB6}" destId="{CADD8B7E-A7DF-4AEC-9580-2739CBC1CD09}" srcOrd="0" destOrd="0" presId="urn:microsoft.com/office/officeart/2005/8/layout/hierarchy2"/>
    <dgm:cxn modelId="{1070D97B-DAB9-4481-A153-341B73D8217D}" type="presParOf" srcId="{34F6B351-D0B7-4883-BE0D-2C63DCA82285}" destId="{DCC204B8-81D7-4E86-B088-955A40B8F608}" srcOrd="3" destOrd="0" presId="urn:microsoft.com/office/officeart/2005/8/layout/hierarchy2"/>
    <dgm:cxn modelId="{8C1DBE1E-8AF4-4014-B49C-D92A20C2FD0E}" type="presParOf" srcId="{DCC204B8-81D7-4E86-B088-955A40B8F608}" destId="{C67AA8B3-39B4-418A-9848-3746FAE62B70}" srcOrd="0" destOrd="0" presId="urn:microsoft.com/office/officeart/2005/8/layout/hierarchy2"/>
    <dgm:cxn modelId="{88169B43-E019-4946-8BF5-59A4DD0461C0}" type="presParOf" srcId="{DCC204B8-81D7-4E86-B088-955A40B8F608}" destId="{C7E80ABE-211C-49CF-8D8A-A0D38542DEF2}" srcOrd="1" destOrd="0" presId="urn:microsoft.com/office/officeart/2005/8/layout/hierarchy2"/>
    <dgm:cxn modelId="{20CBBD7B-AC83-4CF7-B894-0340E4F61D99}" type="presParOf" srcId="{C7E80ABE-211C-49CF-8D8A-A0D38542DEF2}" destId="{13005F95-9DA5-4BD6-B752-60B47BB2DFC0}" srcOrd="0" destOrd="0" presId="urn:microsoft.com/office/officeart/2005/8/layout/hierarchy2"/>
    <dgm:cxn modelId="{4A6BF044-3FF0-418A-84DE-AC14579122A1}" type="presParOf" srcId="{13005F95-9DA5-4BD6-B752-60B47BB2DFC0}" destId="{60B661A5-DBC7-4D9E-B559-E5EF3BF7FB49}" srcOrd="0" destOrd="0" presId="urn:microsoft.com/office/officeart/2005/8/layout/hierarchy2"/>
    <dgm:cxn modelId="{BB00E01E-B140-4A59-A361-34DFC28F25D8}" type="presParOf" srcId="{C7E80ABE-211C-49CF-8D8A-A0D38542DEF2}" destId="{F4283734-0725-4640-8DE8-2E011BB405DF}" srcOrd="1" destOrd="0" presId="urn:microsoft.com/office/officeart/2005/8/layout/hierarchy2"/>
    <dgm:cxn modelId="{E5209C6F-0AED-4C2E-A329-5FC11229F28C}" type="presParOf" srcId="{F4283734-0725-4640-8DE8-2E011BB405DF}" destId="{28D4F763-B75F-4629-84F7-5E94B747A6EE}" srcOrd="0" destOrd="0" presId="urn:microsoft.com/office/officeart/2005/8/layout/hierarchy2"/>
    <dgm:cxn modelId="{4D1F5B7E-1C2B-422D-B91C-40805F211B4D}" type="presParOf" srcId="{F4283734-0725-4640-8DE8-2E011BB405DF}" destId="{C0CDB008-A5BD-4837-A7FF-9CE4A4DA8B8A}" srcOrd="1" destOrd="0" presId="urn:microsoft.com/office/officeart/2005/8/layout/hierarchy2"/>
    <dgm:cxn modelId="{BB646DCE-907A-4E60-AB85-56E3E9662EEA}" type="presParOf" srcId="{34F6B351-D0B7-4883-BE0D-2C63DCA82285}" destId="{325A7BD0-32E5-4256-B7F4-2DDE22FCCAC1}" srcOrd="4" destOrd="0" presId="urn:microsoft.com/office/officeart/2005/8/layout/hierarchy2"/>
    <dgm:cxn modelId="{E54844C9-E1C7-480D-9E42-0499EB9956C7}" type="presParOf" srcId="{325A7BD0-32E5-4256-B7F4-2DDE22FCCAC1}" destId="{F53ADF56-A6B9-4440-B8A0-75F45508BE03}" srcOrd="0" destOrd="0" presId="urn:microsoft.com/office/officeart/2005/8/layout/hierarchy2"/>
    <dgm:cxn modelId="{53D6ACF7-9D27-4B29-833B-8F9AEBF80ABD}" type="presParOf" srcId="{34F6B351-D0B7-4883-BE0D-2C63DCA82285}" destId="{E7746829-8D28-4E9A-9E68-E0C1DD058CAB}" srcOrd="5" destOrd="0" presId="urn:microsoft.com/office/officeart/2005/8/layout/hierarchy2"/>
    <dgm:cxn modelId="{FD7666C7-362E-420F-9D9D-EE1137CCB239}" type="presParOf" srcId="{E7746829-8D28-4E9A-9E68-E0C1DD058CAB}" destId="{7894FD34-D2F8-4C1E-AD41-240F021E23B2}" srcOrd="0" destOrd="0" presId="urn:microsoft.com/office/officeart/2005/8/layout/hierarchy2"/>
    <dgm:cxn modelId="{FD9A6AAB-480B-43FA-B8E5-8C69FA3DCC9F}" type="presParOf" srcId="{E7746829-8D28-4E9A-9E68-E0C1DD058CAB}" destId="{5FAF9058-AA0E-4152-8FCB-A5BFCE9091E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43334C-66B8-4381-A5BA-4538E3022A74}" type="doc">
      <dgm:prSet loTypeId="urn:microsoft.com/office/officeart/2005/8/layout/radial6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1E78B861-4185-419D-82B4-2B0A3EDE4C30}">
      <dgm:prSet phldrT="[Texte]" custT="1"/>
      <dgm:spPr/>
      <dgm:t>
        <a:bodyPr/>
        <a:lstStyle/>
        <a:p>
          <a:r>
            <a:rPr lang="fr-FR" sz="2100" b="1" dirty="0">
              <a:latin typeface="Arial" panose="020B0604020202020204" pitchFamily="34" charset="0"/>
              <a:cs typeface="Arial" panose="020B0604020202020204" pitchFamily="34" charset="0"/>
            </a:rPr>
            <a:t>promoteur HAMZA CHERIF GHOUTI</a:t>
          </a:r>
        </a:p>
      </dgm:t>
    </dgm:pt>
    <dgm:pt modelId="{B94FA0D3-067D-46E0-9B7F-257C7E80EF6E}" type="parTrans" cxnId="{027DFA4B-7C7C-4494-986B-141EA2F146D8}">
      <dgm:prSet/>
      <dgm:spPr/>
      <dgm:t>
        <a:bodyPr/>
        <a:lstStyle/>
        <a:p>
          <a:endParaRPr lang="fr-FR"/>
        </a:p>
      </dgm:t>
    </dgm:pt>
    <dgm:pt modelId="{2B941D72-1BAD-46C5-8C42-D55F1A91EC9E}" type="sibTrans" cxnId="{027DFA4B-7C7C-4494-986B-141EA2F146D8}">
      <dgm:prSet/>
      <dgm:spPr/>
      <dgm:t>
        <a:bodyPr/>
        <a:lstStyle/>
        <a:p>
          <a:endParaRPr lang="fr-FR"/>
        </a:p>
      </dgm:t>
    </dgm:pt>
    <dgm:pt modelId="{973AF203-ECE0-4696-A828-7A2A7D75D61F}">
      <dgm:prSet phldrT="[Texte]" custT="1"/>
      <dgm:spPr/>
      <dgm:t>
        <a:bodyPr/>
        <a:lstStyle/>
        <a:p>
          <a:r>
            <a:rPr lang="fr-FR" sz="1600" b="1" dirty="0">
              <a:latin typeface="Arial" panose="020B0604020202020204" pitchFamily="34" charset="0"/>
              <a:cs typeface="Arial" panose="020B0604020202020204" pitchFamily="34" charset="0"/>
            </a:rPr>
            <a:t>ENTREPRISE HAMZA CHERIF GHOUTI</a:t>
          </a:r>
        </a:p>
      </dgm:t>
    </dgm:pt>
    <dgm:pt modelId="{FDF444BC-C2C4-44C0-B7FC-38C4E5318FEC}" type="parTrans" cxnId="{F7B5DC87-D2E2-4CB8-BB6B-4B698EFB4500}">
      <dgm:prSet/>
      <dgm:spPr/>
      <dgm:t>
        <a:bodyPr/>
        <a:lstStyle/>
        <a:p>
          <a:endParaRPr lang="fr-FR"/>
        </a:p>
      </dgm:t>
    </dgm:pt>
    <dgm:pt modelId="{5BA22156-8B4D-440A-8B95-F22E19B85F7E}" type="sibTrans" cxnId="{F7B5DC87-D2E2-4CB8-BB6B-4B698EFB4500}">
      <dgm:prSet/>
      <dgm:spPr/>
      <dgm:t>
        <a:bodyPr/>
        <a:lstStyle/>
        <a:p>
          <a:endParaRPr lang="fr-FR"/>
        </a:p>
      </dgm:t>
    </dgm:pt>
    <dgm:pt modelId="{1E77607C-FCD3-4184-9724-4718C769680D}">
      <dgm:prSet phldrT="[Texte]" custT="1"/>
      <dgm:spPr/>
      <dgm:t>
        <a:bodyPr/>
        <a:lstStyle/>
        <a:p>
          <a:r>
            <a:rPr lang="fr-FR" sz="1600" b="1" dirty="0">
              <a:latin typeface="Arial" panose="020B0604020202020204" pitchFamily="34" charset="0"/>
              <a:cs typeface="Arial" panose="020B0604020202020204" pitchFamily="34" charset="0"/>
            </a:rPr>
            <a:t>L.T.P.O</a:t>
          </a:r>
        </a:p>
      </dgm:t>
    </dgm:pt>
    <dgm:pt modelId="{91F77AD2-B4F0-4A23-9059-6755461F0AFF}" type="parTrans" cxnId="{9D55BCF5-8468-478A-8D10-96AF8F121285}">
      <dgm:prSet/>
      <dgm:spPr/>
      <dgm:t>
        <a:bodyPr/>
        <a:lstStyle/>
        <a:p>
          <a:endParaRPr lang="fr-FR"/>
        </a:p>
      </dgm:t>
    </dgm:pt>
    <dgm:pt modelId="{3EB4AEE4-0E5D-456B-A3DA-BA74AA0ED8D0}" type="sibTrans" cxnId="{9D55BCF5-8468-478A-8D10-96AF8F121285}">
      <dgm:prSet/>
      <dgm:spPr/>
      <dgm:t>
        <a:bodyPr/>
        <a:lstStyle/>
        <a:p>
          <a:endParaRPr lang="fr-FR"/>
        </a:p>
      </dgm:t>
    </dgm:pt>
    <dgm:pt modelId="{1E8780D6-3F68-4036-8EF9-DB32180A8FC7}">
      <dgm:prSet phldrT="[Texte]" custT="1"/>
      <dgm:spPr/>
      <dgm:t>
        <a:bodyPr/>
        <a:lstStyle/>
        <a:p>
          <a:r>
            <a:rPr lang="fr-FR" sz="1600" b="1" dirty="0">
              <a:latin typeface="Arial" panose="020B0604020202020204" pitchFamily="34" charset="0"/>
              <a:cs typeface="Arial" panose="020B0604020202020204" pitchFamily="34" charset="0"/>
            </a:rPr>
            <a:t>B.E</a:t>
          </a:r>
        </a:p>
        <a:p>
          <a:r>
            <a:rPr lang="fr-FR" sz="1600" b="1" dirty="0">
              <a:latin typeface="Arial" panose="020B0604020202020204" pitchFamily="34" charset="0"/>
              <a:cs typeface="Arial" panose="020B0604020202020204" pitchFamily="34" charset="0"/>
            </a:rPr>
            <a:t>BOUZIANI </a:t>
          </a:r>
        </a:p>
      </dgm:t>
    </dgm:pt>
    <dgm:pt modelId="{75591D05-4EA0-4707-8C6F-DE4ADC532323}" type="parTrans" cxnId="{2AC96158-1A66-4326-A819-4F7F11324240}">
      <dgm:prSet/>
      <dgm:spPr/>
      <dgm:t>
        <a:bodyPr/>
        <a:lstStyle/>
        <a:p>
          <a:endParaRPr lang="fr-FR"/>
        </a:p>
      </dgm:t>
    </dgm:pt>
    <dgm:pt modelId="{A48B7E55-FFF9-4A9E-9993-8ECCF7B8256F}" type="sibTrans" cxnId="{2AC96158-1A66-4326-A819-4F7F11324240}">
      <dgm:prSet/>
      <dgm:spPr/>
      <dgm:t>
        <a:bodyPr/>
        <a:lstStyle/>
        <a:p>
          <a:endParaRPr lang="fr-FR"/>
        </a:p>
      </dgm:t>
    </dgm:pt>
    <dgm:pt modelId="{193DE402-3898-4111-AB4E-DFD9DDD981F2}">
      <dgm:prSet phldrT="[Texte]" custT="1"/>
      <dgm:spPr/>
      <dgm:t>
        <a:bodyPr/>
        <a:lstStyle/>
        <a:p>
          <a:r>
            <a:rPr lang="fr-FR" sz="1600" b="1" dirty="0">
              <a:latin typeface="Arial" panose="020B0604020202020204" pitchFamily="34" charset="0"/>
              <a:cs typeface="Arial" panose="020B0604020202020204" pitchFamily="34" charset="0"/>
            </a:rPr>
            <a:t>CTC</a:t>
          </a:r>
        </a:p>
      </dgm:t>
    </dgm:pt>
    <dgm:pt modelId="{03CAB1F1-22A0-45FF-8577-20694A05A53A}" type="parTrans" cxnId="{08F00B67-E7AB-4924-A571-8B364D4721FF}">
      <dgm:prSet/>
      <dgm:spPr/>
      <dgm:t>
        <a:bodyPr/>
        <a:lstStyle/>
        <a:p>
          <a:endParaRPr lang="fr-FR"/>
        </a:p>
      </dgm:t>
    </dgm:pt>
    <dgm:pt modelId="{A0913600-2258-43E6-B012-6CD41C28E8C3}" type="sibTrans" cxnId="{08F00B67-E7AB-4924-A571-8B364D4721FF}">
      <dgm:prSet/>
      <dgm:spPr/>
      <dgm:t>
        <a:bodyPr/>
        <a:lstStyle/>
        <a:p>
          <a:endParaRPr lang="fr-FR"/>
        </a:p>
      </dgm:t>
    </dgm:pt>
    <dgm:pt modelId="{0856F9C2-90FF-4BA1-BAD3-400DD6CD13F5}">
      <dgm:prSet custT="1"/>
      <dgm:spPr/>
      <dgm:t>
        <a:bodyPr/>
        <a:lstStyle/>
        <a:p>
          <a:r>
            <a:rPr lang="fr-FR" sz="1600" b="1" dirty="0">
              <a:latin typeface="Arial" panose="020B0604020202020204" pitchFamily="34" charset="0"/>
              <a:cs typeface="Arial" panose="020B0604020202020204" pitchFamily="34" charset="0"/>
            </a:rPr>
            <a:t>S.A.A</a:t>
          </a:r>
        </a:p>
      </dgm:t>
    </dgm:pt>
    <dgm:pt modelId="{8BE1C567-5D52-41E2-A748-56E84F9AAD09}" type="parTrans" cxnId="{647723B4-16CC-4DCF-BCD3-C755EA46DA80}">
      <dgm:prSet/>
      <dgm:spPr/>
      <dgm:t>
        <a:bodyPr/>
        <a:lstStyle/>
        <a:p>
          <a:endParaRPr lang="fr-FR"/>
        </a:p>
      </dgm:t>
    </dgm:pt>
    <dgm:pt modelId="{4C74753C-BE5F-4281-91AD-3D19F24F1D68}" type="sibTrans" cxnId="{647723B4-16CC-4DCF-BCD3-C755EA46DA80}">
      <dgm:prSet/>
      <dgm:spPr/>
      <dgm:t>
        <a:bodyPr/>
        <a:lstStyle/>
        <a:p>
          <a:endParaRPr lang="fr-FR"/>
        </a:p>
      </dgm:t>
    </dgm:pt>
    <dgm:pt modelId="{5AB68F6B-DDB1-48DC-9A4C-47FBB735455C}" type="pres">
      <dgm:prSet presAssocID="{4443334C-66B8-4381-A5BA-4538E3022A7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C4F0033-E11E-4A0B-A60C-9A91B39734CD}" type="pres">
      <dgm:prSet presAssocID="{1E78B861-4185-419D-82B4-2B0A3EDE4C30}" presName="centerShape" presStyleLbl="node0" presStyleIdx="0" presStyleCnt="1"/>
      <dgm:spPr/>
      <dgm:t>
        <a:bodyPr/>
        <a:lstStyle/>
        <a:p>
          <a:endParaRPr lang="fr-FR"/>
        </a:p>
      </dgm:t>
    </dgm:pt>
    <dgm:pt modelId="{A2E52141-C4D2-4457-81DE-46F903B8EEA8}" type="pres">
      <dgm:prSet presAssocID="{973AF203-ECE0-4696-A828-7A2A7D75D61F}" presName="node" presStyleLbl="node1" presStyleIdx="0" presStyleCnt="5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fr-FR"/>
        </a:p>
      </dgm:t>
    </dgm:pt>
    <dgm:pt modelId="{87B4F13B-F919-40B2-AAB7-78786B5CCE43}" type="pres">
      <dgm:prSet presAssocID="{973AF203-ECE0-4696-A828-7A2A7D75D61F}" presName="dummy" presStyleCnt="0"/>
      <dgm:spPr/>
      <dgm:t>
        <a:bodyPr/>
        <a:lstStyle/>
        <a:p>
          <a:endParaRPr lang="fr-FR"/>
        </a:p>
      </dgm:t>
    </dgm:pt>
    <dgm:pt modelId="{DFE4501B-8CE3-4DFF-AE6C-8A95F0910607}" type="pres">
      <dgm:prSet presAssocID="{5BA22156-8B4D-440A-8B95-F22E19B85F7E}" presName="sibTrans" presStyleLbl="sibTrans2D1" presStyleIdx="0" presStyleCnt="5"/>
      <dgm:spPr/>
      <dgm:t>
        <a:bodyPr/>
        <a:lstStyle/>
        <a:p>
          <a:endParaRPr lang="fr-FR"/>
        </a:p>
      </dgm:t>
    </dgm:pt>
    <dgm:pt modelId="{0A80A163-91CD-47B5-AB13-1B86332C32F2}" type="pres">
      <dgm:prSet presAssocID="{1E77607C-FCD3-4184-9724-4718C769680D}" presName="node" presStyleLbl="node1" presStyleIdx="1" presStyleCnt="5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fr-FR"/>
        </a:p>
      </dgm:t>
    </dgm:pt>
    <dgm:pt modelId="{526C1B3D-9978-4999-8C41-E45038C290E9}" type="pres">
      <dgm:prSet presAssocID="{1E77607C-FCD3-4184-9724-4718C769680D}" presName="dummy" presStyleCnt="0"/>
      <dgm:spPr/>
      <dgm:t>
        <a:bodyPr/>
        <a:lstStyle/>
        <a:p>
          <a:endParaRPr lang="fr-FR"/>
        </a:p>
      </dgm:t>
    </dgm:pt>
    <dgm:pt modelId="{3A2F387B-28B0-47A8-B7B1-964228F0F3D0}" type="pres">
      <dgm:prSet presAssocID="{3EB4AEE4-0E5D-456B-A3DA-BA74AA0ED8D0}" presName="sibTrans" presStyleLbl="sibTrans2D1" presStyleIdx="1" presStyleCnt="5"/>
      <dgm:spPr/>
      <dgm:t>
        <a:bodyPr/>
        <a:lstStyle/>
        <a:p>
          <a:endParaRPr lang="fr-FR"/>
        </a:p>
      </dgm:t>
    </dgm:pt>
    <dgm:pt modelId="{547F95EA-31BE-4EAA-BB0D-FD090E6692A1}" type="pres">
      <dgm:prSet presAssocID="{0856F9C2-90FF-4BA1-BAD3-400DD6CD13F5}" presName="node" presStyleLbl="node1" presStyleIdx="2" presStyleCnt="5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fr-FR"/>
        </a:p>
      </dgm:t>
    </dgm:pt>
    <dgm:pt modelId="{86A11B3E-146A-4D09-8E01-5ED7CE4A8767}" type="pres">
      <dgm:prSet presAssocID="{0856F9C2-90FF-4BA1-BAD3-400DD6CD13F5}" presName="dummy" presStyleCnt="0"/>
      <dgm:spPr/>
      <dgm:t>
        <a:bodyPr/>
        <a:lstStyle/>
        <a:p>
          <a:endParaRPr lang="fr-FR"/>
        </a:p>
      </dgm:t>
    </dgm:pt>
    <dgm:pt modelId="{05D188D5-26B4-45FA-B05A-1AECC31C6752}" type="pres">
      <dgm:prSet presAssocID="{4C74753C-BE5F-4281-91AD-3D19F24F1D68}" presName="sibTrans" presStyleLbl="sibTrans2D1" presStyleIdx="2" presStyleCnt="5"/>
      <dgm:spPr/>
      <dgm:t>
        <a:bodyPr/>
        <a:lstStyle/>
        <a:p>
          <a:endParaRPr lang="fr-FR"/>
        </a:p>
      </dgm:t>
    </dgm:pt>
    <dgm:pt modelId="{7023092F-680D-4620-A62B-D7747473339D}" type="pres">
      <dgm:prSet presAssocID="{1E8780D6-3F68-4036-8EF9-DB32180A8FC7}" presName="node" presStyleLbl="node1" presStyleIdx="3" presStyleCnt="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fr-FR"/>
        </a:p>
      </dgm:t>
    </dgm:pt>
    <dgm:pt modelId="{9E2AB536-83E4-4451-9AFE-DA3861A82F4C}" type="pres">
      <dgm:prSet presAssocID="{1E8780D6-3F68-4036-8EF9-DB32180A8FC7}" presName="dummy" presStyleCnt="0"/>
      <dgm:spPr/>
      <dgm:t>
        <a:bodyPr/>
        <a:lstStyle/>
        <a:p>
          <a:endParaRPr lang="fr-FR"/>
        </a:p>
      </dgm:t>
    </dgm:pt>
    <dgm:pt modelId="{52E9A585-8FBF-497C-8B23-25465550A10E}" type="pres">
      <dgm:prSet presAssocID="{A48B7E55-FFF9-4A9E-9993-8ECCF7B8256F}" presName="sibTrans" presStyleLbl="sibTrans2D1" presStyleIdx="3" presStyleCnt="5"/>
      <dgm:spPr/>
      <dgm:t>
        <a:bodyPr/>
        <a:lstStyle/>
        <a:p>
          <a:endParaRPr lang="fr-FR"/>
        </a:p>
      </dgm:t>
    </dgm:pt>
    <dgm:pt modelId="{19337171-E23B-47A6-A080-D4C30C4480BB}" type="pres">
      <dgm:prSet presAssocID="{193DE402-3898-4111-AB4E-DFD9DDD981F2}" presName="node" presStyleLbl="node1" presStyleIdx="4" presStyleCnt="5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fr-FR"/>
        </a:p>
      </dgm:t>
    </dgm:pt>
    <dgm:pt modelId="{C6FFCAE2-7F45-4ADB-9C0B-E84B56D8A070}" type="pres">
      <dgm:prSet presAssocID="{193DE402-3898-4111-AB4E-DFD9DDD981F2}" presName="dummy" presStyleCnt="0"/>
      <dgm:spPr/>
      <dgm:t>
        <a:bodyPr/>
        <a:lstStyle/>
        <a:p>
          <a:endParaRPr lang="fr-FR"/>
        </a:p>
      </dgm:t>
    </dgm:pt>
    <dgm:pt modelId="{9AB35B40-F8D6-4631-B4E4-A947BCBFCB97}" type="pres">
      <dgm:prSet presAssocID="{A0913600-2258-43E6-B012-6CD41C28E8C3}" presName="sibTrans" presStyleLbl="sibTrans2D1" presStyleIdx="4" presStyleCnt="5"/>
      <dgm:spPr/>
      <dgm:t>
        <a:bodyPr/>
        <a:lstStyle/>
        <a:p>
          <a:endParaRPr lang="fr-FR"/>
        </a:p>
      </dgm:t>
    </dgm:pt>
  </dgm:ptLst>
  <dgm:cxnLst>
    <dgm:cxn modelId="{1B78E414-E62A-45E7-8BC2-336B7383C610}" type="presOf" srcId="{973AF203-ECE0-4696-A828-7A2A7D75D61F}" destId="{A2E52141-C4D2-4457-81DE-46F903B8EEA8}" srcOrd="0" destOrd="0" presId="urn:microsoft.com/office/officeart/2005/8/layout/radial6"/>
    <dgm:cxn modelId="{647723B4-16CC-4DCF-BCD3-C755EA46DA80}" srcId="{1E78B861-4185-419D-82B4-2B0A3EDE4C30}" destId="{0856F9C2-90FF-4BA1-BAD3-400DD6CD13F5}" srcOrd="2" destOrd="0" parTransId="{8BE1C567-5D52-41E2-A748-56E84F9AAD09}" sibTransId="{4C74753C-BE5F-4281-91AD-3D19F24F1D68}"/>
    <dgm:cxn modelId="{D86E4203-1957-47A6-BE59-F6F6490512BA}" type="presOf" srcId="{4443334C-66B8-4381-A5BA-4538E3022A74}" destId="{5AB68F6B-DDB1-48DC-9A4C-47FBB735455C}" srcOrd="0" destOrd="0" presId="urn:microsoft.com/office/officeart/2005/8/layout/radial6"/>
    <dgm:cxn modelId="{2B282BEE-1441-43FC-AF29-8CA44D1DB4FA}" type="presOf" srcId="{193DE402-3898-4111-AB4E-DFD9DDD981F2}" destId="{19337171-E23B-47A6-A080-D4C30C4480BB}" srcOrd="0" destOrd="0" presId="urn:microsoft.com/office/officeart/2005/8/layout/radial6"/>
    <dgm:cxn modelId="{0012D191-112D-4C9D-AEB1-F1FA2704D4CF}" type="presOf" srcId="{A0913600-2258-43E6-B012-6CD41C28E8C3}" destId="{9AB35B40-F8D6-4631-B4E4-A947BCBFCB97}" srcOrd="0" destOrd="0" presId="urn:microsoft.com/office/officeart/2005/8/layout/radial6"/>
    <dgm:cxn modelId="{027DFA4B-7C7C-4494-986B-141EA2F146D8}" srcId="{4443334C-66B8-4381-A5BA-4538E3022A74}" destId="{1E78B861-4185-419D-82B4-2B0A3EDE4C30}" srcOrd="0" destOrd="0" parTransId="{B94FA0D3-067D-46E0-9B7F-257C7E80EF6E}" sibTransId="{2B941D72-1BAD-46C5-8C42-D55F1A91EC9E}"/>
    <dgm:cxn modelId="{A7F910AF-083B-419B-A455-E1EE8B726CFC}" type="presOf" srcId="{4C74753C-BE5F-4281-91AD-3D19F24F1D68}" destId="{05D188D5-26B4-45FA-B05A-1AECC31C6752}" srcOrd="0" destOrd="0" presId="urn:microsoft.com/office/officeart/2005/8/layout/radial6"/>
    <dgm:cxn modelId="{2AC96158-1A66-4326-A819-4F7F11324240}" srcId="{1E78B861-4185-419D-82B4-2B0A3EDE4C30}" destId="{1E8780D6-3F68-4036-8EF9-DB32180A8FC7}" srcOrd="3" destOrd="0" parTransId="{75591D05-4EA0-4707-8C6F-DE4ADC532323}" sibTransId="{A48B7E55-FFF9-4A9E-9993-8ECCF7B8256F}"/>
    <dgm:cxn modelId="{EFE5DCFB-2682-4DED-98F5-08EF67673701}" type="presOf" srcId="{1E8780D6-3F68-4036-8EF9-DB32180A8FC7}" destId="{7023092F-680D-4620-A62B-D7747473339D}" srcOrd="0" destOrd="0" presId="urn:microsoft.com/office/officeart/2005/8/layout/radial6"/>
    <dgm:cxn modelId="{FB1A2CFA-82DD-4749-A666-7E3FAB31499A}" type="presOf" srcId="{5BA22156-8B4D-440A-8B95-F22E19B85F7E}" destId="{DFE4501B-8CE3-4DFF-AE6C-8A95F0910607}" srcOrd="0" destOrd="0" presId="urn:microsoft.com/office/officeart/2005/8/layout/radial6"/>
    <dgm:cxn modelId="{D9BF1FF0-7FB2-4D6C-9BEE-670A9B7DB72D}" type="presOf" srcId="{A48B7E55-FFF9-4A9E-9993-8ECCF7B8256F}" destId="{52E9A585-8FBF-497C-8B23-25465550A10E}" srcOrd="0" destOrd="0" presId="urn:microsoft.com/office/officeart/2005/8/layout/radial6"/>
    <dgm:cxn modelId="{312C4DB2-AD3C-48DF-BC41-9EAEBE051307}" type="presOf" srcId="{1E77607C-FCD3-4184-9724-4718C769680D}" destId="{0A80A163-91CD-47B5-AB13-1B86332C32F2}" srcOrd="0" destOrd="0" presId="urn:microsoft.com/office/officeart/2005/8/layout/radial6"/>
    <dgm:cxn modelId="{9D55BCF5-8468-478A-8D10-96AF8F121285}" srcId="{1E78B861-4185-419D-82B4-2B0A3EDE4C30}" destId="{1E77607C-FCD3-4184-9724-4718C769680D}" srcOrd="1" destOrd="0" parTransId="{91F77AD2-B4F0-4A23-9059-6755461F0AFF}" sibTransId="{3EB4AEE4-0E5D-456B-A3DA-BA74AA0ED8D0}"/>
    <dgm:cxn modelId="{63401C3F-54C5-4337-B20C-A468BA0C2850}" type="presOf" srcId="{0856F9C2-90FF-4BA1-BAD3-400DD6CD13F5}" destId="{547F95EA-31BE-4EAA-BB0D-FD090E6692A1}" srcOrd="0" destOrd="0" presId="urn:microsoft.com/office/officeart/2005/8/layout/radial6"/>
    <dgm:cxn modelId="{08F00B67-E7AB-4924-A571-8B364D4721FF}" srcId="{1E78B861-4185-419D-82B4-2B0A3EDE4C30}" destId="{193DE402-3898-4111-AB4E-DFD9DDD981F2}" srcOrd="4" destOrd="0" parTransId="{03CAB1F1-22A0-45FF-8577-20694A05A53A}" sibTransId="{A0913600-2258-43E6-B012-6CD41C28E8C3}"/>
    <dgm:cxn modelId="{F7B5DC87-D2E2-4CB8-BB6B-4B698EFB4500}" srcId="{1E78B861-4185-419D-82B4-2B0A3EDE4C30}" destId="{973AF203-ECE0-4696-A828-7A2A7D75D61F}" srcOrd="0" destOrd="0" parTransId="{FDF444BC-C2C4-44C0-B7FC-38C4E5318FEC}" sibTransId="{5BA22156-8B4D-440A-8B95-F22E19B85F7E}"/>
    <dgm:cxn modelId="{6A64B9CF-4807-4D25-8888-562E0291B1E6}" type="presOf" srcId="{3EB4AEE4-0E5D-456B-A3DA-BA74AA0ED8D0}" destId="{3A2F387B-28B0-47A8-B7B1-964228F0F3D0}" srcOrd="0" destOrd="0" presId="urn:microsoft.com/office/officeart/2005/8/layout/radial6"/>
    <dgm:cxn modelId="{A41757E3-B727-4B15-A1C5-36D127D5F5F5}" type="presOf" srcId="{1E78B861-4185-419D-82B4-2B0A3EDE4C30}" destId="{9C4F0033-E11E-4A0B-A60C-9A91B39734CD}" srcOrd="0" destOrd="0" presId="urn:microsoft.com/office/officeart/2005/8/layout/radial6"/>
    <dgm:cxn modelId="{45B5FDC3-E962-4684-A0D6-5C8D05E762B0}" type="presParOf" srcId="{5AB68F6B-DDB1-48DC-9A4C-47FBB735455C}" destId="{9C4F0033-E11E-4A0B-A60C-9A91B39734CD}" srcOrd="0" destOrd="0" presId="urn:microsoft.com/office/officeart/2005/8/layout/radial6"/>
    <dgm:cxn modelId="{3DA1284B-6791-4029-B047-C0F567D1E616}" type="presParOf" srcId="{5AB68F6B-DDB1-48DC-9A4C-47FBB735455C}" destId="{A2E52141-C4D2-4457-81DE-46F903B8EEA8}" srcOrd="1" destOrd="0" presId="urn:microsoft.com/office/officeart/2005/8/layout/radial6"/>
    <dgm:cxn modelId="{2A0D35B5-F4EC-4C1B-9E56-C8AFE9EDB730}" type="presParOf" srcId="{5AB68F6B-DDB1-48DC-9A4C-47FBB735455C}" destId="{87B4F13B-F919-40B2-AAB7-78786B5CCE43}" srcOrd="2" destOrd="0" presId="urn:microsoft.com/office/officeart/2005/8/layout/radial6"/>
    <dgm:cxn modelId="{0F37462F-0034-469A-A604-7971D96DFF02}" type="presParOf" srcId="{5AB68F6B-DDB1-48DC-9A4C-47FBB735455C}" destId="{DFE4501B-8CE3-4DFF-AE6C-8A95F0910607}" srcOrd="3" destOrd="0" presId="urn:microsoft.com/office/officeart/2005/8/layout/radial6"/>
    <dgm:cxn modelId="{A28CDC8E-918E-4D19-8270-4F53FDD15F5D}" type="presParOf" srcId="{5AB68F6B-DDB1-48DC-9A4C-47FBB735455C}" destId="{0A80A163-91CD-47B5-AB13-1B86332C32F2}" srcOrd="4" destOrd="0" presId="urn:microsoft.com/office/officeart/2005/8/layout/radial6"/>
    <dgm:cxn modelId="{C84532AA-39BC-416C-AC02-B3C5CC0ACF39}" type="presParOf" srcId="{5AB68F6B-DDB1-48DC-9A4C-47FBB735455C}" destId="{526C1B3D-9978-4999-8C41-E45038C290E9}" srcOrd="5" destOrd="0" presId="urn:microsoft.com/office/officeart/2005/8/layout/radial6"/>
    <dgm:cxn modelId="{2BE4FFB2-8874-418C-A7A5-13B54C3A8326}" type="presParOf" srcId="{5AB68F6B-DDB1-48DC-9A4C-47FBB735455C}" destId="{3A2F387B-28B0-47A8-B7B1-964228F0F3D0}" srcOrd="6" destOrd="0" presId="urn:microsoft.com/office/officeart/2005/8/layout/radial6"/>
    <dgm:cxn modelId="{03FBB8D6-0C64-4D9B-BDB5-7CAFA0614145}" type="presParOf" srcId="{5AB68F6B-DDB1-48DC-9A4C-47FBB735455C}" destId="{547F95EA-31BE-4EAA-BB0D-FD090E6692A1}" srcOrd="7" destOrd="0" presId="urn:microsoft.com/office/officeart/2005/8/layout/radial6"/>
    <dgm:cxn modelId="{1CA46A99-CA3E-4B15-BB2C-C9320B44F0AC}" type="presParOf" srcId="{5AB68F6B-DDB1-48DC-9A4C-47FBB735455C}" destId="{86A11B3E-146A-4D09-8E01-5ED7CE4A8767}" srcOrd="8" destOrd="0" presId="urn:microsoft.com/office/officeart/2005/8/layout/radial6"/>
    <dgm:cxn modelId="{5F337879-C9B4-4394-A036-6A8F533035C7}" type="presParOf" srcId="{5AB68F6B-DDB1-48DC-9A4C-47FBB735455C}" destId="{05D188D5-26B4-45FA-B05A-1AECC31C6752}" srcOrd="9" destOrd="0" presId="urn:microsoft.com/office/officeart/2005/8/layout/radial6"/>
    <dgm:cxn modelId="{8F2DA03B-5A71-44C4-838D-19BB500A0A18}" type="presParOf" srcId="{5AB68F6B-DDB1-48DC-9A4C-47FBB735455C}" destId="{7023092F-680D-4620-A62B-D7747473339D}" srcOrd="10" destOrd="0" presId="urn:microsoft.com/office/officeart/2005/8/layout/radial6"/>
    <dgm:cxn modelId="{1C3EBF4D-9AD3-451B-A986-A17CCAB2A3CA}" type="presParOf" srcId="{5AB68F6B-DDB1-48DC-9A4C-47FBB735455C}" destId="{9E2AB536-83E4-4451-9AFE-DA3861A82F4C}" srcOrd="11" destOrd="0" presId="urn:microsoft.com/office/officeart/2005/8/layout/radial6"/>
    <dgm:cxn modelId="{64B35BA7-B431-4103-8095-138A4CACB647}" type="presParOf" srcId="{5AB68F6B-DDB1-48DC-9A4C-47FBB735455C}" destId="{52E9A585-8FBF-497C-8B23-25465550A10E}" srcOrd="12" destOrd="0" presId="urn:microsoft.com/office/officeart/2005/8/layout/radial6"/>
    <dgm:cxn modelId="{8EE693C8-6DE3-4914-A5FC-998197E47CC1}" type="presParOf" srcId="{5AB68F6B-DDB1-48DC-9A4C-47FBB735455C}" destId="{19337171-E23B-47A6-A080-D4C30C4480BB}" srcOrd="13" destOrd="0" presId="urn:microsoft.com/office/officeart/2005/8/layout/radial6"/>
    <dgm:cxn modelId="{68FB2DAB-3FA9-4084-8404-C8B12BEFDAA4}" type="presParOf" srcId="{5AB68F6B-DDB1-48DC-9A4C-47FBB735455C}" destId="{C6FFCAE2-7F45-4ADB-9C0B-E84B56D8A070}" srcOrd="14" destOrd="0" presId="urn:microsoft.com/office/officeart/2005/8/layout/radial6"/>
    <dgm:cxn modelId="{65379972-C117-42A5-A6C0-0E1A115C285D}" type="presParOf" srcId="{5AB68F6B-DDB1-48DC-9A4C-47FBB735455C}" destId="{9AB35B40-F8D6-4631-B4E4-A947BCBFCB97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E2AC2D-C3C4-49E4-89D1-076CD5E0F713}" type="doc">
      <dgm:prSet loTypeId="urn:microsoft.com/office/officeart/2005/8/layout/pyramid2" loCatId="pyramid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A1D2D2BD-6F98-4C4A-B0B9-3218ACA15452}">
      <dgm:prSet phldrT="[Texte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fr-FR" sz="3000" dirty="0">
              <a:latin typeface="Arial" panose="020B0604020202020204" pitchFamily="34" charset="0"/>
              <a:cs typeface="Arial" panose="020B0604020202020204" pitchFamily="34" charset="0"/>
            </a:rPr>
            <a:t>Délais</a:t>
          </a:r>
        </a:p>
      </dgm:t>
    </dgm:pt>
    <dgm:pt modelId="{6F5952DA-76DF-406F-92D4-8E3D1A2338AD}" type="parTrans" cxnId="{510C38F4-249B-48CE-B83A-83392D2644E0}">
      <dgm:prSet/>
      <dgm:spPr/>
      <dgm:t>
        <a:bodyPr/>
        <a:lstStyle/>
        <a:p>
          <a:endParaRPr lang="fr-FR"/>
        </a:p>
      </dgm:t>
    </dgm:pt>
    <dgm:pt modelId="{DA5ECE2B-F3D5-4E9B-A737-7FC147CD3E4F}" type="sibTrans" cxnId="{510C38F4-249B-48CE-B83A-83392D2644E0}">
      <dgm:prSet/>
      <dgm:spPr/>
      <dgm:t>
        <a:bodyPr/>
        <a:lstStyle/>
        <a:p>
          <a:endParaRPr lang="fr-FR"/>
        </a:p>
      </dgm:t>
    </dgm:pt>
    <dgm:pt modelId="{BFCBE9F5-9E7D-440A-967F-9C9DD3810709}">
      <dgm:prSet phldrT="[Texte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fr-FR" sz="3000" dirty="0">
              <a:latin typeface="Arial" panose="020B0604020202020204" pitchFamily="34" charset="0"/>
              <a:cs typeface="Arial" panose="020B0604020202020204" pitchFamily="34" charset="0"/>
            </a:rPr>
            <a:t>Coûts</a:t>
          </a:r>
        </a:p>
      </dgm:t>
    </dgm:pt>
    <dgm:pt modelId="{18B9EB61-F230-4C16-A60E-B1650981CFC3}" type="parTrans" cxnId="{16F56E24-F6F5-498F-8078-ED7CE65A6C28}">
      <dgm:prSet/>
      <dgm:spPr/>
      <dgm:t>
        <a:bodyPr/>
        <a:lstStyle/>
        <a:p>
          <a:endParaRPr lang="fr-FR"/>
        </a:p>
      </dgm:t>
    </dgm:pt>
    <dgm:pt modelId="{D32E1EAD-B171-4B11-8579-FE0031DC397B}" type="sibTrans" cxnId="{16F56E24-F6F5-498F-8078-ED7CE65A6C28}">
      <dgm:prSet/>
      <dgm:spPr/>
      <dgm:t>
        <a:bodyPr/>
        <a:lstStyle/>
        <a:p>
          <a:endParaRPr lang="fr-FR"/>
        </a:p>
      </dgm:t>
    </dgm:pt>
    <dgm:pt modelId="{C3B58150-DF7B-4F54-9703-E44DC00576E2}">
      <dgm:prSet phldrT="[Texte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fr-FR" sz="3000" dirty="0">
              <a:latin typeface="Arial" panose="020B0604020202020204" pitchFamily="34" charset="0"/>
              <a:cs typeface="Arial" panose="020B0604020202020204" pitchFamily="34" charset="0"/>
            </a:rPr>
            <a:t>Qualité</a:t>
          </a:r>
        </a:p>
      </dgm:t>
    </dgm:pt>
    <dgm:pt modelId="{2A2CD99D-16B8-4F10-AF82-6020ECC2BE06}" type="parTrans" cxnId="{2050017F-7E59-472C-823A-020E61B9847C}">
      <dgm:prSet/>
      <dgm:spPr/>
      <dgm:t>
        <a:bodyPr/>
        <a:lstStyle/>
        <a:p>
          <a:endParaRPr lang="fr-FR"/>
        </a:p>
      </dgm:t>
    </dgm:pt>
    <dgm:pt modelId="{C4C57567-4B36-42FE-B4AF-68D5D25E6681}" type="sibTrans" cxnId="{2050017F-7E59-472C-823A-020E61B9847C}">
      <dgm:prSet/>
      <dgm:spPr/>
      <dgm:t>
        <a:bodyPr/>
        <a:lstStyle/>
        <a:p>
          <a:endParaRPr lang="fr-FR"/>
        </a:p>
      </dgm:t>
    </dgm:pt>
    <dgm:pt modelId="{9038D0F6-943F-437C-B194-9464F31F1A50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fr-FR" sz="3000" dirty="0">
              <a:latin typeface="Arial" panose="020B0604020202020204" pitchFamily="34" charset="0"/>
              <a:cs typeface="Arial" panose="020B0604020202020204" pitchFamily="34" charset="0"/>
            </a:rPr>
            <a:t>Risque</a:t>
          </a:r>
        </a:p>
      </dgm:t>
    </dgm:pt>
    <dgm:pt modelId="{BFADDC12-DEE6-4F69-892A-DD9BE465510A}" type="parTrans" cxnId="{CD72A7D6-80C4-4EFE-8EC1-7E87BD47FDEA}">
      <dgm:prSet/>
      <dgm:spPr/>
      <dgm:t>
        <a:bodyPr/>
        <a:lstStyle/>
        <a:p>
          <a:endParaRPr lang="fr-FR"/>
        </a:p>
      </dgm:t>
    </dgm:pt>
    <dgm:pt modelId="{BE89C6B9-4564-4F89-8E08-E16A71B85BF0}" type="sibTrans" cxnId="{CD72A7D6-80C4-4EFE-8EC1-7E87BD47FDEA}">
      <dgm:prSet/>
      <dgm:spPr/>
      <dgm:t>
        <a:bodyPr/>
        <a:lstStyle/>
        <a:p>
          <a:endParaRPr lang="fr-FR"/>
        </a:p>
      </dgm:t>
    </dgm:pt>
    <dgm:pt modelId="{5870C710-41DF-4C48-9B55-3A99DABC7B97}" type="pres">
      <dgm:prSet presAssocID="{13E2AC2D-C3C4-49E4-89D1-076CD5E0F71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fr-FR"/>
        </a:p>
      </dgm:t>
    </dgm:pt>
    <dgm:pt modelId="{D564EDEE-D6D2-4133-8279-7A98ADD7362B}" type="pres">
      <dgm:prSet presAssocID="{13E2AC2D-C3C4-49E4-89D1-076CD5E0F713}" presName="pyramid" presStyleLbl="node1" presStyleIdx="0" presStyleCnt="1" custLinFactNeighborX="8139" custLinFactNeighborY="13971"/>
      <dgm:spPr/>
      <dgm:t>
        <a:bodyPr/>
        <a:lstStyle/>
        <a:p>
          <a:endParaRPr lang="fr-FR"/>
        </a:p>
      </dgm:t>
    </dgm:pt>
    <dgm:pt modelId="{2671E269-B88E-4DF0-82EC-804F959F5765}" type="pres">
      <dgm:prSet presAssocID="{13E2AC2D-C3C4-49E4-89D1-076CD5E0F713}" presName="theList" presStyleCnt="0"/>
      <dgm:spPr/>
      <dgm:t>
        <a:bodyPr/>
        <a:lstStyle/>
        <a:p>
          <a:endParaRPr lang="fr-FR"/>
        </a:p>
      </dgm:t>
    </dgm:pt>
    <dgm:pt modelId="{EECF7A09-0E0A-4D92-8C96-2CEA002C5A6E}" type="pres">
      <dgm:prSet presAssocID="{A1D2D2BD-6F98-4C4A-B0B9-3218ACA15452}" presName="aNode" presStyleLbl="fgAcc1" presStyleIdx="0" presStyleCnt="4" custLinFactY="-43819" custLinFactNeighborX="-39769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90671C-A400-4BE7-AC1F-F375912A7463}" type="pres">
      <dgm:prSet presAssocID="{A1D2D2BD-6F98-4C4A-B0B9-3218ACA15452}" presName="aSpace" presStyleCnt="0"/>
      <dgm:spPr/>
      <dgm:t>
        <a:bodyPr/>
        <a:lstStyle/>
        <a:p>
          <a:endParaRPr lang="fr-FR"/>
        </a:p>
      </dgm:t>
    </dgm:pt>
    <dgm:pt modelId="{521AEA63-E171-4F7F-A021-A7C98BB4F619}" type="pres">
      <dgm:prSet presAssocID="{BFCBE9F5-9E7D-440A-967F-9C9DD3810709}" presName="aNode" presStyleLbl="fgAcc1" presStyleIdx="1" presStyleCnt="4" custLinFactY="256319" custLinFactNeighborX="43407" custLinFactNeighborY="3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9FDB80-1404-4C9D-A7EC-292C75FF3B07}" type="pres">
      <dgm:prSet presAssocID="{BFCBE9F5-9E7D-440A-967F-9C9DD3810709}" presName="aSpace" presStyleCnt="0"/>
      <dgm:spPr/>
      <dgm:t>
        <a:bodyPr/>
        <a:lstStyle/>
        <a:p>
          <a:endParaRPr lang="fr-FR"/>
        </a:p>
      </dgm:t>
    </dgm:pt>
    <dgm:pt modelId="{1C78C068-B623-45D1-A0CC-1145A0E79505}" type="pres">
      <dgm:prSet presAssocID="{C3B58150-DF7B-4F54-9703-E44DC00576E2}" presName="aNode" presStyleLbl="fgAcc1" presStyleIdx="2" presStyleCnt="4" custLinFactX="-30272" custLinFactY="156319" custLinFactNeighborX="-100000" custLinFactNeighborY="2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2AA622-95CA-4AAD-83F1-D4CB2F295FB2}" type="pres">
      <dgm:prSet presAssocID="{C3B58150-DF7B-4F54-9703-E44DC00576E2}" presName="aSpace" presStyleCnt="0"/>
      <dgm:spPr/>
      <dgm:t>
        <a:bodyPr/>
        <a:lstStyle/>
        <a:p>
          <a:endParaRPr lang="fr-FR"/>
        </a:p>
      </dgm:t>
    </dgm:pt>
    <dgm:pt modelId="{C5E2729E-759F-4E48-823B-5B30C1F13BC3}" type="pres">
      <dgm:prSet presAssocID="{9038D0F6-943F-437C-B194-9464F31F1A50}" presName="aNode" presStyleLbl="fgAcc1" presStyleIdx="3" presStyleCnt="4" custScaleX="93564" custLinFactY="-100000" custLinFactNeighborX="-35531" custLinFactNeighborY="-17983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AB4FC3-0032-45BF-805B-61EAE1C3D640}" type="pres">
      <dgm:prSet presAssocID="{9038D0F6-943F-437C-B194-9464F31F1A50}" presName="aSpace" presStyleCnt="0"/>
      <dgm:spPr/>
      <dgm:t>
        <a:bodyPr/>
        <a:lstStyle/>
        <a:p>
          <a:endParaRPr lang="fr-FR"/>
        </a:p>
      </dgm:t>
    </dgm:pt>
  </dgm:ptLst>
  <dgm:cxnLst>
    <dgm:cxn modelId="{2050017F-7E59-472C-823A-020E61B9847C}" srcId="{13E2AC2D-C3C4-49E4-89D1-076CD5E0F713}" destId="{C3B58150-DF7B-4F54-9703-E44DC00576E2}" srcOrd="2" destOrd="0" parTransId="{2A2CD99D-16B8-4F10-AF82-6020ECC2BE06}" sibTransId="{C4C57567-4B36-42FE-B4AF-68D5D25E6681}"/>
    <dgm:cxn modelId="{CD72A7D6-80C4-4EFE-8EC1-7E87BD47FDEA}" srcId="{13E2AC2D-C3C4-49E4-89D1-076CD5E0F713}" destId="{9038D0F6-943F-437C-B194-9464F31F1A50}" srcOrd="3" destOrd="0" parTransId="{BFADDC12-DEE6-4F69-892A-DD9BE465510A}" sibTransId="{BE89C6B9-4564-4F89-8E08-E16A71B85BF0}"/>
    <dgm:cxn modelId="{AC294F90-56E5-4967-95AF-C282F8BACE56}" type="presOf" srcId="{9038D0F6-943F-437C-B194-9464F31F1A50}" destId="{C5E2729E-759F-4E48-823B-5B30C1F13BC3}" srcOrd="0" destOrd="0" presId="urn:microsoft.com/office/officeart/2005/8/layout/pyramid2"/>
    <dgm:cxn modelId="{70C3AC6C-7B11-46FA-BDE9-7374DCE18650}" type="presOf" srcId="{13E2AC2D-C3C4-49E4-89D1-076CD5E0F713}" destId="{5870C710-41DF-4C48-9B55-3A99DABC7B97}" srcOrd="0" destOrd="0" presId="urn:microsoft.com/office/officeart/2005/8/layout/pyramid2"/>
    <dgm:cxn modelId="{16F56E24-F6F5-498F-8078-ED7CE65A6C28}" srcId="{13E2AC2D-C3C4-49E4-89D1-076CD5E0F713}" destId="{BFCBE9F5-9E7D-440A-967F-9C9DD3810709}" srcOrd="1" destOrd="0" parTransId="{18B9EB61-F230-4C16-A60E-B1650981CFC3}" sibTransId="{D32E1EAD-B171-4B11-8579-FE0031DC397B}"/>
    <dgm:cxn modelId="{BBCCFA58-494F-4965-B9D5-912B8334FE2F}" type="presOf" srcId="{A1D2D2BD-6F98-4C4A-B0B9-3218ACA15452}" destId="{EECF7A09-0E0A-4D92-8C96-2CEA002C5A6E}" srcOrd="0" destOrd="0" presId="urn:microsoft.com/office/officeart/2005/8/layout/pyramid2"/>
    <dgm:cxn modelId="{B7403204-E165-4AFB-9124-464EB197B8DB}" type="presOf" srcId="{C3B58150-DF7B-4F54-9703-E44DC00576E2}" destId="{1C78C068-B623-45D1-A0CC-1145A0E79505}" srcOrd="0" destOrd="0" presId="urn:microsoft.com/office/officeart/2005/8/layout/pyramid2"/>
    <dgm:cxn modelId="{510C38F4-249B-48CE-B83A-83392D2644E0}" srcId="{13E2AC2D-C3C4-49E4-89D1-076CD5E0F713}" destId="{A1D2D2BD-6F98-4C4A-B0B9-3218ACA15452}" srcOrd="0" destOrd="0" parTransId="{6F5952DA-76DF-406F-92D4-8E3D1A2338AD}" sibTransId="{DA5ECE2B-F3D5-4E9B-A737-7FC147CD3E4F}"/>
    <dgm:cxn modelId="{AD996814-06C0-4FD8-81E5-0039885D4EC6}" type="presOf" srcId="{BFCBE9F5-9E7D-440A-967F-9C9DD3810709}" destId="{521AEA63-E171-4F7F-A021-A7C98BB4F619}" srcOrd="0" destOrd="0" presId="urn:microsoft.com/office/officeart/2005/8/layout/pyramid2"/>
    <dgm:cxn modelId="{9872CC3B-1BCF-41A0-8992-928B844F7646}" type="presParOf" srcId="{5870C710-41DF-4C48-9B55-3A99DABC7B97}" destId="{D564EDEE-D6D2-4133-8279-7A98ADD7362B}" srcOrd="0" destOrd="0" presId="urn:microsoft.com/office/officeart/2005/8/layout/pyramid2"/>
    <dgm:cxn modelId="{3AA30F9D-2E70-41A7-9086-CF307FE6EE1D}" type="presParOf" srcId="{5870C710-41DF-4C48-9B55-3A99DABC7B97}" destId="{2671E269-B88E-4DF0-82EC-804F959F5765}" srcOrd="1" destOrd="0" presId="urn:microsoft.com/office/officeart/2005/8/layout/pyramid2"/>
    <dgm:cxn modelId="{EA65B726-9C30-4324-B47E-F96A2F09534D}" type="presParOf" srcId="{2671E269-B88E-4DF0-82EC-804F959F5765}" destId="{EECF7A09-0E0A-4D92-8C96-2CEA002C5A6E}" srcOrd="0" destOrd="0" presId="urn:microsoft.com/office/officeart/2005/8/layout/pyramid2"/>
    <dgm:cxn modelId="{5C06D5A4-B41D-46D5-9534-1D04867325AD}" type="presParOf" srcId="{2671E269-B88E-4DF0-82EC-804F959F5765}" destId="{5490671C-A400-4BE7-AC1F-F375912A7463}" srcOrd="1" destOrd="0" presId="urn:microsoft.com/office/officeart/2005/8/layout/pyramid2"/>
    <dgm:cxn modelId="{5A28FD70-ED33-4F76-BC11-4A2660738216}" type="presParOf" srcId="{2671E269-B88E-4DF0-82EC-804F959F5765}" destId="{521AEA63-E171-4F7F-A021-A7C98BB4F619}" srcOrd="2" destOrd="0" presId="urn:microsoft.com/office/officeart/2005/8/layout/pyramid2"/>
    <dgm:cxn modelId="{5E25F43C-CC6C-4200-B05D-B5B93C3E5644}" type="presParOf" srcId="{2671E269-B88E-4DF0-82EC-804F959F5765}" destId="{6E9FDB80-1404-4C9D-A7EC-292C75FF3B07}" srcOrd="3" destOrd="0" presId="urn:microsoft.com/office/officeart/2005/8/layout/pyramid2"/>
    <dgm:cxn modelId="{C3B1F1BF-1066-4C40-8BD2-21220DA62B5D}" type="presParOf" srcId="{2671E269-B88E-4DF0-82EC-804F959F5765}" destId="{1C78C068-B623-45D1-A0CC-1145A0E79505}" srcOrd="4" destOrd="0" presId="urn:microsoft.com/office/officeart/2005/8/layout/pyramid2"/>
    <dgm:cxn modelId="{007D5D53-755D-4523-9633-C9FC8E437702}" type="presParOf" srcId="{2671E269-B88E-4DF0-82EC-804F959F5765}" destId="{A22AA622-95CA-4AAD-83F1-D4CB2F295FB2}" srcOrd="5" destOrd="0" presId="urn:microsoft.com/office/officeart/2005/8/layout/pyramid2"/>
    <dgm:cxn modelId="{458F27D8-A2EA-437E-9C51-85230403EE0A}" type="presParOf" srcId="{2671E269-B88E-4DF0-82EC-804F959F5765}" destId="{C5E2729E-759F-4E48-823B-5B30C1F13BC3}" srcOrd="6" destOrd="0" presId="urn:microsoft.com/office/officeart/2005/8/layout/pyramid2"/>
    <dgm:cxn modelId="{86C99B43-7AD8-4649-9E99-400984EFD4F8}" type="presParOf" srcId="{2671E269-B88E-4DF0-82EC-804F959F5765}" destId="{55AB4FC3-0032-45BF-805B-61EAE1C3D640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E3A8CA-78B1-47AA-8281-022F6E410B6D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43544D5F-EDAE-4D69-8980-00508F855355}">
      <dgm:prSet phldrT="[Texte]" custT="1"/>
      <dgm:spPr>
        <a:xfrm>
          <a:off x="1524605" y="178469"/>
          <a:ext cx="2504313" cy="2504313"/>
        </a:xfrm>
      </dgm:spPr>
      <dgm:t>
        <a:bodyPr/>
        <a:lstStyle/>
        <a:p>
          <a:pPr algn="ctr"/>
          <a:r>
            <a:rPr lang="fr-FR" sz="19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Identification</a:t>
          </a:r>
          <a:endParaRPr lang="fr-FR" sz="19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630E46E-55DC-426D-B630-5FA490BF91DB}" type="parTrans" cxnId="{C2053189-C89A-46A2-A5D6-81882648CE74}">
      <dgm:prSet/>
      <dgm:spPr/>
      <dgm:t>
        <a:bodyPr/>
        <a:lstStyle/>
        <a:p>
          <a:pPr algn="ctr"/>
          <a:endParaRPr lang="fr-FR" sz="1200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674AAF-C21B-4CBF-9A97-D0755A7E727E}" type="sibTrans" cxnId="{C2053189-C89A-46A2-A5D6-81882648CE74}">
      <dgm:prSet/>
      <dgm:spPr/>
      <dgm:t>
        <a:bodyPr/>
        <a:lstStyle/>
        <a:p>
          <a:pPr algn="ctr"/>
          <a:endParaRPr lang="fr-FR" sz="1200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5C0A68-990A-4D13-AE91-4FF2F99BAA85}">
      <dgm:prSet phldrT="[Texte]" custT="1"/>
      <dgm:spPr>
        <a:xfrm>
          <a:off x="1524605" y="262542"/>
          <a:ext cx="2504313" cy="2504313"/>
        </a:xfrm>
      </dgm:spPr>
      <dgm:t>
        <a:bodyPr/>
        <a:lstStyle/>
        <a:p>
          <a:pPr algn="ctr"/>
          <a:r>
            <a:rPr lang="fr-FR" sz="19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Estimation</a:t>
          </a:r>
          <a:endParaRPr lang="fr-FR" sz="19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55087DB-19AD-4BCF-A8C9-851339F84C11}" type="parTrans" cxnId="{9E3E88CE-D765-489E-9F70-AF7CBD777C8A}">
      <dgm:prSet/>
      <dgm:spPr/>
      <dgm:t>
        <a:bodyPr/>
        <a:lstStyle/>
        <a:p>
          <a:pPr algn="ctr"/>
          <a:endParaRPr lang="fr-FR" sz="1200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6050FE-CAAC-4347-AF24-AB660AF65142}" type="sibTrans" cxnId="{9E3E88CE-D765-489E-9F70-AF7CBD777C8A}">
      <dgm:prSet/>
      <dgm:spPr/>
      <dgm:t>
        <a:bodyPr/>
        <a:lstStyle/>
        <a:p>
          <a:pPr algn="ctr"/>
          <a:endParaRPr lang="fr-FR" sz="1200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ED8152-60FA-4948-BFA3-0FFB7F704D82}">
      <dgm:prSet phldrT="[Texte]" custT="1"/>
      <dgm:spPr>
        <a:xfrm>
          <a:off x="1440531" y="262542"/>
          <a:ext cx="2504313" cy="2504313"/>
        </a:xfrm>
      </dgm:spPr>
      <dgm:t>
        <a:bodyPr/>
        <a:lstStyle/>
        <a:p>
          <a:pPr algn="ctr"/>
          <a:r>
            <a:rPr lang="fr-FR" sz="19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Evaluation</a:t>
          </a:r>
          <a:endParaRPr lang="fr-FR" sz="19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FA35F48-2360-4AF7-AB14-236E23ED7A56}" type="parTrans" cxnId="{96B9F595-46A8-4AF6-943C-E730E0825710}">
      <dgm:prSet/>
      <dgm:spPr/>
      <dgm:t>
        <a:bodyPr/>
        <a:lstStyle/>
        <a:p>
          <a:pPr algn="ctr"/>
          <a:endParaRPr lang="fr-FR" sz="1200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325DE6-F060-4B57-B268-07C3A3F4A240}" type="sibTrans" cxnId="{96B9F595-46A8-4AF6-943C-E730E0825710}">
      <dgm:prSet/>
      <dgm:spPr/>
      <dgm:t>
        <a:bodyPr/>
        <a:lstStyle/>
        <a:p>
          <a:pPr algn="ctr"/>
          <a:endParaRPr lang="fr-FR" sz="1200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7D2F30-D28C-4DD3-BA5A-7B9CA9A092D8}">
      <dgm:prSet phldrT="[Texte]" custT="1"/>
      <dgm:spPr>
        <a:xfrm>
          <a:off x="1440531" y="178469"/>
          <a:ext cx="2504313" cy="2504313"/>
        </a:xfrm>
      </dgm:spPr>
      <dgm:t>
        <a:bodyPr/>
        <a:lstStyle/>
        <a:p>
          <a:pPr algn="ctr"/>
          <a:r>
            <a:rPr lang="fr-FR" sz="19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Traitement </a:t>
          </a:r>
          <a:endParaRPr lang="fr-FR" sz="19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551527B-4BC9-4441-83C2-5DE38636CB17}" type="parTrans" cxnId="{29A05804-2C1D-4583-AF17-CA3422ECE349}">
      <dgm:prSet/>
      <dgm:spPr/>
      <dgm:t>
        <a:bodyPr/>
        <a:lstStyle/>
        <a:p>
          <a:pPr algn="ctr"/>
          <a:endParaRPr lang="fr-FR" sz="1200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6768FC-BC31-42C3-8FCE-C78E2CDFC234}" type="sibTrans" cxnId="{29A05804-2C1D-4583-AF17-CA3422ECE349}">
      <dgm:prSet/>
      <dgm:spPr/>
      <dgm:t>
        <a:bodyPr/>
        <a:lstStyle/>
        <a:p>
          <a:pPr algn="ctr"/>
          <a:endParaRPr lang="fr-FR" sz="1200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39FEC9-31E4-40F7-A6C2-B4DBE1A6C52B}" type="pres">
      <dgm:prSet presAssocID="{E0E3A8CA-78B1-47AA-8281-022F6E410B6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350AFD5-5257-44EF-8EFB-28A073CEACFE}" type="pres">
      <dgm:prSet presAssocID="{43544D5F-EDAE-4D69-8980-00508F855355}" presName="node" presStyleLbl="node1" presStyleIdx="0" presStyleCnt="4" custScaleX="2092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FF3D1C-A2E3-4188-BDED-F5B167E21F2C}" type="pres">
      <dgm:prSet presAssocID="{1D674AAF-C21B-4CBF-9A97-D0755A7E727E}" presName="sibTrans" presStyleLbl="sibTrans2D1" presStyleIdx="0" presStyleCnt="4"/>
      <dgm:spPr/>
      <dgm:t>
        <a:bodyPr/>
        <a:lstStyle/>
        <a:p>
          <a:endParaRPr lang="fr-FR"/>
        </a:p>
      </dgm:t>
    </dgm:pt>
    <dgm:pt modelId="{F7839D30-32FA-438E-9C03-CA8EF8A8889E}" type="pres">
      <dgm:prSet presAssocID="{1D674AAF-C21B-4CBF-9A97-D0755A7E727E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89BF4193-2E33-411F-B911-A963964BF99A}" type="pres">
      <dgm:prSet presAssocID="{CF5C0A68-990A-4D13-AE91-4FF2F99BAA85}" presName="node" presStyleLbl="node1" presStyleIdx="1" presStyleCnt="4" custScaleX="16668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72F54B-2F88-440B-A0E5-34A88209D187}" type="pres">
      <dgm:prSet presAssocID="{556050FE-CAAC-4347-AF24-AB660AF65142}" presName="sibTrans" presStyleLbl="sibTrans2D1" presStyleIdx="1" presStyleCnt="4"/>
      <dgm:spPr/>
      <dgm:t>
        <a:bodyPr/>
        <a:lstStyle/>
        <a:p>
          <a:endParaRPr lang="fr-FR"/>
        </a:p>
      </dgm:t>
    </dgm:pt>
    <dgm:pt modelId="{15A5E52A-7979-43D0-8E6F-D0DDFEE97EC4}" type="pres">
      <dgm:prSet presAssocID="{556050FE-CAAC-4347-AF24-AB660AF65142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E1F6C267-A96E-4BD6-87D9-DD9E2787B044}" type="pres">
      <dgm:prSet presAssocID="{D7ED8152-60FA-4948-BFA3-0FFB7F704D82}" presName="node" presStyleLbl="node1" presStyleIdx="2" presStyleCnt="4" custScaleX="18113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9406BB-9BD9-43A9-89D1-9F963884CC8D}" type="pres">
      <dgm:prSet presAssocID="{48325DE6-F060-4B57-B268-07C3A3F4A240}" presName="sibTrans" presStyleLbl="sibTrans2D1" presStyleIdx="2" presStyleCnt="4"/>
      <dgm:spPr/>
      <dgm:t>
        <a:bodyPr/>
        <a:lstStyle/>
        <a:p>
          <a:endParaRPr lang="fr-FR"/>
        </a:p>
      </dgm:t>
    </dgm:pt>
    <dgm:pt modelId="{A396C69F-2D4D-4407-9669-C5A57EFDB4C3}" type="pres">
      <dgm:prSet presAssocID="{48325DE6-F060-4B57-B268-07C3A3F4A240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29945F9A-EA6F-43F1-B351-F06C74A4B22F}" type="pres">
      <dgm:prSet presAssocID="{A67D2F30-D28C-4DD3-BA5A-7B9CA9A092D8}" presName="node" presStyleLbl="node1" presStyleIdx="3" presStyleCnt="4" custScaleX="1570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059DA9-732B-4FF5-8198-A1323D9A2CEA}" type="pres">
      <dgm:prSet presAssocID="{346768FC-BC31-42C3-8FCE-C78E2CDFC234}" presName="sibTrans" presStyleLbl="sibTrans2D1" presStyleIdx="3" presStyleCnt="4"/>
      <dgm:spPr/>
      <dgm:t>
        <a:bodyPr/>
        <a:lstStyle/>
        <a:p>
          <a:endParaRPr lang="fr-FR"/>
        </a:p>
      </dgm:t>
    </dgm:pt>
    <dgm:pt modelId="{D176D083-E29D-47E5-995C-FF3CE6135250}" type="pres">
      <dgm:prSet presAssocID="{346768FC-BC31-42C3-8FCE-C78E2CDFC234}" presName="connectorText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C3D9C3B7-2000-4DE9-99F8-EF162CE097E9}" type="presOf" srcId="{556050FE-CAAC-4347-AF24-AB660AF65142}" destId="{3972F54B-2F88-440B-A0E5-34A88209D187}" srcOrd="0" destOrd="0" presId="urn:microsoft.com/office/officeart/2005/8/layout/cycle2"/>
    <dgm:cxn modelId="{D9C9FFCE-5058-4163-A73E-09244E4E948B}" type="presOf" srcId="{346768FC-BC31-42C3-8FCE-C78E2CDFC234}" destId="{E1059DA9-732B-4FF5-8198-A1323D9A2CEA}" srcOrd="0" destOrd="0" presId="urn:microsoft.com/office/officeart/2005/8/layout/cycle2"/>
    <dgm:cxn modelId="{29A05804-2C1D-4583-AF17-CA3422ECE349}" srcId="{E0E3A8CA-78B1-47AA-8281-022F6E410B6D}" destId="{A67D2F30-D28C-4DD3-BA5A-7B9CA9A092D8}" srcOrd="3" destOrd="0" parTransId="{4551527B-4BC9-4441-83C2-5DE38636CB17}" sibTransId="{346768FC-BC31-42C3-8FCE-C78E2CDFC234}"/>
    <dgm:cxn modelId="{C2053189-C89A-46A2-A5D6-81882648CE74}" srcId="{E0E3A8CA-78B1-47AA-8281-022F6E410B6D}" destId="{43544D5F-EDAE-4D69-8980-00508F855355}" srcOrd="0" destOrd="0" parTransId="{8630E46E-55DC-426D-B630-5FA490BF91DB}" sibTransId="{1D674AAF-C21B-4CBF-9A97-D0755A7E727E}"/>
    <dgm:cxn modelId="{FA4F670B-7964-43AB-B363-98F4FA70C583}" type="presOf" srcId="{43544D5F-EDAE-4D69-8980-00508F855355}" destId="{7350AFD5-5257-44EF-8EFB-28A073CEACFE}" srcOrd="0" destOrd="0" presId="urn:microsoft.com/office/officeart/2005/8/layout/cycle2"/>
    <dgm:cxn modelId="{DA51265B-9DFF-4235-8370-3D242075334A}" type="presOf" srcId="{D7ED8152-60FA-4948-BFA3-0FFB7F704D82}" destId="{E1F6C267-A96E-4BD6-87D9-DD9E2787B044}" srcOrd="0" destOrd="0" presId="urn:microsoft.com/office/officeart/2005/8/layout/cycle2"/>
    <dgm:cxn modelId="{96B9F595-46A8-4AF6-943C-E730E0825710}" srcId="{E0E3A8CA-78B1-47AA-8281-022F6E410B6D}" destId="{D7ED8152-60FA-4948-BFA3-0FFB7F704D82}" srcOrd="2" destOrd="0" parTransId="{0FA35F48-2360-4AF7-AB14-236E23ED7A56}" sibTransId="{48325DE6-F060-4B57-B268-07C3A3F4A240}"/>
    <dgm:cxn modelId="{D4D237D3-BB8B-44A3-8F89-9B4EC0738AB7}" type="presOf" srcId="{346768FC-BC31-42C3-8FCE-C78E2CDFC234}" destId="{D176D083-E29D-47E5-995C-FF3CE6135250}" srcOrd="1" destOrd="0" presId="urn:microsoft.com/office/officeart/2005/8/layout/cycle2"/>
    <dgm:cxn modelId="{B1029B92-9F0B-4795-8F75-BBCFFD408130}" type="presOf" srcId="{556050FE-CAAC-4347-AF24-AB660AF65142}" destId="{15A5E52A-7979-43D0-8E6F-D0DDFEE97EC4}" srcOrd="1" destOrd="0" presId="urn:microsoft.com/office/officeart/2005/8/layout/cycle2"/>
    <dgm:cxn modelId="{0DFFB7CC-3BE4-4889-A9CE-5B9CE22634B3}" type="presOf" srcId="{1D674AAF-C21B-4CBF-9A97-D0755A7E727E}" destId="{23FF3D1C-A2E3-4188-BDED-F5B167E21F2C}" srcOrd="0" destOrd="0" presId="urn:microsoft.com/office/officeart/2005/8/layout/cycle2"/>
    <dgm:cxn modelId="{12EFF685-DFA0-4579-98E8-337058BACCC6}" type="presOf" srcId="{1D674AAF-C21B-4CBF-9A97-D0755A7E727E}" destId="{F7839D30-32FA-438E-9C03-CA8EF8A8889E}" srcOrd="1" destOrd="0" presId="urn:microsoft.com/office/officeart/2005/8/layout/cycle2"/>
    <dgm:cxn modelId="{D0BB7D4B-C1E3-4C7A-8F64-1A0A0D06286A}" type="presOf" srcId="{CF5C0A68-990A-4D13-AE91-4FF2F99BAA85}" destId="{89BF4193-2E33-411F-B911-A963964BF99A}" srcOrd="0" destOrd="0" presId="urn:microsoft.com/office/officeart/2005/8/layout/cycle2"/>
    <dgm:cxn modelId="{55A6ADDD-477C-464B-8199-86528021FF7F}" type="presOf" srcId="{48325DE6-F060-4B57-B268-07C3A3F4A240}" destId="{D49406BB-9BD9-43A9-89D1-9F963884CC8D}" srcOrd="0" destOrd="0" presId="urn:microsoft.com/office/officeart/2005/8/layout/cycle2"/>
    <dgm:cxn modelId="{9E3E88CE-D765-489E-9F70-AF7CBD777C8A}" srcId="{E0E3A8CA-78B1-47AA-8281-022F6E410B6D}" destId="{CF5C0A68-990A-4D13-AE91-4FF2F99BAA85}" srcOrd="1" destOrd="0" parTransId="{455087DB-19AD-4BCF-A8C9-851339F84C11}" sibTransId="{556050FE-CAAC-4347-AF24-AB660AF65142}"/>
    <dgm:cxn modelId="{57085F78-FD70-4D1D-A1D8-2C33D2796F8A}" type="presOf" srcId="{A67D2F30-D28C-4DD3-BA5A-7B9CA9A092D8}" destId="{29945F9A-EA6F-43F1-B351-F06C74A4B22F}" srcOrd="0" destOrd="0" presId="urn:microsoft.com/office/officeart/2005/8/layout/cycle2"/>
    <dgm:cxn modelId="{516C5701-97F5-4C44-A7AA-CAE8BFD96674}" type="presOf" srcId="{48325DE6-F060-4B57-B268-07C3A3F4A240}" destId="{A396C69F-2D4D-4407-9669-C5A57EFDB4C3}" srcOrd="1" destOrd="0" presId="urn:microsoft.com/office/officeart/2005/8/layout/cycle2"/>
    <dgm:cxn modelId="{EA7E79E8-9273-4AA8-BB0F-34EC46657332}" type="presOf" srcId="{E0E3A8CA-78B1-47AA-8281-022F6E410B6D}" destId="{0639FEC9-31E4-40F7-A6C2-B4DBE1A6C52B}" srcOrd="0" destOrd="0" presId="urn:microsoft.com/office/officeart/2005/8/layout/cycle2"/>
    <dgm:cxn modelId="{107E59F6-4245-4129-9A99-7B9605DEFC4B}" type="presParOf" srcId="{0639FEC9-31E4-40F7-A6C2-B4DBE1A6C52B}" destId="{7350AFD5-5257-44EF-8EFB-28A073CEACFE}" srcOrd="0" destOrd="0" presId="urn:microsoft.com/office/officeart/2005/8/layout/cycle2"/>
    <dgm:cxn modelId="{B0EE3912-EC60-48F8-9695-6A807503DA61}" type="presParOf" srcId="{0639FEC9-31E4-40F7-A6C2-B4DBE1A6C52B}" destId="{23FF3D1C-A2E3-4188-BDED-F5B167E21F2C}" srcOrd="1" destOrd="0" presId="urn:microsoft.com/office/officeart/2005/8/layout/cycle2"/>
    <dgm:cxn modelId="{77F2E1F8-667E-4539-A35A-C7A6E65B6501}" type="presParOf" srcId="{23FF3D1C-A2E3-4188-BDED-F5B167E21F2C}" destId="{F7839D30-32FA-438E-9C03-CA8EF8A8889E}" srcOrd="0" destOrd="0" presId="urn:microsoft.com/office/officeart/2005/8/layout/cycle2"/>
    <dgm:cxn modelId="{ADA51E8D-AC1F-4929-A73D-2E6F92F241F9}" type="presParOf" srcId="{0639FEC9-31E4-40F7-A6C2-B4DBE1A6C52B}" destId="{89BF4193-2E33-411F-B911-A963964BF99A}" srcOrd="2" destOrd="0" presId="urn:microsoft.com/office/officeart/2005/8/layout/cycle2"/>
    <dgm:cxn modelId="{AFE2F00D-1D1B-42AF-A3F7-A0A97350D263}" type="presParOf" srcId="{0639FEC9-31E4-40F7-A6C2-B4DBE1A6C52B}" destId="{3972F54B-2F88-440B-A0E5-34A88209D187}" srcOrd="3" destOrd="0" presId="urn:microsoft.com/office/officeart/2005/8/layout/cycle2"/>
    <dgm:cxn modelId="{5DD0D6CB-2E41-4E4A-998C-2DF3373BF5E4}" type="presParOf" srcId="{3972F54B-2F88-440B-A0E5-34A88209D187}" destId="{15A5E52A-7979-43D0-8E6F-D0DDFEE97EC4}" srcOrd="0" destOrd="0" presId="urn:microsoft.com/office/officeart/2005/8/layout/cycle2"/>
    <dgm:cxn modelId="{01446AD2-9A25-43F5-8C33-BDB6B3FA1448}" type="presParOf" srcId="{0639FEC9-31E4-40F7-A6C2-B4DBE1A6C52B}" destId="{E1F6C267-A96E-4BD6-87D9-DD9E2787B044}" srcOrd="4" destOrd="0" presId="urn:microsoft.com/office/officeart/2005/8/layout/cycle2"/>
    <dgm:cxn modelId="{19565F69-0C96-40E2-86BF-157603828CF9}" type="presParOf" srcId="{0639FEC9-31E4-40F7-A6C2-B4DBE1A6C52B}" destId="{D49406BB-9BD9-43A9-89D1-9F963884CC8D}" srcOrd="5" destOrd="0" presId="urn:microsoft.com/office/officeart/2005/8/layout/cycle2"/>
    <dgm:cxn modelId="{3808DD3F-9694-421C-8F97-0520267E9324}" type="presParOf" srcId="{D49406BB-9BD9-43A9-89D1-9F963884CC8D}" destId="{A396C69F-2D4D-4407-9669-C5A57EFDB4C3}" srcOrd="0" destOrd="0" presId="urn:microsoft.com/office/officeart/2005/8/layout/cycle2"/>
    <dgm:cxn modelId="{D512D3D1-D62D-4A4C-9572-F58FC127BEA1}" type="presParOf" srcId="{0639FEC9-31E4-40F7-A6C2-B4DBE1A6C52B}" destId="{29945F9A-EA6F-43F1-B351-F06C74A4B22F}" srcOrd="6" destOrd="0" presId="urn:microsoft.com/office/officeart/2005/8/layout/cycle2"/>
    <dgm:cxn modelId="{73A41797-B0C0-4DAF-A093-731F7DF6694B}" type="presParOf" srcId="{0639FEC9-31E4-40F7-A6C2-B4DBE1A6C52B}" destId="{E1059DA9-732B-4FF5-8198-A1323D9A2CEA}" srcOrd="7" destOrd="0" presId="urn:microsoft.com/office/officeart/2005/8/layout/cycle2"/>
    <dgm:cxn modelId="{9B3667C9-A98C-42CB-A926-E602E2C09162}" type="presParOf" srcId="{E1059DA9-732B-4FF5-8198-A1323D9A2CEA}" destId="{D176D083-E29D-47E5-995C-FF3CE613525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04192-7F33-49F4-8033-BC8463E34051}">
      <dsp:nvSpPr>
        <dsp:cNvPr id="0" name=""/>
        <dsp:cNvSpPr/>
      </dsp:nvSpPr>
      <dsp:spPr>
        <a:xfrm>
          <a:off x="5058821" y="1091478"/>
          <a:ext cx="3799057" cy="409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056"/>
              </a:lnTo>
              <a:lnTo>
                <a:pt x="3799057" y="237056"/>
              </a:lnTo>
              <a:lnTo>
                <a:pt x="3799057" y="409168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49BB2B2E-AC3A-4599-84B0-5597C8EEEE05}">
      <dsp:nvSpPr>
        <dsp:cNvPr id="0" name=""/>
        <dsp:cNvSpPr/>
      </dsp:nvSpPr>
      <dsp:spPr>
        <a:xfrm>
          <a:off x="5058821" y="1091478"/>
          <a:ext cx="1839387" cy="409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056"/>
              </a:lnTo>
              <a:lnTo>
                <a:pt x="1839387" y="237056"/>
              </a:lnTo>
              <a:lnTo>
                <a:pt x="1839387" y="409168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D1301C2E-38E9-4D30-A01B-7B69BA8E2297}">
      <dsp:nvSpPr>
        <dsp:cNvPr id="0" name=""/>
        <dsp:cNvSpPr/>
      </dsp:nvSpPr>
      <dsp:spPr>
        <a:xfrm>
          <a:off x="4998890" y="1091478"/>
          <a:ext cx="91440" cy="399530"/>
        </a:xfrm>
        <a:custGeom>
          <a:avLst/>
          <a:gdLst/>
          <a:ahLst/>
          <a:cxnLst/>
          <a:rect l="0" t="0" r="0" b="0"/>
          <a:pathLst>
            <a:path>
              <a:moveTo>
                <a:pt x="59931" y="0"/>
              </a:moveTo>
              <a:lnTo>
                <a:pt x="59931" y="227418"/>
              </a:lnTo>
              <a:lnTo>
                <a:pt x="45720" y="227418"/>
              </a:lnTo>
              <a:lnTo>
                <a:pt x="45720" y="399530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AB7514A8-C790-456D-B697-F0FA3ACA8A89}">
      <dsp:nvSpPr>
        <dsp:cNvPr id="0" name=""/>
        <dsp:cNvSpPr/>
      </dsp:nvSpPr>
      <dsp:spPr>
        <a:xfrm>
          <a:off x="3035536" y="1091478"/>
          <a:ext cx="2023285" cy="409168"/>
        </a:xfrm>
        <a:custGeom>
          <a:avLst/>
          <a:gdLst/>
          <a:ahLst/>
          <a:cxnLst/>
          <a:rect l="0" t="0" r="0" b="0"/>
          <a:pathLst>
            <a:path>
              <a:moveTo>
                <a:pt x="2023285" y="0"/>
              </a:moveTo>
              <a:lnTo>
                <a:pt x="2023285" y="237056"/>
              </a:lnTo>
              <a:lnTo>
                <a:pt x="0" y="237056"/>
              </a:lnTo>
              <a:lnTo>
                <a:pt x="0" y="4091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5F2E79-4246-47F4-853F-F85BA4EB7652}">
      <dsp:nvSpPr>
        <dsp:cNvPr id="0" name=""/>
        <dsp:cNvSpPr/>
      </dsp:nvSpPr>
      <dsp:spPr>
        <a:xfrm>
          <a:off x="945749" y="1091478"/>
          <a:ext cx="4113072" cy="409168"/>
        </a:xfrm>
        <a:custGeom>
          <a:avLst/>
          <a:gdLst/>
          <a:ahLst/>
          <a:cxnLst/>
          <a:rect l="0" t="0" r="0" b="0"/>
          <a:pathLst>
            <a:path>
              <a:moveTo>
                <a:pt x="4113072" y="0"/>
              </a:moveTo>
              <a:lnTo>
                <a:pt x="4113072" y="237056"/>
              </a:lnTo>
              <a:lnTo>
                <a:pt x="0" y="237056"/>
              </a:lnTo>
              <a:lnTo>
                <a:pt x="0" y="409168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B823F2BF-B9EA-4892-B729-47D4B634E886}">
      <dsp:nvSpPr>
        <dsp:cNvPr id="0" name=""/>
        <dsp:cNvSpPr/>
      </dsp:nvSpPr>
      <dsp:spPr>
        <a:xfrm>
          <a:off x="3460587" y="0"/>
          <a:ext cx="3196467" cy="1091478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m:rPr>
                    <m:sty m:val="p"/>
                  </m:rPr>
                  <a:rPr lang="fr-FR" sz="2400" b="0" i="0" kern="1200" smtClean="0">
                    <a:ln/>
                    <a:latin typeface="Cambria Math" panose="02040503050406030204" pitchFamily="18" charset="0"/>
                  </a:rPr>
                  <m:t>V</m:t>
                </m:r>
                <m:r>
                  <a:rPr lang="fr-FR" sz="2400" b="0" i="0" kern="1200" smtClean="0">
                    <a:ln/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lang="fr-FR" sz="2400" i="1" kern="1200" smtClean="0">
                        <a:ln/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m:rPr>
                        <m:sty m:val="p"/>
                      </m:rPr>
                      <a:rPr lang="fr-FR" sz="2400" b="0" i="0" kern="1200" smtClean="0">
                        <a:ln/>
                        <a:latin typeface="Cambria Math" panose="02040503050406030204" pitchFamily="18" charset="0"/>
                      </a:rPr>
                      <m:t>A</m:t>
                    </m:r>
                    <m:r>
                      <a:rPr lang="fr-FR" sz="2400" b="0" i="0" kern="1200" smtClean="0">
                        <a:ln/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fr-FR" sz="2400" b="0" i="0" kern="1200" smtClean="0">
                        <a:ln/>
                        <a:latin typeface="Cambria Math" panose="02040503050406030204" pitchFamily="18" charset="0"/>
                      </a:rPr>
                      <m:t>D</m:t>
                    </m:r>
                    <m:r>
                      <a:rPr lang="fr-FR" sz="2400" b="0" i="0" kern="1200" smtClean="0">
                        <a:ln/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fr-FR" sz="2400" b="0" i="0" kern="1200" smtClean="0">
                        <a:ln/>
                        <a:latin typeface="Cambria Math" panose="02040503050406030204" pitchFamily="18" charset="0"/>
                      </a:rPr>
                      <m:t>Q</m:t>
                    </m:r>
                    <m:r>
                      <a:rPr lang="fr-FR" sz="2400" b="0" i="0" kern="1200" smtClean="0">
                        <a:ln/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fr-FR" sz="2400" b="0" i="0" kern="1200" smtClean="0">
                        <a:ln/>
                        <a:latin typeface="Cambria Math" panose="02040503050406030204" pitchFamily="18" charset="0"/>
                      </a:rPr>
                      <m:t>W</m:t>
                    </m:r>
                  </m:num>
                  <m:den>
                    <m:r>
                      <m:rPr>
                        <m:sty m:val="p"/>
                      </m:rPr>
                      <a:rPr lang="fr-FR" sz="2400" b="0" i="0" kern="1200" smtClean="0">
                        <a:ln/>
                        <a:latin typeface="Cambria Math" panose="02040503050406030204" pitchFamily="18" charset="0"/>
                      </a:rPr>
                      <m:t>R</m:t>
                    </m:r>
                  </m:den>
                </m:f>
              </m:oMath>
            </m:oMathPara>
          </a14:m>
          <a:endParaRPr lang="fr-FR" sz="2400" i="0" kern="1200" dirty="0">
            <a:ln/>
          </a:endParaRPr>
        </a:p>
      </dsp:txBody>
      <dsp:txXfrm>
        <a:off x="3460587" y="0"/>
        <a:ext cx="3196467" cy="1091478"/>
      </dsp:txXfrm>
    </dsp:sp>
    <dsp:sp modelId="{D86F0E4A-89E1-40F6-871A-E760C3F45364}">
      <dsp:nvSpPr>
        <dsp:cNvPr id="0" name=""/>
        <dsp:cNvSpPr/>
      </dsp:nvSpPr>
      <dsp:spPr>
        <a:xfrm>
          <a:off x="125675" y="1500647"/>
          <a:ext cx="1640147" cy="140332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>
              <a:latin typeface="Arial" panose="020B0604020202020204" pitchFamily="34" charset="0"/>
              <a:cs typeface="Arial" panose="020B0604020202020204" pitchFamily="34" charset="0"/>
            </a:rPr>
            <a:t>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>
              <a:latin typeface="Arial" panose="020B0604020202020204" pitchFamily="34" charset="0"/>
              <a:cs typeface="Arial" panose="020B0604020202020204" pitchFamily="34" charset="0"/>
            </a:rPr>
            <a:t>Coefficient d’accélération de la zone </a:t>
          </a:r>
        </a:p>
      </dsp:txBody>
      <dsp:txXfrm>
        <a:off x="125675" y="1500647"/>
        <a:ext cx="1640147" cy="1403329"/>
      </dsp:txXfrm>
    </dsp:sp>
    <dsp:sp modelId="{D42171A8-8973-49B8-9070-A60B8939905C}">
      <dsp:nvSpPr>
        <dsp:cNvPr id="0" name=""/>
        <dsp:cNvSpPr/>
      </dsp:nvSpPr>
      <dsp:spPr>
        <a:xfrm>
          <a:off x="2215954" y="1500647"/>
          <a:ext cx="1639163" cy="140332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>
              <a:latin typeface="Arial" panose="020B0604020202020204" pitchFamily="34" charset="0"/>
              <a:cs typeface="Arial" panose="020B0604020202020204" pitchFamily="34" charset="0"/>
            </a:rPr>
            <a:t>D amplification </a:t>
          </a:r>
          <a:r>
            <a:rPr lang="fr-FR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dynamique</a:t>
          </a:r>
        </a:p>
      </dsp:txBody>
      <dsp:txXfrm>
        <a:off x="2215954" y="1500647"/>
        <a:ext cx="1639163" cy="1403329"/>
      </dsp:txXfrm>
    </dsp:sp>
    <dsp:sp modelId="{026A7369-09EE-4572-981C-85A3CD013131}">
      <dsp:nvSpPr>
        <dsp:cNvPr id="0" name=""/>
        <dsp:cNvSpPr/>
      </dsp:nvSpPr>
      <dsp:spPr>
        <a:xfrm>
          <a:off x="4182409" y="1491008"/>
          <a:ext cx="1724400" cy="140332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>
              <a:latin typeface="Arial" panose="020B0604020202020204" pitchFamily="34" charset="0"/>
              <a:cs typeface="Arial" panose="020B0604020202020204" pitchFamily="34" charset="0"/>
            </a:rPr>
            <a:t>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>
              <a:latin typeface="Arial" panose="020B0604020202020204" pitchFamily="34" charset="0"/>
              <a:cs typeface="Arial" panose="020B0604020202020204" pitchFamily="34" charset="0"/>
            </a:rPr>
            <a:t>Coefficient de comportement</a:t>
          </a:r>
        </a:p>
      </dsp:txBody>
      <dsp:txXfrm>
        <a:off x="4182409" y="1491008"/>
        <a:ext cx="1724400" cy="1403329"/>
      </dsp:txXfrm>
    </dsp:sp>
    <dsp:sp modelId="{BF80BC42-89F1-4500-8A4F-2403A6D38DDB}">
      <dsp:nvSpPr>
        <dsp:cNvPr id="0" name=""/>
        <dsp:cNvSpPr/>
      </dsp:nvSpPr>
      <dsp:spPr>
        <a:xfrm>
          <a:off x="6078627" y="1500647"/>
          <a:ext cx="1639163" cy="140332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>
              <a:latin typeface="Arial" panose="020B0604020202020204" pitchFamily="34" charset="0"/>
              <a:cs typeface="Arial" panose="020B0604020202020204" pitchFamily="34" charset="0"/>
            </a:rPr>
            <a:t>Q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>
              <a:latin typeface="Arial" panose="020B0604020202020204" pitchFamily="34" charset="0"/>
              <a:cs typeface="Arial" panose="020B0604020202020204" pitchFamily="34" charset="0"/>
            </a:rPr>
            <a:t>Facteur de qualité</a:t>
          </a:r>
        </a:p>
      </dsp:txBody>
      <dsp:txXfrm>
        <a:off x="6078627" y="1500647"/>
        <a:ext cx="1639163" cy="1403329"/>
      </dsp:txXfrm>
    </dsp:sp>
    <dsp:sp modelId="{EBC88080-F5A5-4DC6-9593-875E5B503896}">
      <dsp:nvSpPr>
        <dsp:cNvPr id="0" name=""/>
        <dsp:cNvSpPr/>
      </dsp:nvSpPr>
      <dsp:spPr>
        <a:xfrm>
          <a:off x="8027429" y="1500647"/>
          <a:ext cx="1660899" cy="140332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>
              <a:latin typeface="Arial" panose="020B0604020202020204" pitchFamily="34" charset="0"/>
              <a:cs typeface="Arial" panose="020B0604020202020204" pitchFamily="34" charset="0"/>
            </a:rPr>
            <a:t>W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>
              <a:latin typeface="Arial" panose="020B0604020202020204" pitchFamily="34" charset="0"/>
              <a:cs typeface="Arial" panose="020B0604020202020204" pitchFamily="34" charset="0"/>
            </a:rPr>
            <a:t>Poids totale de la structure</a:t>
          </a:r>
        </a:p>
      </dsp:txBody>
      <dsp:txXfrm>
        <a:off x="8027429" y="1500647"/>
        <a:ext cx="1660899" cy="14033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B9E3A-F863-4014-93E7-BE8EC4F7E4AA}">
      <dsp:nvSpPr>
        <dsp:cNvPr id="0" name=""/>
        <dsp:cNvSpPr/>
      </dsp:nvSpPr>
      <dsp:spPr>
        <a:xfrm>
          <a:off x="4350123" y="2301310"/>
          <a:ext cx="3077744" cy="534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077"/>
              </a:lnTo>
              <a:lnTo>
                <a:pt x="3077744" y="267077"/>
              </a:lnTo>
              <a:lnTo>
                <a:pt x="3077744" y="534154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AD22D-5EC0-43F9-BD04-53FB223919B1}">
      <dsp:nvSpPr>
        <dsp:cNvPr id="0" name=""/>
        <dsp:cNvSpPr/>
      </dsp:nvSpPr>
      <dsp:spPr>
        <a:xfrm>
          <a:off x="4304403" y="2301310"/>
          <a:ext cx="91440" cy="5341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4154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F3AB3-729A-4700-BC08-1198D425D428}">
      <dsp:nvSpPr>
        <dsp:cNvPr id="0" name=""/>
        <dsp:cNvSpPr/>
      </dsp:nvSpPr>
      <dsp:spPr>
        <a:xfrm>
          <a:off x="1272379" y="2301310"/>
          <a:ext cx="3077744" cy="534154"/>
        </a:xfrm>
        <a:custGeom>
          <a:avLst/>
          <a:gdLst/>
          <a:ahLst/>
          <a:cxnLst/>
          <a:rect l="0" t="0" r="0" b="0"/>
          <a:pathLst>
            <a:path>
              <a:moveTo>
                <a:pt x="3077744" y="0"/>
              </a:moveTo>
              <a:lnTo>
                <a:pt x="3077744" y="267077"/>
              </a:lnTo>
              <a:lnTo>
                <a:pt x="0" y="267077"/>
              </a:lnTo>
              <a:lnTo>
                <a:pt x="0" y="534154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019B5-B684-4B3B-BC85-9EE1191E7FB5}">
      <dsp:nvSpPr>
        <dsp:cNvPr id="0" name=""/>
        <dsp:cNvSpPr/>
      </dsp:nvSpPr>
      <dsp:spPr>
        <a:xfrm>
          <a:off x="3714226" y="1029515"/>
          <a:ext cx="1271795" cy="127179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0AB64B-584C-409D-8DCC-71ACC90C9E74}">
      <dsp:nvSpPr>
        <dsp:cNvPr id="0" name=""/>
        <dsp:cNvSpPr/>
      </dsp:nvSpPr>
      <dsp:spPr>
        <a:xfrm>
          <a:off x="3714226" y="1029515"/>
          <a:ext cx="1271795" cy="127179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F15DD9-9BD5-4977-9D40-AF86FCCD996E}">
      <dsp:nvSpPr>
        <dsp:cNvPr id="0" name=""/>
        <dsp:cNvSpPr/>
      </dsp:nvSpPr>
      <dsp:spPr>
        <a:xfrm>
          <a:off x="3078328" y="1258438"/>
          <a:ext cx="2543590" cy="8139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Eléments structuraux</a:t>
          </a:r>
          <a:endParaRPr lang="fr-FR" sz="2900" kern="120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78328" y="1258438"/>
        <a:ext cx="2543590" cy="813948"/>
      </dsp:txXfrm>
    </dsp:sp>
    <dsp:sp modelId="{C3B45F40-BD06-4411-8B53-B4AAE46F68DF}">
      <dsp:nvSpPr>
        <dsp:cNvPr id="0" name=""/>
        <dsp:cNvSpPr/>
      </dsp:nvSpPr>
      <dsp:spPr>
        <a:xfrm>
          <a:off x="636481" y="2835465"/>
          <a:ext cx="1271795" cy="127179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6F60A3-F35A-4649-9933-357038A3C423}">
      <dsp:nvSpPr>
        <dsp:cNvPr id="0" name=""/>
        <dsp:cNvSpPr/>
      </dsp:nvSpPr>
      <dsp:spPr>
        <a:xfrm>
          <a:off x="636481" y="2835465"/>
          <a:ext cx="1271795" cy="127179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66316-A0A5-4CF3-9A2D-6356CE38A144}">
      <dsp:nvSpPr>
        <dsp:cNvPr id="0" name=""/>
        <dsp:cNvSpPr/>
      </dsp:nvSpPr>
      <dsp:spPr>
        <a:xfrm>
          <a:off x="584" y="3064388"/>
          <a:ext cx="2543590" cy="8139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poteaux</a:t>
          </a:r>
          <a:endParaRPr lang="fr-FR" sz="2900" kern="120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4" y="3064388"/>
        <a:ext cx="2543590" cy="813948"/>
      </dsp:txXfrm>
    </dsp:sp>
    <dsp:sp modelId="{3CD19666-FC52-48AA-A8C2-65360A8A741B}">
      <dsp:nvSpPr>
        <dsp:cNvPr id="0" name=""/>
        <dsp:cNvSpPr/>
      </dsp:nvSpPr>
      <dsp:spPr>
        <a:xfrm>
          <a:off x="3714226" y="2835465"/>
          <a:ext cx="1271795" cy="127179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B449D-37AF-4309-8B02-350FFC62B5FF}">
      <dsp:nvSpPr>
        <dsp:cNvPr id="0" name=""/>
        <dsp:cNvSpPr/>
      </dsp:nvSpPr>
      <dsp:spPr>
        <a:xfrm>
          <a:off x="3714226" y="2835465"/>
          <a:ext cx="1271795" cy="127179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E84F16-7CF4-4A5F-A49B-3BF34F6DDC09}">
      <dsp:nvSpPr>
        <dsp:cNvPr id="0" name=""/>
        <dsp:cNvSpPr/>
      </dsp:nvSpPr>
      <dsp:spPr>
        <a:xfrm>
          <a:off x="3078328" y="3064388"/>
          <a:ext cx="2543590" cy="8139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poutres</a:t>
          </a:r>
          <a:endParaRPr lang="fr-FR" sz="2900" kern="120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78328" y="3064388"/>
        <a:ext cx="2543590" cy="813948"/>
      </dsp:txXfrm>
    </dsp:sp>
    <dsp:sp modelId="{61C48EE2-2B12-47A7-B769-A4A10C12A948}">
      <dsp:nvSpPr>
        <dsp:cNvPr id="0" name=""/>
        <dsp:cNvSpPr/>
      </dsp:nvSpPr>
      <dsp:spPr>
        <a:xfrm>
          <a:off x="6791970" y="2835465"/>
          <a:ext cx="1271795" cy="127179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A6E041-161B-4F15-8377-EF3B470116ED}">
      <dsp:nvSpPr>
        <dsp:cNvPr id="0" name=""/>
        <dsp:cNvSpPr/>
      </dsp:nvSpPr>
      <dsp:spPr>
        <a:xfrm>
          <a:off x="6791970" y="2835465"/>
          <a:ext cx="1271795" cy="127179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8E836-172E-4193-BC66-AF2AE052C8C9}">
      <dsp:nvSpPr>
        <dsp:cNvPr id="0" name=""/>
        <dsp:cNvSpPr/>
      </dsp:nvSpPr>
      <dsp:spPr>
        <a:xfrm>
          <a:off x="6156073" y="3064388"/>
          <a:ext cx="2543590" cy="8139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voiles</a:t>
          </a:r>
          <a:endParaRPr lang="fr-FR" sz="2900" kern="120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56073" y="3064388"/>
        <a:ext cx="2543590" cy="813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F50BF-7F36-4E1F-95EE-612D894E66D1}">
      <dsp:nvSpPr>
        <dsp:cNvPr id="0" name=""/>
        <dsp:cNvSpPr/>
      </dsp:nvSpPr>
      <dsp:spPr>
        <a:xfrm>
          <a:off x="4560" y="2137730"/>
          <a:ext cx="2286410" cy="114320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Calcul des fondation</a:t>
          </a:r>
          <a:endParaRPr lang="fr-FR" sz="28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043" y="2171213"/>
        <a:ext cx="2219444" cy="1076239"/>
      </dsp:txXfrm>
    </dsp:sp>
    <dsp:sp modelId="{AB3B5CC5-8F69-49FE-A5F0-90B8FCCFDA08}">
      <dsp:nvSpPr>
        <dsp:cNvPr id="0" name=""/>
        <dsp:cNvSpPr/>
      </dsp:nvSpPr>
      <dsp:spPr>
        <a:xfrm rot="18226473">
          <a:off x="1925695" y="2006608"/>
          <a:ext cx="1645117" cy="37975"/>
        </a:xfrm>
        <a:custGeom>
          <a:avLst/>
          <a:gdLst/>
          <a:ahLst/>
          <a:cxnLst/>
          <a:rect l="0" t="0" r="0" b="0"/>
          <a:pathLst>
            <a:path>
              <a:moveTo>
                <a:pt x="0" y="18987"/>
              </a:moveTo>
              <a:lnTo>
                <a:pt x="1645117" y="189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707125" y="1984468"/>
        <a:ext cx="82255" cy="82255"/>
      </dsp:txXfrm>
    </dsp:sp>
    <dsp:sp modelId="{AE421565-A619-4624-8B79-771D7285F509}">
      <dsp:nvSpPr>
        <dsp:cNvPr id="0" name=""/>
        <dsp:cNvSpPr/>
      </dsp:nvSpPr>
      <dsp:spPr>
        <a:xfrm>
          <a:off x="3205536" y="770256"/>
          <a:ext cx="2286410" cy="114320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Radier général</a:t>
          </a:r>
          <a:endParaRPr lang="fr-FR" sz="28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39019" y="803739"/>
        <a:ext cx="2219444" cy="1076239"/>
      </dsp:txXfrm>
    </dsp:sp>
    <dsp:sp modelId="{27085675-30DB-41F6-B26F-C1293E004DEA}">
      <dsp:nvSpPr>
        <dsp:cNvPr id="0" name=""/>
        <dsp:cNvSpPr/>
      </dsp:nvSpPr>
      <dsp:spPr>
        <a:xfrm>
          <a:off x="5491947" y="1322871"/>
          <a:ext cx="914564" cy="37975"/>
        </a:xfrm>
        <a:custGeom>
          <a:avLst/>
          <a:gdLst/>
          <a:ahLst/>
          <a:cxnLst/>
          <a:rect l="0" t="0" r="0" b="0"/>
          <a:pathLst>
            <a:path>
              <a:moveTo>
                <a:pt x="0" y="18987"/>
              </a:moveTo>
              <a:lnTo>
                <a:pt x="914564" y="189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5926365" y="1318995"/>
        <a:ext cx="45728" cy="45728"/>
      </dsp:txXfrm>
    </dsp:sp>
    <dsp:sp modelId="{F6982691-1D1F-43B5-986B-81DA1A636BBF}">
      <dsp:nvSpPr>
        <dsp:cNvPr id="0" name=""/>
        <dsp:cNvSpPr/>
      </dsp:nvSpPr>
      <dsp:spPr>
        <a:xfrm>
          <a:off x="6406511" y="770256"/>
          <a:ext cx="2286410" cy="114320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Solution adéquate</a:t>
          </a:r>
          <a:endParaRPr lang="fr-FR" sz="2400" b="1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39994" y="803739"/>
        <a:ext cx="2219444" cy="1076239"/>
      </dsp:txXfrm>
    </dsp:sp>
    <dsp:sp modelId="{CE05A892-C858-41E9-A1A4-DDD6DE870FB6}">
      <dsp:nvSpPr>
        <dsp:cNvPr id="0" name=""/>
        <dsp:cNvSpPr/>
      </dsp:nvSpPr>
      <dsp:spPr>
        <a:xfrm rot="198203">
          <a:off x="2290210" y="2716739"/>
          <a:ext cx="916086" cy="37975"/>
        </a:xfrm>
        <a:custGeom>
          <a:avLst/>
          <a:gdLst/>
          <a:ahLst/>
          <a:cxnLst/>
          <a:rect l="0" t="0" r="0" b="0"/>
          <a:pathLst>
            <a:path>
              <a:moveTo>
                <a:pt x="0" y="18987"/>
              </a:moveTo>
              <a:lnTo>
                <a:pt x="916086" y="189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725351" y="2712825"/>
        <a:ext cx="45804" cy="45804"/>
      </dsp:txXfrm>
    </dsp:sp>
    <dsp:sp modelId="{C67AA8B3-39B4-418A-9848-3746FAE62B70}">
      <dsp:nvSpPr>
        <dsp:cNvPr id="0" name=""/>
        <dsp:cNvSpPr/>
      </dsp:nvSpPr>
      <dsp:spPr>
        <a:xfrm>
          <a:off x="3205536" y="2190518"/>
          <a:ext cx="2286410" cy="114320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Semelles filantes</a:t>
          </a:r>
          <a:endParaRPr lang="fr-FR" sz="28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39019" y="2224001"/>
        <a:ext cx="2219444" cy="1076239"/>
      </dsp:txXfrm>
    </dsp:sp>
    <dsp:sp modelId="{13005F95-9DA5-4BD6-B752-60B47BB2DFC0}">
      <dsp:nvSpPr>
        <dsp:cNvPr id="0" name=""/>
        <dsp:cNvSpPr/>
      </dsp:nvSpPr>
      <dsp:spPr>
        <a:xfrm rot="1844136">
          <a:off x="5416845" y="3016387"/>
          <a:ext cx="1069328" cy="37975"/>
        </a:xfrm>
        <a:custGeom>
          <a:avLst/>
          <a:gdLst/>
          <a:ahLst/>
          <a:cxnLst/>
          <a:rect l="0" t="0" r="0" b="0"/>
          <a:pathLst>
            <a:path>
              <a:moveTo>
                <a:pt x="0" y="18987"/>
              </a:moveTo>
              <a:lnTo>
                <a:pt x="1069328" y="189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5924776" y="3008642"/>
        <a:ext cx="53466" cy="53466"/>
      </dsp:txXfrm>
    </dsp:sp>
    <dsp:sp modelId="{28D4F763-B75F-4629-84F7-5E94B747A6EE}">
      <dsp:nvSpPr>
        <dsp:cNvPr id="0" name=""/>
        <dsp:cNvSpPr/>
      </dsp:nvSpPr>
      <dsp:spPr>
        <a:xfrm>
          <a:off x="6411072" y="2631452"/>
          <a:ext cx="2341467" cy="135435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Non pas été retenues à cause de leurs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chevauchement</a:t>
          </a:r>
          <a:endParaRPr lang="fr-FR" sz="2200" b="1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50740" y="2671120"/>
        <a:ext cx="2262131" cy="1275019"/>
      </dsp:txXfrm>
    </dsp:sp>
    <dsp:sp modelId="{325A7BD0-32E5-4256-B7F4-2DDE22FCCAC1}">
      <dsp:nvSpPr>
        <dsp:cNvPr id="0" name=""/>
        <dsp:cNvSpPr/>
      </dsp:nvSpPr>
      <dsp:spPr>
        <a:xfrm rot="3373527">
          <a:off x="1925695" y="3374082"/>
          <a:ext cx="1645117" cy="37975"/>
        </a:xfrm>
        <a:custGeom>
          <a:avLst/>
          <a:gdLst/>
          <a:ahLst/>
          <a:cxnLst/>
          <a:rect l="0" t="0" r="0" b="0"/>
          <a:pathLst>
            <a:path>
              <a:moveTo>
                <a:pt x="0" y="18987"/>
              </a:moveTo>
              <a:lnTo>
                <a:pt x="1645117" y="189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707125" y="3351942"/>
        <a:ext cx="82255" cy="82255"/>
      </dsp:txXfrm>
    </dsp:sp>
    <dsp:sp modelId="{7894FD34-D2F8-4C1E-AD41-240F021E23B2}">
      <dsp:nvSpPr>
        <dsp:cNvPr id="0" name=""/>
        <dsp:cNvSpPr/>
      </dsp:nvSpPr>
      <dsp:spPr>
        <a:xfrm>
          <a:off x="3205536" y="3505204"/>
          <a:ext cx="2286410" cy="114320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Semelles isolées</a:t>
          </a:r>
          <a:endParaRPr lang="fr-FR" sz="28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39019" y="3538687"/>
        <a:ext cx="2219444" cy="10762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35B40-F8D6-4631-B4E4-A947BCBFCB97}">
      <dsp:nvSpPr>
        <dsp:cNvPr id="0" name=""/>
        <dsp:cNvSpPr/>
      </dsp:nvSpPr>
      <dsp:spPr>
        <a:xfrm>
          <a:off x="2153123" y="640950"/>
          <a:ext cx="4271449" cy="4271449"/>
        </a:xfrm>
        <a:prstGeom prst="blockArc">
          <a:avLst>
            <a:gd name="adj1" fmla="val 11880000"/>
            <a:gd name="adj2" fmla="val 16200000"/>
            <a:gd name="adj3" fmla="val 4636"/>
          </a:avLst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9A585-8FBF-497C-8B23-25465550A10E}">
      <dsp:nvSpPr>
        <dsp:cNvPr id="0" name=""/>
        <dsp:cNvSpPr/>
      </dsp:nvSpPr>
      <dsp:spPr>
        <a:xfrm>
          <a:off x="2153123" y="640950"/>
          <a:ext cx="4271449" cy="4271449"/>
        </a:xfrm>
        <a:prstGeom prst="blockArc">
          <a:avLst>
            <a:gd name="adj1" fmla="val 7560000"/>
            <a:gd name="adj2" fmla="val 11880000"/>
            <a:gd name="adj3" fmla="val 4636"/>
          </a:avLst>
        </a:prstGeom>
        <a:solidFill>
          <a:schemeClr val="accent5">
            <a:hueOff val="829686"/>
            <a:satOff val="9421"/>
            <a:lumOff val="8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188D5-26B4-45FA-B05A-1AECC31C6752}">
      <dsp:nvSpPr>
        <dsp:cNvPr id="0" name=""/>
        <dsp:cNvSpPr/>
      </dsp:nvSpPr>
      <dsp:spPr>
        <a:xfrm>
          <a:off x="2153123" y="640950"/>
          <a:ext cx="4271449" cy="4271449"/>
        </a:xfrm>
        <a:prstGeom prst="blockArc">
          <a:avLst>
            <a:gd name="adj1" fmla="val 3240000"/>
            <a:gd name="adj2" fmla="val 7560000"/>
            <a:gd name="adj3" fmla="val 4636"/>
          </a:avLst>
        </a:prstGeom>
        <a:solidFill>
          <a:schemeClr val="accent5">
            <a:hueOff val="553124"/>
            <a:satOff val="6280"/>
            <a:lumOff val="56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F387B-28B0-47A8-B7B1-964228F0F3D0}">
      <dsp:nvSpPr>
        <dsp:cNvPr id="0" name=""/>
        <dsp:cNvSpPr/>
      </dsp:nvSpPr>
      <dsp:spPr>
        <a:xfrm>
          <a:off x="2153123" y="640950"/>
          <a:ext cx="4271449" cy="4271449"/>
        </a:xfrm>
        <a:prstGeom prst="blockArc">
          <a:avLst>
            <a:gd name="adj1" fmla="val 20520000"/>
            <a:gd name="adj2" fmla="val 3240000"/>
            <a:gd name="adj3" fmla="val 4636"/>
          </a:avLst>
        </a:prstGeom>
        <a:solidFill>
          <a:schemeClr val="accent5">
            <a:hueOff val="276562"/>
            <a:satOff val="3140"/>
            <a:lumOff val="2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4501B-8CE3-4DFF-AE6C-8A95F0910607}">
      <dsp:nvSpPr>
        <dsp:cNvPr id="0" name=""/>
        <dsp:cNvSpPr/>
      </dsp:nvSpPr>
      <dsp:spPr>
        <a:xfrm>
          <a:off x="2153123" y="640950"/>
          <a:ext cx="4271449" cy="4271449"/>
        </a:xfrm>
        <a:prstGeom prst="blockArc">
          <a:avLst>
            <a:gd name="adj1" fmla="val 16200000"/>
            <a:gd name="adj2" fmla="val 20520000"/>
            <a:gd name="adj3" fmla="val 463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F0033-E11E-4A0B-A60C-9A91B39734CD}">
      <dsp:nvSpPr>
        <dsp:cNvPr id="0" name=""/>
        <dsp:cNvSpPr/>
      </dsp:nvSpPr>
      <dsp:spPr>
        <a:xfrm>
          <a:off x="3306685" y="1794512"/>
          <a:ext cx="1964326" cy="196432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dirty="0">
              <a:latin typeface="Arial" panose="020B0604020202020204" pitchFamily="34" charset="0"/>
              <a:cs typeface="Arial" panose="020B0604020202020204" pitchFamily="34" charset="0"/>
            </a:rPr>
            <a:t>promoteur HAMZA CHERIF GHOUTI</a:t>
          </a:r>
        </a:p>
      </dsp:txBody>
      <dsp:txXfrm>
        <a:off x="3594354" y="2082181"/>
        <a:ext cx="1388988" cy="1388988"/>
      </dsp:txXfrm>
    </dsp:sp>
    <dsp:sp modelId="{A2E52141-C4D2-4457-81DE-46F903B8EEA8}">
      <dsp:nvSpPr>
        <dsp:cNvPr id="0" name=""/>
        <dsp:cNvSpPr/>
      </dsp:nvSpPr>
      <dsp:spPr>
        <a:xfrm>
          <a:off x="3601334" y="2937"/>
          <a:ext cx="1375028" cy="1375028"/>
        </a:xfrm>
        <a:prstGeom prst="flowChartProces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latin typeface="Arial" panose="020B0604020202020204" pitchFamily="34" charset="0"/>
              <a:cs typeface="Arial" panose="020B0604020202020204" pitchFamily="34" charset="0"/>
            </a:rPr>
            <a:t>ENTREPRISE HAMZA CHERIF GHOUTI</a:t>
          </a:r>
        </a:p>
      </dsp:txBody>
      <dsp:txXfrm>
        <a:off x="3601334" y="2937"/>
        <a:ext cx="1375028" cy="1375028"/>
      </dsp:txXfrm>
    </dsp:sp>
    <dsp:sp modelId="{0A80A163-91CD-47B5-AB13-1B86332C32F2}">
      <dsp:nvSpPr>
        <dsp:cNvPr id="0" name=""/>
        <dsp:cNvSpPr/>
      </dsp:nvSpPr>
      <dsp:spPr>
        <a:xfrm>
          <a:off x="5585450" y="1444482"/>
          <a:ext cx="1375028" cy="1375028"/>
        </a:xfrm>
        <a:prstGeom prst="flowChartProcess">
          <a:avLst/>
        </a:prstGeom>
        <a:solidFill>
          <a:schemeClr val="accent5">
            <a:hueOff val="276562"/>
            <a:satOff val="3140"/>
            <a:lumOff val="2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latin typeface="Arial" panose="020B0604020202020204" pitchFamily="34" charset="0"/>
              <a:cs typeface="Arial" panose="020B0604020202020204" pitchFamily="34" charset="0"/>
            </a:rPr>
            <a:t>L.T.P.O</a:t>
          </a:r>
        </a:p>
      </dsp:txBody>
      <dsp:txXfrm>
        <a:off x="5585450" y="1444482"/>
        <a:ext cx="1375028" cy="1375028"/>
      </dsp:txXfrm>
    </dsp:sp>
    <dsp:sp modelId="{547F95EA-31BE-4EAA-BB0D-FD090E6692A1}">
      <dsp:nvSpPr>
        <dsp:cNvPr id="0" name=""/>
        <dsp:cNvSpPr/>
      </dsp:nvSpPr>
      <dsp:spPr>
        <a:xfrm>
          <a:off x="4827585" y="3776951"/>
          <a:ext cx="1375028" cy="1375028"/>
        </a:xfrm>
        <a:prstGeom prst="flowChartProcess">
          <a:avLst/>
        </a:prstGeom>
        <a:solidFill>
          <a:schemeClr val="accent5">
            <a:hueOff val="553124"/>
            <a:satOff val="6280"/>
            <a:lumOff val="56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latin typeface="Arial" panose="020B0604020202020204" pitchFamily="34" charset="0"/>
              <a:cs typeface="Arial" panose="020B0604020202020204" pitchFamily="34" charset="0"/>
            </a:rPr>
            <a:t>S.A.A</a:t>
          </a:r>
        </a:p>
      </dsp:txBody>
      <dsp:txXfrm>
        <a:off x="4827585" y="3776951"/>
        <a:ext cx="1375028" cy="1375028"/>
      </dsp:txXfrm>
    </dsp:sp>
    <dsp:sp modelId="{7023092F-680D-4620-A62B-D7747473339D}">
      <dsp:nvSpPr>
        <dsp:cNvPr id="0" name=""/>
        <dsp:cNvSpPr/>
      </dsp:nvSpPr>
      <dsp:spPr>
        <a:xfrm>
          <a:off x="2375082" y="3776951"/>
          <a:ext cx="1375028" cy="1375028"/>
        </a:xfrm>
        <a:prstGeom prst="flowChartAlternateProcess">
          <a:avLst/>
        </a:prstGeom>
        <a:solidFill>
          <a:schemeClr val="accent5">
            <a:hueOff val="829686"/>
            <a:satOff val="9421"/>
            <a:lumOff val="8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latin typeface="Arial" panose="020B0604020202020204" pitchFamily="34" charset="0"/>
              <a:cs typeface="Arial" panose="020B0604020202020204" pitchFamily="34" charset="0"/>
            </a:rPr>
            <a:t>B.E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latin typeface="Arial" panose="020B0604020202020204" pitchFamily="34" charset="0"/>
              <a:cs typeface="Arial" panose="020B0604020202020204" pitchFamily="34" charset="0"/>
            </a:rPr>
            <a:t>BOUZIANI </a:t>
          </a:r>
        </a:p>
      </dsp:txBody>
      <dsp:txXfrm>
        <a:off x="2442204" y="3844073"/>
        <a:ext cx="1240784" cy="1240784"/>
      </dsp:txXfrm>
    </dsp:sp>
    <dsp:sp modelId="{19337171-E23B-47A6-A080-D4C30C4480BB}">
      <dsp:nvSpPr>
        <dsp:cNvPr id="0" name=""/>
        <dsp:cNvSpPr/>
      </dsp:nvSpPr>
      <dsp:spPr>
        <a:xfrm>
          <a:off x="1617217" y="1444482"/>
          <a:ext cx="1375028" cy="1375028"/>
        </a:xfrm>
        <a:prstGeom prst="flowChartProcess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latin typeface="Arial" panose="020B0604020202020204" pitchFamily="34" charset="0"/>
              <a:cs typeface="Arial" panose="020B0604020202020204" pitchFamily="34" charset="0"/>
            </a:rPr>
            <a:t>CTC</a:t>
          </a:r>
        </a:p>
      </dsp:txBody>
      <dsp:txXfrm>
        <a:off x="1617217" y="1444482"/>
        <a:ext cx="1375028" cy="13750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4EDEE-D6D2-4133-8279-7A98ADD7362B}">
      <dsp:nvSpPr>
        <dsp:cNvPr id="0" name=""/>
        <dsp:cNvSpPr/>
      </dsp:nvSpPr>
      <dsp:spPr>
        <a:xfrm>
          <a:off x="910129" y="0"/>
          <a:ext cx="2685412" cy="2685412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CF7A09-0E0A-4D92-8C96-2CEA002C5A6E}">
      <dsp:nvSpPr>
        <dsp:cNvPr id="0" name=""/>
        <dsp:cNvSpPr/>
      </dsp:nvSpPr>
      <dsp:spPr>
        <a:xfrm>
          <a:off x="1340094" y="0"/>
          <a:ext cx="1745517" cy="477290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>
              <a:latin typeface="Arial" panose="020B0604020202020204" pitchFamily="34" charset="0"/>
              <a:cs typeface="Arial" panose="020B0604020202020204" pitchFamily="34" charset="0"/>
            </a:rPr>
            <a:t>Délais</a:t>
          </a:r>
        </a:p>
      </dsp:txBody>
      <dsp:txXfrm>
        <a:off x="1363393" y="23299"/>
        <a:ext cx="1698919" cy="430692"/>
      </dsp:txXfrm>
    </dsp:sp>
    <dsp:sp modelId="{521AEA63-E171-4F7F-A021-A7C98BB4F619}">
      <dsp:nvSpPr>
        <dsp:cNvPr id="0" name=""/>
        <dsp:cNvSpPr/>
      </dsp:nvSpPr>
      <dsp:spPr>
        <a:xfrm>
          <a:off x="2725833" y="2208121"/>
          <a:ext cx="1745517" cy="477290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>
              <a:latin typeface="Arial" panose="020B0604020202020204" pitchFamily="34" charset="0"/>
              <a:cs typeface="Arial" panose="020B0604020202020204" pitchFamily="34" charset="0"/>
            </a:rPr>
            <a:t>Coûts</a:t>
          </a:r>
        </a:p>
      </dsp:txBody>
      <dsp:txXfrm>
        <a:off x="2749132" y="2231420"/>
        <a:ext cx="1698919" cy="430692"/>
      </dsp:txXfrm>
    </dsp:sp>
    <dsp:sp modelId="{1C78C068-B623-45D1-A0CC-1145A0E79505}">
      <dsp:nvSpPr>
        <dsp:cNvPr id="0" name=""/>
        <dsp:cNvSpPr/>
      </dsp:nvSpPr>
      <dsp:spPr>
        <a:xfrm>
          <a:off x="0" y="2208121"/>
          <a:ext cx="1745517" cy="477290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>
              <a:latin typeface="Arial" panose="020B0604020202020204" pitchFamily="34" charset="0"/>
              <a:cs typeface="Arial" panose="020B0604020202020204" pitchFamily="34" charset="0"/>
            </a:rPr>
            <a:t>Qualité</a:t>
          </a:r>
        </a:p>
      </dsp:txBody>
      <dsp:txXfrm>
        <a:off x="23299" y="2231420"/>
        <a:ext cx="1698919" cy="430692"/>
      </dsp:txXfrm>
    </dsp:sp>
    <dsp:sp modelId="{C5E2729E-759F-4E48-823B-5B30C1F13BC3}">
      <dsp:nvSpPr>
        <dsp:cNvPr id="0" name=""/>
        <dsp:cNvSpPr/>
      </dsp:nvSpPr>
      <dsp:spPr>
        <a:xfrm>
          <a:off x="1470240" y="1295078"/>
          <a:ext cx="1633176" cy="477290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>
              <a:latin typeface="Arial" panose="020B0604020202020204" pitchFamily="34" charset="0"/>
              <a:cs typeface="Arial" panose="020B0604020202020204" pitchFamily="34" charset="0"/>
            </a:rPr>
            <a:t>Risque</a:t>
          </a:r>
        </a:p>
      </dsp:txBody>
      <dsp:txXfrm>
        <a:off x="1493539" y="1318377"/>
        <a:ext cx="1586578" cy="4306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0AFD5-5257-44EF-8EFB-28A073CEACFE}">
      <dsp:nvSpPr>
        <dsp:cNvPr id="0" name=""/>
        <dsp:cNvSpPr/>
      </dsp:nvSpPr>
      <dsp:spPr>
        <a:xfrm>
          <a:off x="1201541" y="558"/>
          <a:ext cx="2404618" cy="114934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Identification</a:t>
          </a:r>
          <a:endParaRPr lang="fr-FR" sz="19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553689" y="168876"/>
        <a:ext cx="1700322" cy="812711"/>
      </dsp:txXfrm>
    </dsp:sp>
    <dsp:sp modelId="{23FF3D1C-A2E3-4188-BDED-F5B167E21F2C}">
      <dsp:nvSpPr>
        <dsp:cNvPr id="0" name=""/>
        <dsp:cNvSpPr/>
      </dsp:nvSpPr>
      <dsp:spPr>
        <a:xfrm rot="2700000">
          <a:off x="2945343" y="1000972"/>
          <a:ext cx="156401" cy="387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b="1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214" y="1061964"/>
        <a:ext cx="109481" cy="232742"/>
      </dsp:txXfrm>
    </dsp:sp>
    <dsp:sp modelId="{89BF4193-2E33-411F-B911-A963964BF99A}">
      <dsp:nvSpPr>
        <dsp:cNvPr id="0" name=""/>
        <dsp:cNvSpPr/>
      </dsp:nvSpPr>
      <dsp:spPr>
        <a:xfrm>
          <a:off x="2665894" y="1220508"/>
          <a:ext cx="1915812" cy="1149347"/>
        </a:xfrm>
        <a:prstGeom prst="ellipse">
          <a:avLst/>
        </a:prstGeom>
        <a:solidFill>
          <a:schemeClr val="accent4">
            <a:hueOff val="-3732583"/>
            <a:satOff val="1753"/>
            <a:lumOff val="6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Estimation</a:t>
          </a:r>
          <a:endParaRPr lang="fr-FR" sz="19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946458" y="1388826"/>
        <a:ext cx="1354684" cy="812711"/>
      </dsp:txXfrm>
    </dsp:sp>
    <dsp:sp modelId="{3972F54B-2F88-440B-A0E5-34A88209D187}">
      <dsp:nvSpPr>
        <dsp:cNvPr id="0" name=""/>
        <dsp:cNvSpPr/>
      </dsp:nvSpPr>
      <dsp:spPr>
        <a:xfrm rot="8100000">
          <a:off x="2938367" y="2202692"/>
          <a:ext cx="167939" cy="387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732583"/>
            <a:satOff val="1753"/>
            <a:lumOff val="6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b="1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981371" y="2262460"/>
        <a:ext cx="117557" cy="232742"/>
      </dsp:txXfrm>
    </dsp:sp>
    <dsp:sp modelId="{E1F6C267-A96E-4BD6-87D9-DD9E2787B044}">
      <dsp:nvSpPr>
        <dsp:cNvPr id="0" name=""/>
        <dsp:cNvSpPr/>
      </dsp:nvSpPr>
      <dsp:spPr>
        <a:xfrm>
          <a:off x="1362921" y="2440458"/>
          <a:ext cx="2081858" cy="1149347"/>
        </a:xfrm>
        <a:prstGeom prst="ellipse">
          <a:avLst/>
        </a:prstGeom>
        <a:solidFill>
          <a:schemeClr val="accent4">
            <a:hueOff val="-7465166"/>
            <a:satOff val="3507"/>
            <a:lumOff val="13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Evaluation</a:t>
          </a:r>
          <a:endParaRPr lang="fr-FR" sz="19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667802" y="2608776"/>
        <a:ext cx="1472096" cy="812711"/>
      </dsp:txXfrm>
    </dsp:sp>
    <dsp:sp modelId="{D49406BB-9BD9-43A9-89D1-9F963884CC8D}">
      <dsp:nvSpPr>
        <dsp:cNvPr id="0" name=""/>
        <dsp:cNvSpPr/>
      </dsp:nvSpPr>
      <dsp:spPr>
        <a:xfrm rot="13500000">
          <a:off x="1701161" y="2205491"/>
          <a:ext cx="174002" cy="387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7465166"/>
            <a:satOff val="3507"/>
            <a:lumOff val="13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b="1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745717" y="2301528"/>
        <a:ext cx="121801" cy="232742"/>
      </dsp:txXfrm>
    </dsp:sp>
    <dsp:sp modelId="{29945F9A-EA6F-43F1-B351-F06C74A4B22F}">
      <dsp:nvSpPr>
        <dsp:cNvPr id="0" name=""/>
        <dsp:cNvSpPr/>
      </dsp:nvSpPr>
      <dsp:spPr>
        <a:xfrm>
          <a:off x="281646" y="1220508"/>
          <a:ext cx="1804509" cy="1149347"/>
        </a:xfrm>
        <a:prstGeom prst="ellipse">
          <a:avLst/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Traitement </a:t>
          </a:r>
          <a:endParaRPr lang="fr-FR" sz="19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45910" y="1388826"/>
        <a:ext cx="1275981" cy="812711"/>
      </dsp:txXfrm>
    </dsp:sp>
    <dsp:sp modelId="{E1059DA9-732B-4FF5-8198-A1323D9A2CEA}">
      <dsp:nvSpPr>
        <dsp:cNvPr id="0" name=""/>
        <dsp:cNvSpPr/>
      </dsp:nvSpPr>
      <dsp:spPr>
        <a:xfrm rot="18900000">
          <a:off x="1692499" y="1011398"/>
          <a:ext cx="162464" cy="387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b="1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99637" y="1106211"/>
        <a:ext cx="113725" cy="232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489B4-BBA6-483F-A9BE-15D7653DB868}" type="datetimeFigureOut">
              <a:rPr lang="fr-FR" smtClean="0"/>
              <a:t>28/06/2019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64D51-EDC4-4A73-9443-5754DA36E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243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41EE7-E53D-42DF-81AA-6DFB0065E610}" type="datetimeFigureOut">
              <a:rPr lang="fr-FR" smtClean="0"/>
              <a:t>28/06/2019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319BF-727E-4705-A865-2B50D6D695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081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19BF-727E-4705-A865-2B50D6D6950F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1557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19BF-727E-4705-A865-2B50D6D6950F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7051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19BF-727E-4705-A865-2B50D6D6950F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163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19BF-727E-4705-A865-2B50D6D6950F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412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19BF-727E-4705-A865-2B50D6D6950F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547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4B78-6FAC-4D19-BF1F-B4B9552FCBBF}" type="datetime1">
              <a:rPr lang="en-US" smtClean="0"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90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CD66-9E09-4B55-B541-886AF97B9072}" type="datetime1">
              <a:rPr lang="en-US" smtClean="0"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4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1638-17B7-4FC9-873D-10F5AAF1093C}" type="datetime1">
              <a:rPr lang="en-US" smtClean="0"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30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3817F-79BF-47FD-95AA-5B82E67025C4}" type="datetime1">
              <a:rPr lang="en-US" smtClean="0"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39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8AB2-39FF-4904-B036-6832AB01CA00}" type="datetime1">
              <a:rPr lang="en-US" smtClean="0"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037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1615-75AB-4292-BAD6-515E0E8EAE3C}" type="datetime1">
              <a:rPr lang="en-US" smtClean="0"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7316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E9FA6-6CDF-441A-B2AB-D8D1FAD9AC6F}" type="datetime1">
              <a:rPr lang="en-US" smtClean="0"/>
              <a:t>6/28/2019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46427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90FA-5905-49CD-9D8A-FF2C93D56DA6}" type="datetime1">
              <a:rPr lang="en-US" smtClean="0"/>
              <a:t>6/28/2019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62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8500-7FE9-413A-8AF9-DE1CB932FF81}" type="datetime1">
              <a:rPr lang="en-US" smtClean="0"/>
              <a:t>6/28/2019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74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8890-189E-409F-98A6-C42B323A0D29}" type="datetime1">
              <a:rPr lang="en-US" smtClean="0"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1953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14F4-30E6-4A2B-B6B4-57FF9B1E8A8F}" type="datetime1">
              <a:rPr lang="en-US" smtClean="0"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10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1DE16-2ABA-4F7D-9A16-839C44031A09}" type="datetime1">
              <a:rPr lang="en-US" smtClean="0"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9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6.wdp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6.png"/><Relationship Id="rId10" Type="http://schemas.microsoft.com/office/2007/relationships/hdphoto" Target="../media/hdphoto9.wdp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29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6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7000"/>
            <a:lum/>
          </a:blip>
          <a:srcRect/>
          <a:stretch>
            <a:fillRect t="12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22499" y="161365"/>
            <a:ext cx="7553321" cy="161592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2">
                <a:lumMod val="50000"/>
              </a:schemeClr>
            </a:glow>
            <a:outerShdw blurRad="50800" dist="38100" dir="8100000" algn="tr" rotWithShape="0">
              <a:schemeClr val="tx2">
                <a:alpha val="40000"/>
              </a:schemeClr>
            </a:outerShdw>
            <a:softEdge rad="12700"/>
          </a:effectLst>
        </p:spPr>
        <p:txBody>
          <a:bodyPr wrap="square">
            <a:prstTxWarp prst="textPlain">
              <a:avLst>
                <a:gd name="adj" fmla="val 47914"/>
              </a:avLst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 rtl="1">
              <a:spcBef>
                <a:spcPct val="50000"/>
              </a:spcBef>
            </a:pPr>
            <a:r>
              <a:rPr lang="ar-DZ" sz="7200" dirty="0">
                <a:ln w="0"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بسم الله الرحمن الرحيم</a:t>
            </a:r>
            <a:endParaRPr lang="fr-FR" sz="7200" dirty="0">
              <a:ln w="0">
                <a:solidFill>
                  <a:schemeClr val="accent3">
                    <a:lumMod val="20000"/>
                    <a:lumOff val="80000"/>
                  </a:schemeClr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804813" y="6404627"/>
            <a:ext cx="284092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72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51024" y="6395617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900953" y="725305"/>
            <a:ext cx="25266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Les poteaux</a:t>
            </a:r>
            <a:r>
              <a:rPr lang="fr-FR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</a:t>
            </a:r>
            <a:endParaRPr lang="fr-FR" sz="24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034757"/>
              </p:ext>
            </p:extLst>
          </p:nvPr>
        </p:nvGraphicFramePr>
        <p:xfrm>
          <a:off x="278269" y="1462066"/>
          <a:ext cx="5580529" cy="393715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5573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75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60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95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0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Niveau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, b (cm)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Niveau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, b (cm)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4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Sous-sol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Étage 6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4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L’entre sol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Étage 7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40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RDC</a:t>
                      </a:r>
                      <a:endParaRPr lang="fr-FR" sz="1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Étage 8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4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Étage 1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Étage 9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4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Étage 2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Étage 10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4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Étage 3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Étage 11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4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Étage 4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Étage 12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78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Étage 5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buanderie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648063" y="5630503"/>
            <a:ext cx="4840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Pré-dimensionnement</a:t>
            </a:r>
            <a:r>
              <a:rPr lang="fr-F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poteaux</a:t>
            </a: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914489"/>
              </p:ext>
            </p:extLst>
          </p:nvPr>
        </p:nvGraphicFramePr>
        <p:xfrm>
          <a:off x="6206993" y="1430030"/>
          <a:ext cx="5721725" cy="398032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596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36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78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34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82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Niveau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, b (cm)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Niveau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, b (cm)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Sous-sol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fr-FR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Étage 6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fr-FR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L’entre sol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fr-FR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Étage 7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fr-FR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15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RDC</a:t>
                      </a:r>
                      <a:endParaRPr lang="fr-FR" sz="1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fr-FR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Étage 8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fr-FR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1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Étage 1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fr-FR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Étage 9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fr-FR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1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Étage 2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fr-FR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Étage 10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fr-FR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Étage 3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fr-FR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Étage 11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fr-FR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1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Étage 4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fr-FR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Étage 12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fr-FR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86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Étage 5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fr-FR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buanderie</a:t>
                      </a: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42214" marR="42214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206993" y="5630503"/>
            <a:ext cx="49809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Dimensions </a:t>
            </a: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poteaux après les différents </a:t>
            </a:r>
            <a:r>
              <a:rPr lang="fr-F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vérifications.</a:t>
            </a: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280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887506" y="725305"/>
            <a:ext cx="22349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Les voiles</a:t>
            </a:r>
            <a:r>
              <a:rPr lang="fr-FR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</a:t>
            </a:r>
            <a:endParaRPr lang="fr-FR" sz="24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1164778" y="1232992"/>
                <a:ext cx="2814232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F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fr-FR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max</m:t>
                      </m:r>
                      <m:r>
                        <a:rPr lang="fr-F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fr-F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;15 </m:t>
                      </m:r>
                      <m:r>
                        <a:rPr lang="fr-F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fr-F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778" y="1232992"/>
                <a:ext cx="2814232" cy="7012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966958"/>
              </p:ext>
            </p:extLst>
          </p:nvPr>
        </p:nvGraphicFramePr>
        <p:xfrm>
          <a:off x="644843" y="2121893"/>
          <a:ext cx="6013534" cy="400067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18219"/>
                <a:gridCol w="1365105"/>
                <a:gridCol w="1365105"/>
                <a:gridCol w="1365105"/>
              </a:tblGrid>
              <a:tr h="769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Niveau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 (cm)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Epaisseur (cm)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 min (cm)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</a:tr>
              <a:tr h="628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Sous-sols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fr-FR" sz="24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fr-FR" sz="24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</a:tr>
              <a:tr h="6288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 sol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fr-FR" sz="24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fr-FR" sz="24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</a:tr>
              <a:tr h="6288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RDC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337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fr-FR" sz="24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fr-FR" sz="24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</a:tr>
              <a:tr h="6288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fr-FR" sz="2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 </a:t>
                      </a: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étage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332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fr-FR" sz="24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fr-FR" sz="24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</a:tr>
              <a:tr h="7158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 2</a:t>
                      </a:r>
                      <a:r>
                        <a:rPr lang="fr-FR" sz="2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éme</a:t>
                      </a: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 12</a:t>
                      </a:r>
                      <a:r>
                        <a:rPr lang="fr-FR" sz="2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éme</a:t>
                      </a: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étage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fr-FR" sz="24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fr-FR" sz="24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</a:tr>
            </a:tbl>
          </a:graphicData>
        </a:graphic>
      </p:graphicFrame>
      <p:grpSp>
        <p:nvGrpSpPr>
          <p:cNvPr id="8" name="Groupe 7"/>
          <p:cNvGrpSpPr/>
          <p:nvPr/>
        </p:nvGrpSpPr>
        <p:grpSpPr>
          <a:xfrm>
            <a:off x="6658377" y="1687870"/>
            <a:ext cx="5368021" cy="3666236"/>
            <a:chOff x="1528250" y="2950110"/>
            <a:chExt cx="5686157" cy="3666236"/>
          </a:xfrm>
        </p:grpSpPr>
        <p:grpSp>
          <p:nvGrpSpPr>
            <p:cNvPr id="9" name="Groupe 8"/>
            <p:cNvGrpSpPr/>
            <p:nvPr/>
          </p:nvGrpSpPr>
          <p:grpSpPr>
            <a:xfrm>
              <a:off x="1528250" y="2950110"/>
              <a:ext cx="4047308" cy="3666236"/>
              <a:chOff x="1654591" y="2950110"/>
              <a:chExt cx="3738688" cy="3666236"/>
            </a:xfrm>
          </p:grpSpPr>
          <p:grpSp>
            <p:nvGrpSpPr>
              <p:cNvPr id="14" name="Group 1"/>
              <p:cNvGrpSpPr>
                <a:grpSpLocks/>
              </p:cNvGrpSpPr>
              <p:nvPr/>
            </p:nvGrpSpPr>
            <p:grpSpPr bwMode="auto">
              <a:xfrm>
                <a:off x="1654591" y="2950110"/>
                <a:ext cx="3738688" cy="3666236"/>
                <a:chOff x="2019" y="1630"/>
                <a:chExt cx="5887" cy="4323"/>
              </a:xfrm>
            </p:grpSpPr>
            <p:grpSp>
              <p:nvGrpSpPr>
                <p:cNvPr id="33" name="Group 2"/>
                <p:cNvGrpSpPr>
                  <a:grpSpLocks/>
                </p:cNvGrpSpPr>
                <p:nvPr/>
              </p:nvGrpSpPr>
              <p:grpSpPr bwMode="auto">
                <a:xfrm>
                  <a:off x="2019" y="1630"/>
                  <a:ext cx="5887" cy="4323"/>
                  <a:chOff x="2019" y="1630"/>
                  <a:chExt cx="5887" cy="4323"/>
                </a:xfrm>
              </p:grpSpPr>
              <p:sp>
                <p:nvSpPr>
                  <p:cNvPr id="35" name="AutoShap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44" y="1632"/>
                    <a:ext cx="253" cy="214"/>
                  </a:xfrm>
                  <a:prstGeom prst="straightConnector1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" name="AutoShap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18" y="1632"/>
                    <a:ext cx="253" cy="214"/>
                  </a:xfrm>
                  <a:prstGeom prst="straightConnector1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37" name="Group 3"/>
                  <p:cNvGrpSpPr>
                    <a:grpSpLocks/>
                  </p:cNvGrpSpPr>
                  <p:nvPr/>
                </p:nvGrpSpPr>
                <p:grpSpPr bwMode="auto">
                  <a:xfrm>
                    <a:off x="2019" y="1630"/>
                    <a:ext cx="5887" cy="4323"/>
                    <a:chOff x="1591" y="10399"/>
                    <a:chExt cx="5887" cy="4297"/>
                  </a:xfrm>
                </p:grpSpPr>
                <p:sp>
                  <p:nvSpPr>
                    <p:cNvPr id="39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499" y="14301"/>
                      <a:ext cx="641" cy="395"/>
                    </a:xfrm>
                    <a:prstGeom prst="rect">
                      <a:avLst/>
                    </a:prstGeom>
                    <a:noFill/>
                    <a:ln w="2857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r-FR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p:txBody>
                </p:sp>
                <p:sp>
                  <p:nvSpPr>
                    <p:cNvPr id="41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90" y="10612"/>
                      <a:ext cx="2026" cy="347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85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" name="AutoShap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43" y="10399"/>
                      <a:ext cx="2026" cy="0"/>
                    </a:xfrm>
                    <a:prstGeom prst="straightConnector1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3" name="AutoShap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69" y="10399"/>
                      <a:ext cx="0" cy="3478"/>
                    </a:xfrm>
                    <a:prstGeom prst="straightConnector1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4" name="AutoShape 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816" y="13877"/>
                      <a:ext cx="253" cy="213"/>
                    </a:xfrm>
                    <a:prstGeom prst="straightConnector1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" name="AutoShap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90" y="14235"/>
                      <a:ext cx="2026" cy="0"/>
                    </a:xfrm>
                    <a:prstGeom prst="straightConnector1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 type="triangle" w="med" len="med"/>
                      <a:tailEnd type="triangle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6" name="AutoShape 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97" y="10567"/>
                      <a:ext cx="1" cy="3207"/>
                    </a:xfrm>
                    <a:prstGeom prst="straightConnector1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 type="triangle" w="med" len="med"/>
                      <a:tailEnd type="triangle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7" name="Text Box 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982" y="14024"/>
                      <a:ext cx="496" cy="502"/>
                    </a:xfrm>
                    <a:prstGeom prst="rect">
                      <a:avLst/>
                    </a:prstGeom>
                    <a:noFill/>
                    <a:ln w="2857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r-FR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8" name="Text Box 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91" y="12138"/>
                          <a:ext cx="2909" cy="395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fr-FR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fr-FR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=306 </m:t>
                                </m:r>
                                <m:r>
                                  <a:rPr lang="fr-FR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𝑐𝑚</m:t>
                                </m:r>
                              </m:oMath>
                            </m:oMathPara>
                          </a14:m>
                          <a:endParaRPr lang="fr-FR" sz="2000" i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48" name="Text Box 5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591" y="12138"/>
                          <a:ext cx="2909" cy="395"/>
                        </a:xfrm>
                        <a:prstGeom prst="rect">
                          <a:avLst/>
                        </a:prstGeom>
                        <a:blipFill rotWithShape="0">
                          <a:blip r:embed="rId4"/>
                          <a:stretch>
                            <a:fillRect b="-18182"/>
                          </a:stretch>
                        </a:blipFill>
                        <a:ln w="2857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49" name="AutoShap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15" y="14235"/>
                      <a:ext cx="2026" cy="0"/>
                    </a:xfrm>
                    <a:prstGeom prst="straightConnector1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 type="triangle" w="med" len="med"/>
                      <a:tailEnd type="triangle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34" name="AutoShape 15"/>
                <p:cNvSpPr>
                  <a:spLocks noChangeShapeType="1"/>
                </p:cNvSpPr>
                <p:nvPr/>
              </p:nvSpPr>
              <p:spPr bwMode="auto">
                <a:xfrm flipV="1">
                  <a:off x="7303" y="5194"/>
                  <a:ext cx="314" cy="270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5" name="Connecteur droit 14"/>
              <p:cNvCxnSpPr/>
              <p:nvPr/>
            </p:nvCxnSpPr>
            <p:spPr>
              <a:xfrm flipH="1">
                <a:off x="4972862" y="3184564"/>
                <a:ext cx="160674" cy="2177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/>
              <p:nvPr/>
            </p:nvCxnSpPr>
            <p:spPr>
              <a:xfrm flipH="1">
                <a:off x="3686200" y="3394498"/>
                <a:ext cx="128666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/>
              <p:cNvCxnSpPr/>
              <p:nvPr/>
            </p:nvCxnSpPr>
            <p:spPr>
              <a:xfrm flipH="1">
                <a:off x="4765183" y="3130993"/>
                <a:ext cx="207679" cy="2713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/>
              <p:cNvCxnSpPr/>
              <p:nvPr/>
            </p:nvCxnSpPr>
            <p:spPr>
              <a:xfrm flipH="1">
                <a:off x="4595616" y="3128845"/>
                <a:ext cx="207679" cy="2713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/>
              <p:cNvCxnSpPr/>
              <p:nvPr/>
            </p:nvCxnSpPr>
            <p:spPr>
              <a:xfrm flipH="1">
                <a:off x="4426041" y="3113819"/>
                <a:ext cx="207679" cy="2713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/>
            </p:nvCxnSpPr>
            <p:spPr>
              <a:xfrm flipH="1">
                <a:off x="4230714" y="3124551"/>
                <a:ext cx="207679" cy="2713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 flipH="1">
                <a:off x="4073706" y="3135772"/>
                <a:ext cx="207679" cy="2713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 flipH="1">
                <a:off x="3892025" y="3144741"/>
                <a:ext cx="207679" cy="2713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 flipH="1">
                <a:off x="3709331" y="3130993"/>
                <a:ext cx="207679" cy="2713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 flipH="1">
                <a:off x="4983593" y="5625558"/>
                <a:ext cx="160674" cy="2177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 flipH="1">
                <a:off x="3696931" y="5835492"/>
                <a:ext cx="128666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 flipH="1">
                <a:off x="4737277" y="5833412"/>
                <a:ext cx="207679" cy="2713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 flipH="1">
                <a:off x="4567710" y="5831264"/>
                <a:ext cx="207679" cy="2713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 flipH="1">
                <a:off x="4398135" y="5816238"/>
                <a:ext cx="207679" cy="2713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/>
              <p:nvPr/>
            </p:nvCxnSpPr>
            <p:spPr>
              <a:xfrm flipH="1">
                <a:off x="4202808" y="5826970"/>
                <a:ext cx="207679" cy="2713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>
              <a:xfrm flipH="1">
                <a:off x="4045800" y="5838191"/>
                <a:ext cx="207679" cy="2713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>
              <a:xfrm flipH="1">
                <a:off x="3864119" y="5847160"/>
                <a:ext cx="207679" cy="2713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/>
              <p:nvPr/>
            </p:nvCxnSpPr>
            <p:spPr>
              <a:xfrm flipH="1">
                <a:off x="3681425" y="5833412"/>
                <a:ext cx="207679" cy="2713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045497" y="5643245"/>
              <a:ext cx="11689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longrine </a:t>
              </a:r>
              <a:endParaRPr lang="fr-FR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19265" y="2984023"/>
              <a:ext cx="9108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poutre</a:t>
              </a:r>
              <a:endParaRPr lang="fr-FR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 flipH="1">
              <a:off x="5160993" y="5878049"/>
              <a:ext cx="81172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flipH="1">
              <a:off x="5160993" y="3184564"/>
              <a:ext cx="81172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51024" y="6395617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4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51024" y="6395617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3737" y="622158"/>
            <a:ext cx="4525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2-Descente des charges :</a:t>
            </a:r>
            <a:endParaRPr lang="fr-FR" sz="2800" b="1" i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272246"/>
              </p:ext>
            </p:extLst>
          </p:nvPr>
        </p:nvGraphicFramePr>
        <p:xfrm>
          <a:off x="2111188" y="1920394"/>
          <a:ext cx="7664824" cy="447522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325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11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11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6135">
                <a:tc>
                  <a:txBody>
                    <a:bodyPr/>
                    <a:lstStyle/>
                    <a:p>
                      <a:pPr algn="ctr"/>
                      <a:r>
                        <a:rPr lang="fr-FR" sz="25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Etages</a:t>
                      </a:r>
                      <a:endParaRPr lang="fr-FR" sz="2500" b="0" i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 (KN/m²)</a:t>
                      </a:r>
                      <a:endParaRPr lang="fr-FR" sz="2500" b="0" i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 (KN/m²)</a:t>
                      </a:r>
                      <a:endParaRPr lang="fr-FR" sz="2500" b="0" i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6135">
                <a:tc>
                  <a:txBody>
                    <a:bodyPr/>
                    <a:lstStyle/>
                    <a:p>
                      <a:pPr algn="ctr"/>
                      <a:r>
                        <a:rPr lang="fr-FR" sz="2500" b="0" i="0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Sous-sol</a:t>
                      </a:r>
                      <a:endParaRPr lang="fr-FR" sz="2500" b="0" i="0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6,96</a:t>
                      </a:r>
                      <a:endParaRPr lang="fr-FR" sz="2400" b="1" i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fr-FR" sz="2400" b="1" i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06135">
                <a:tc>
                  <a:txBody>
                    <a:bodyPr/>
                    <a:lstStyle/>
                    <a:p>
                      <a:pPr algn="ctr"/>
                      <a:r>
                        <a:rPr lang="fr-FR" sz="2500" b="0" i="0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RDC</a:t>
                      </a:r>
                      <a:endParaRPr lang="fr-FR" sz="2500" b="0" i="0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7,36</a:t>
                      </a:r>
                      <a:endParaRPr lang="fr-FR" sz="2400" b="1" i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fr-FR" sz="2400" b="1" i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06135">
                <a:tc>
                  <a:txBody>
                    <a:bodyPr/>
                    <a:lstStyle/>
                    <a:p>
                      <a:pPr algn="ctr"/>
                      <a:r>
                        <a:rPr lang="fr-FR" sz="2500" b="0" i="0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fr-FR" sz="2500" b="0" i="0" u="none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2500" b="0" i="0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étage</a:t>
                      </a:r>
                      <a:endParaRPr lang="fr-FR" sz="2500" b="0" i="0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7,36</a:t>
                      </a:r>
                      <a:endParaRPr lang="fr-FR" sz="2400" b="1" i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fr-FR" sz="2400" b="1" i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6135">
                <a:tc>
                  <a:txBody>
                    <a:bodyPr/>
                    <a:lstStyle/>
                    <a:p>
                      <a:pPr algn="ctr"/>
                      <a:r>
                        <a:rPr lang="fr-FR" sz="2500" b="0" i="0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Étage</a:t>
                      </a:r>
                      <a:r>
                        <a:rPr lang="fr-FR" sz="2500" b="0" i="0" u="non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courant</a:t>
                      </a:r>
                      <a:r>
                        <a:rPr lang="fr-FR" sz="2500" b="0" i="0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FR" sz="2500" b="0" i="0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5,86</a:t>
                      </a:r>
                      <a:endParaRPr lang="fr-FR" sz="3200" b="0" i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fr-FR" sz="2400" b="1" i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2274">
                <a:tc>
                  <a:txBody>
                    <a:bodyPr/>
                    <a:lstStyle/>
                    <a:p>
                      <a:pPr algn="ctr"/>
                      <a:r>
                        <a:rPr lang="fr-FR" sz="2500" b="0" i="0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Terrasse accessible</a:t>
                      </a:r>
                      <a:endParaRPr lang="fr-FR" sz="2500" b="0" i="0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5,02</a:t>
                      </a:r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fr-F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2274">
                <a:tc>
                  <a:txBody>
                    <a:bodyPr/>
                    <a:lstStyle/>
                    <a:p>
                      <a:pPr algn="ctr"/>
                      <a:r>
                        <a:rPr kumimoji="0" lang="fr-FR" sz="2500" u="none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fr-FR" sz="2500" u="non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errasse </a:t>
                      </a:r>
                      <a:r>
                        <a:rPr kumimoji="0" lang="fr-FR" sz="2500" u="none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inaccessible </a:t>
                      </a:r>
                      <a:endParaRPr lang="fr-FR" sz="2500" b="0" i="0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7,03</a:t>
                      </a:r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F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933737" y="1325170"/>
            <a:ext cx="2820003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D’après </a:t>
            </a:r>
            <a:r>
              <a:rPr lang="fr-F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DTR B.C.2.2 :</a:t>
            </a:r>
            <a:endParaRPr lang="fr-FR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5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51024" y="6395617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0095" y="308846"/>
            <a:ext cx="79337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é</a:t>
            </a:r>
            <a:r>
              <a:rPr lang="fr-FR" sz="3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tude des éléments secondaires</a:t>
            </a:r>
            <a:endParaRPr lang="fr-FR" sz="32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2957" y="1022409"/>
            <a:ext cx="25619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Poutrelles :</a:t>
            </a:r>
            <a:endParaRPr lang="fr-FR" sz="2800" b="1" i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909323"/>
              </p:ext>
            </p:extLst>
          </p:nvPr>
        </p:nvGraphicFramePr>
        <p:xfrm>
          <a:off x="4531659" y="1065911"/>
          <a:ext cx="6683188" cy="5210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8030"/>
                <a:gridCol w="1410252"/>
                <a:gridCol w="1973718"/>
                <a:gridCol w="2111188"/>
              </a:tblGrid>
              <a:tr h="360524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0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Niveau</a:t>
                      </a:r>
                      <a:endParaRPr lang="fr-FR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320" marR="203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Type</a:t>
                      </a:r>
                    </a:p>
                  </a:txBody>
                  <a:tcPr marL="20320" marR="203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Ferraillage</a:t>
                      </a:r>
                    </a:p>
                  </a:txBody>
                  <a:tcPr marL="20320" marR="203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5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0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Travée</a:t>
                      </a:r>
                      <a:endParaRPr lang="fr-FR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320" marR="203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0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Appui</a:t>
                      </a:r>
                      <a:endParaRPr lang="fr-FR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320" marR="203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4370">
                <a:tc row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Etage courant</a:t>
                      </a:r>
                      <a:endParaRPr lang="fr-FR" sz="20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3T12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2T16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407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3T12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2T16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407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2T12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2T16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407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2T12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1T16+1T14</a:t>
                      </a:r>
                      <a:endParaRPr lang="fr-F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407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fr-FR" sz="20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2T12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1T16+1T14</a:t>
                      </a:r>
                      <a:endParaRPr lang="fr-F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407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2T12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2T12</a:t>
                      </a:r>
                      <a:endParaRPr lang="fr-F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407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2T12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1T16+1T14</a:t>
                      </a:r>
                      <a:endParaRPr lang="fr-F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4071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Terrasse</a:t>
                      </a:r>
                      <a:r>
                        <a:rPr lang="fr-FR" sz="20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acc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2T12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2T14</a:t>
                      </a:r>
                      <a:endParaRPr lang="fr-F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407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2T12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1T16+1T14</a:t>
                      </a:r>
                      <a:endParaRPr lang="fr-F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407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2T12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2T14</a:t>
                      </a:r>
                      <a:endParaRPr lang="fr-F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407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Terrasse </a:t>
                      </a:r>
                      <a:r>
                        <a:rPr lang="fr-FR" sz="20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inacc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2T12</a:t>
                      </a:r>
                      <a:endParaRPr lang="fr-F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2T16</a:t>
                      </a:r>
                      <a:endParaRPr lang="fr-F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407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1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3T12</a:t>
                      </a:r>
                      <a:endParaRPr lang="fr-F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2T12</a:t>
                      </a:r>
                      <a:endParaRPr lang="fr-F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8" y="1887204"/>
            <a:ext cx="3615849" cy="156869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00098" y="3455894"/>
            <a:ext cx="3567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oupe </a:t>
            </a: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travée (type 13 Etage courant)</a:t>
            </a:r>
            <a:endParaRPr lang="fr-F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57" y="4286891"/>
            <a:ext cx="3615849" cy="15686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2957" y="5938006"/>
            <a:ext cx="33209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Coupe en 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appui </a:t>
            </a: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(type 13 Etage courant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58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2362" y="702841"/>
            <a:ext cx="4398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Plancher dalle pleine :</a:t>
            </a:r>
            <a:endParaRPr lang="fr-FR" sz="2800" b="1" i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0666"/>
              </p:ext>
            </p:extLst>
          </p:nvPr>
        </p:nvGraphicFramePr>
        <p:xfrm>
          <a:off x="1653987" y="1487235"/>
          <a:ext cx="9278472" cy="4281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2543"/>
                <a:gridCol w="1256703"/>
                <a:gridCol w="1256703"/>
                <a:gridCol w="1256703"/>
                <a:gridCol w="1291940"/>
                <a:gridCol w="1291940"/>
                <a:gridCol w="1291940"/>
              </a:tblGrid>
              <a:tr h="554902">
                <a:tc row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Niveau</a:t>
                      </a:r>
                      <a:endParaRPr lang="fr-FR" sz="2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320" marR="203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Ferraillage</a:t>
                      </a:r>
                    </a:p>
                  </a:txBody>
                  <a:tcPr marL="20320" marR="203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231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Travée</a:t>
                      </a:r>
                    </a:p>
                  </a:txBody>
                  <a:tcPr marL="20320" marR="203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Appui</a:t>
                      </a:r>
                    </a:p>
                  </a:txBody>
                  <a:tcPr marL="20320" marR="203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0169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Ast (cm²/ml)</a:t>
                      </a:r>
                      <a:endParaRPr lang="fr-FR" sz="2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320" marR="203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Ar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(cm²/ml)</a:t>
                      </a:r>
                      <a:endParaRPr lang="fr-FR" sz="2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320" marR="203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St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(cm)</a:t>
                      </a:r>
                      <a:endParaRPr lang="fr-FR" sz="2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320" marR="203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(cm²/ml)</a:t>
                      </a:r>
                    </a:p>
                  </a:txBody>
                  <a:tcPr marL="20320" marR="203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(cm²/ml)</a:t>
                      </a:r>
                    </a:p>
                  </a:txBody>
                  <a:tcPr marL="20320" marR="203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St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(cm)</a:t>
                      </a:r>
                      <a:endParaRPr lang="fr-FR" sz="2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320" marR="203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49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Sous-sol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6T10</a:t>
                      </a:r>
                      <a:endParaRPr lang="fr-F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5T10</a:t>
                      </a:r>
                      <a:endParaRPr lang="fr-F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fr-F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5T10</a:t>
                      </a:r>
                      <a:endParaRPr lang="fr-F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5T10</a:t>
                      </a:r>
                      <a:endParaRPr lang="fr-F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fr-F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49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RDC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5T12</a:t>
                      </a:r>
                      <a:endParaRPr lang="fr-F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5T10</a:t>
                      </a:r>
                      <a:endParaRPr lang="fr-F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fr-F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5T10</a:t>
                      </a:r>
                      <a:endParaRPr lang="fr-F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5T10</a:t>
                      </a:r>
                      <a:endParaRPr lang="fr-F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fr-F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025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fr-FR" sz="2400" baseline="30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étage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6T10</a:t>
                      </a:r>
                      <a:endParaRPr lang="fr-F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5T10</a:t>
                      </a:r>
                      <a:endParaRPr lang="fr-F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fr-F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5T10</a:t>
                      </a:r>
                      <a:endParaRPr lang="fr-F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5T10</a:t>
                      </a:r>
                      <a:endParaRPr lang="fr-F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fr-F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51024" y="6395617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e 43"/>
          <p:cNvGrpSpPr/>
          <p:nvPr/>
        </p:nvGrpSpPr>
        <p:grpSpPr>
          <a:xfrm>
            <a:off x="76357" y="747070"/>
            <a:ext cx="3851599" cy="2436721"/>
            <a:chOff x="3994179" y="1206066"/>
            <a:chExt cx="3851599" cy="2436721"/>
          </a:xfrm>
        </p:grpSpPr>
        <p:sp>
          <p:nvSpPr>
            <p:cNvPr id="7" name="Text Box 111"/>
            <p:cNvSpPr txBox="1">
              <a:spLocks noChangeArrowheads="1"/>
            </p:cNvSpPr>
            <p:nvPr/>
          </p:nvSpPr>
          <p:spPr bwMode="auto">
            <a:xfrm>
              <a:off x="4282645" y="2135002"/>
              <a:ext cx="903055" cy="279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 smtClean="0"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25 </a:t>
              </a:r>
              <a:r>
                <a:rPr lang="fr-FR" sz="2000" dirty="0"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cm</a:t>
              </a:r>
              <a:endParaRPr lang="fr-FR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79"/>
            <p:cNvGrpSpPr>
              <a:grpSpLocks/>
            </p:cNvGrpSpPr>
            <p:nvPr/>
          </p:nvGrpSpPr>
          <p:grpSpPr bwMode="auto">
            <a:xfrm>
              <a:off x="3994179" y="1206066"/>
              <a:ext cx="3851599" cy="2436721"/>
              <a:chOff x="2882" y="3894"/>
              <a:chExt cx="5728" cy="3334"/>
            </a:xfrm>
          </p:grpSpPr>
          <p:sp>
            <p:nvSpPr>
              <p:cNvPr id="9" name="Text Box 110"/>
              <p:cNvSpPr txBox="1">
                <a:spLocks noChangeArrowheads="1"/>
              </p:cNvSpPr>
              <p:nvPr/>
            </p:nvSpPr>
            <p:spPr bwMode="auto">
              <a:xfrm>
                <a:off x="5008" y="6821"/>
                <a:ext cx="1525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2000" dirty="0" smtClean="0"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25 </a:t>
                </a:r>
                <a:r>
                  <a:rPr lang="fr-FR" sz="2000" dirty="0"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cm</a:t>
                </a:r>
                <a:endParaRPr lang="fr-F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0" name="Group 82"/>
              <p:cNvGrpSpPr>
                <a:grpSpLocks/>
              </p:cNvGrpSpPr>
              <p:nvPr/>
            </p:nvGrpSpPr>
            <p:grpSpPr bwMode="auto">
              <a:xfrm>
                <a:off x="2882" y="3894"/>
                <a:ext cx="5728" cy="2960"/>
                <a:chOff x="2882" y="4020"/>
                <a:chExt cx="5728" cy="2960"/>
              </a:xfrm>
            </p:grpSpPr>
            <p:grpSp>
              <p:nvGrpSpPr>
                <p:cNvPr id="13" name="Group 84"/>
                <p:cNvGrpSpPr>
                  <a:grpSpLocks/>
                </p:cNvGrpSpPr>
                <p:nvPr/>
              </p:nvGrpSpPr>
              <p:grpSpPr bwMode="auto">
                <a:xfrm>
                  <a:off x="2882" y="4020"/>
                  <a:ext cx="5728" cy="2960"/>
                  <a:chOff x="2882" y="3952"/>
                  <a:chExt cx="5728" cy="2960"/>
                </a:xfrm>
              </p:grpSpPr>
              <p:sp>
                <p:nvSpPr>
                  <p:cNvPr id="15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2882" y="6396"/>
                    <a:ext cx="1874" cy="516"/>
                  </a:xfrm>
                  <a:prstGeom prst="ellipse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fr-FR" sz="2000" dirty="0" smtClean="0"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rPr>
                      <a:t>3T12</a:t>
                    </a:r>
                    <a:endParaRPr lang="fr-FR" sz="2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6896" y="3952"/>
                    <a:ext cx="1714" cy="675"/>
                  </a:xfrm>
                  <a:prstGeom prst="ellipse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fr-FR" sz="200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3T12</a:t>
                    </a:r>
                    <a:endParaRPr lang="fr-FR" sz="2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" name="Oval 1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321" y="5045"/>
                        <a:ext cx="766" cy="496"/>
                      </a:xfrm>
                      <a:prstGeom prst="ellipse">
                        <a:avLst/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∅8</m:t>
                              </m:r>
                            </m:oMath>
                          </m:oMathPara>
                        </a14:m>
                        <a:endPara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7" name="Oval 10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7321" y="5045"/>
                        <a:ext cx="766" cy="496"/>
                      </a:xfrm>
                      <a:prstGeom prst="ellipse">
                        <a:avLst/>
                      </a:prstGeom>
                      <a:blipFill rotWithShape="0">
                        <a:blip r:embed="rId3"/>
                        <a:stretch>
                          <a:fillRect r="-9412" b="-28814"/>
                        </a:stretch>
                      </a:blip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9" name="AutoShape 1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85" y="4281"/>
                    <a:ext cx="2235" cy="1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" name="AutoShape 104"/>
                  <p:cNvSpPr>
                    <a:spLocks noChangeShapeType="1"/>
                  </p:cNvSpPr>
                  <p:nvPr/>
                </p:nvSpPr>
                <p:spPr bwMode="auto">
                  <a:xfrm>
                    <a:off x="4453" y="6695"/>
                    <a:ext cx="2100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" name="AutoShape 1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05" y="4506"/>
                    <a:ext cx="0" cy="1993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" name="AutoShape 1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5" y="6911"/>
                    <a:ext cx="2020" cy="1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4820" y="4506"/>
                    <a:ext cx="2020" cy="1992"/>
                  </a:xfrm>
                  <a:prstGeom prst="rect">
                    <a:avLst/>
                  </a:prstGeom>
                  <a:solidFill>
                    <a:schemeClr val="bg2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" name="AutoShape 100"/>
                  <p:cNvSpPr>
                    <a:spLocks noChangeArrowheads="1"/>
                  </p:cNvSpPr>
                  <p:nvPr/>
                </p:nvSpPr>
                <p:spPr bwMode="auto">
                  <a:xfrm>
                    <a:off x="4958" y="4623"/>
                    <a:ext cx="1732" cy="1730"/>
                  </a:xfrm>
                  <a:prstGeom prst="roundRect">
                    <a:avLst>
                      <a:gd name="adj" fmla="val 8991"/>
                    </a:avLst>
                  </a:prstGeom>
                  <a:solidFill>
                    <a:schemeClr val="bg2"/>
                  </a:solidFill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" name="AutoShape 99"/>
                  <p:cNvSpPr>
                    <a:spLocks noChangeArrowheads="1"/>
                  </p:cNvSpPr>
                  <p:nvPr/>
                </p:nvSpPr>
                <p:spPr bwMode="auto">
                  <a:xfrm>
                    <a:off x="5723" y="4638"/>
                    <a:ext cx="247" cy="171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2"/>
                  </a:solidFill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6476" y="6139"/>
                    <a:ext cx="214" cy="214"/>
                  </a:xfrm>
                  <a:prstGeom prst="ellipse">
                    <a:avLst/>
                  </a:prstGeom>
                  <a:solidFill>
                    <a:srgbClr val="0D0D0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4973" y="4653"/>
                    <a:ext cx="214" cy="214"/>
                  </a:xfrm>
                  <a:prstGeom prst="ellipse">
                    <a:avLst/>
                  </a:prstGeom>
                  <a:solidFill>
                    <a:srgbClr val="0D0D0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4958" y="6139"/>
                    <a:ext cx="214" cy="214"/>
                  </a:xfrm>
                  <a:prstGeom prst="ellipse">
                    <a:avLst/>
                  </a:prstGeom>
                  <a:solidFill>
                    <a:srgbClr val="0D0D0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5741" y="6139"/>
                    <a:ext cx="214" cy="214"/>
                  </a:xfrm>
                  <a:prstGeom prst="ellipse">
                    <a:avLst/>
                  </a:prstGeom>
                  <a:solidFill>
                    <a:srgbClr val="0D0D0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5738" y="4638"/>
                    <a:ext cx="214" cy="214"/>
                  </a:xfrm>
                  <a:prstGeom prst="ellipse">
                    <a:avLst/>
                  </a:prstGeom>
                  <a:solidFill>
                    <a:srgbClr val="0D0D0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6461" y="4653"/>
                    <a:ext cx="214" cy="214"/>
                  </a:xfrm>
                  <a:prstGeom prst="ellipse">
                    <a:avLst/>
                  </a:prstGeom>
                  <a:solidFill>
                    <a:srgbClr val="0D0D0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" name="AutoShape 91"/>
                  <p:cNvSpPr>
                    <a:spLocks noChangeShapeType="1"/>
                  </p:cNvSpPr>
                  <p:nvPr/>
                </p:nvSpPr>
                <p:spPr bwMode="auto">
                  <a:xfrm>
                    <a:off x="5085" y="4291"/>
                    <a:ext cx="0" cy="409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" name="AutoShape 90"/>
                  <p:cNvSpPr>
                    <a:spLocks noChangeShapeType="1"/>
                  </p:cNvSpPr>
                  <p:nvPr/>
                </p:nvSpPr>
                <p:spPr bwMode="auto">
                  <a:xfrm>
                    <a:off x="6555" y="4302"/>
                    <a:ext cx="0" cy="463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" name="AutoShape 88"/>
                  <p:cNvSpPr>
                    <a:spLocks noChangeShapeType="1"/>
                  </p:cNvSpPr>
                  <p:nvPr/>
                </p:nvSpPr>
                <p:spPr bwMode="auto">
                  <a:xfrm>
                    <a:off x="5083" y="6206"/>
                    <a:ext cx="0" cy="50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" name="AutoShape 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970" y="5415"/>
                    <a:ext cx="1085" cy="333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" name="AutoShape 86"/>
                  <p:cNvSpPr>
                    <a:spLocks noChangeShapeType="1"/>
                  </p:cNvSpPr>
                  <p:nvPr/>
                </p:nvSpPr>
                <p:spPr bwMode="auto">
                  <a:xfrm>
                    <a:off x="6675" y="5417"/>
                    <a:ext cx="777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" name="AutoShape 104"/>
                  <p:cNvSpPr>
                    <a:spLocks noChangeShapeType="1"/>
                  </p:cNvSpPr>
                  <p:nvPr/>
                </p:nvSpPr>
                <p:spPr bwMode="auto">
                  <a:xfrm>
                    <a:off x="4457" y="6695"/>
                    <a:ext cx="2100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" name="AutoShape 1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9" y="6911"/>
                    <a:ext cx="2020" cy="1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2" name="AutoShape 88"/>
                  <p:cNvSpPr>
                    <a:spLocks noChangeShapeType="1"/>
                  </p:cNvSpPr>
                  <p:nvPr/>
                </p:nvSpPr>
                <p:spPr bwMode="auto">
                  <a:xfrm>
                    <a:off x="5087" y="6206"/>
                    <a:ext cx="0" cy="50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4" name="AutoShape 83"/>
                <p:cNvSpPr>
                  <a:spLocks noChangeShapeType="1"/>
                </p:cNvSpPr>
                <p:nvPr/>
              </p:nvSpPr>
              <p:spPr bwMode="auto">
                <a:xfrm flipH="1">
                  <a:off x="5833" y="4364"/>
                  <a:ext cx="2" cy="419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1" name="AutoShape 81"/>
              <p:cNvSpPr>
                <a:spLocks noChangeShapeType="1"/>
              </p:cNvSpPr>
              <p:nvPr/>
            </p:nvSpPr>
            <p:spPr bwMode="auto">
              <a:xfrm>
                <a:off x="5835" y="6206"/>
                <a:ext cx="0" cy="43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AutoShape 80"/>
              <p:cNvSpPr>
                <a:spLocks noChangeShapeType="1"/>
              </p:cNvSpPr>
              <p:nvPr/>
            </p:nvSpPr>
            <p:spPr bwMode="auto">
              <a:xfrm>
                <a:off x="6567" y="6144"/>
                <a:ext cx="0" cy="50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AutoShape 80"/>
              <p:cNvSpPr>
                <a:spLocks noChangeShapeType="1"/>
              </p:cNvSpPr>
              <p:nvPr/>
            </p:nvSpPr>
            <p:spPr bwMode="auto">
              <a:xfrm>
                <a:off x="6571" y="6144"/>
                <a:ext cx="0" cy="50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778568" y="285405"/>
            <a:ext cx="2680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Poutre noyée </a:t>
            </a:r>
            <a:r>
              <a:rPr lang="fr-FR" sz="2400" b="1" i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fr-FR" sz="2400" b="1" i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90126" y="3351712"/>
            <a:ext cx="2783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 Poutre palière </a:t>
            </a:r>
            <a:r>
              <a:rPr lang="fr-FR" sz="2400" b="1" i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fr-FR" sz="2400" b="1" i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e 45"/>
          <p:cNvGrpSpPr/>
          <p:nvPr/>
        </p:nvGrpSpPr>
        <p:grpSpPr>
          <a:xfrm>
            <a:off x="215563" y="3742176"/>
            <a:ext cx="3665979" cy="2645750"/>
            <a:chOff x="3813972" y="1188525"/>
            <a:chExt cx="4329688" cy="2645750"/>
          </a:xfrm>
        </p:grpSpPr>
        <p:sp>
          <p:nvSpPr>
            <p:cNvPr id="47" name="Text Box 111"/>
            <p:cNvSpPr txBox="1">
              <a:spLocks noChangeArrowheads="1"/>
            </p:cNvSpPr>
            <p:nvPr/>
          </p:nvSpPr>
          <p:spPr bwMode="auto">
            <a:xfrm>
              <a:off x="3959822" y="2371313"/>
              <a:ext cx="1193134" cy="383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 smtClean="0"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30 </a:t>
              </a:r>
              <a:r>
                <a:rPr lang="fr-FR" sz="2000" dirty="0"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cm</a:t>
              </a:r>
              <a:endParaRPr lang="fr-FR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8" name="Group 79"/>
            <p:cNvGrpSpPr>
              <a:grpSpLocks/>
            </p:cNvGrpSpPr>
            <p:nvPr/>
          </p:nvGrpSpPr>
          <p:grpSpPr bwMode="auto">
            <a:xfrm>
              <a:off x="3813972" y="1188525"/>
              <a:ext cx="4329688" cy="2645750"/>
              <a:chOff x="2614" y="3870"/>
              <a:chExt cx="6439" cy="3620"/>
            </a:xfrm>
          </p:grpSpPr>
          <p:sp>
            <p:nvSpPr>
              <p:cNvPr id="49" name="Text Box 110"/>
              <p:cNvSpPr txBox="1">
                <a:spLocks noChangeArrowheads="1"/>
              </p:cNvSpPr>
              <p:nvPr/>
            </p:nvSpPr>
            <p:spPr bwMode="auto">
              <a:xfrm>
                <a:off x="5057" y="6962"/>
                <a:ext cx="1656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2000" dirty="0" smtClean="0"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20 </a:t>
                </a:r>
                <a:r>
                  <a:rPr lang="fr-FR" sz="2000" dirty="0"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cm</a:t>
                </a:r>
                <a:endParaRPr lang="fr-F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0" name="Group 82"/>
              <p:cNvGrpSpPr>
                <a:grpSpLocks/>
              </p:cNvGrpSpPr>
              <p:nvPr/>
            </p:nvGrpSpPr>
            <p:grpSpPr bwMode="auto">
              <a:xfrm>
                <a:off x="2614" y="3870"/>
                <a:ext cx="6439" cy="3025"/>
                <a:chOff x="2614" y="3996"/>
                <a:chExt cx="6439" cy="3025"/>
              </a:xfrm>
            </p:grpSpPr>
            <p:grpSp>
              <p:nvGrpSpPr>
                <p:cNvPr id="55" name="Group 84"/>
                <p:cNvGrpSpPr>
                  <a:grpSpLocks/>
                </p:cNvGrpSpPr>
                <p:nvPr/>
              </p:nvGrpSpPr>
              <p:grpSpPr bwMode="auto">
                <a:xfrm>
                  <a:off x="2614" y="3996"/>
                  <a:ext cx="6439" cy="3025"/>
                  <a:chOff x="2614" y="3928"/>
                  <a:chExt cx="6439" cy="3025"/>
                </a:xfrm>
              </p:grpSpPr>
              <p:sp>
                <p:nvSpPr>
                  <p:cNvPr id="58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7003" y="3928"/>
                    <a:ext cx="2050" cy="748"/>
                  </a:xfrm>
                  <a:prstGeom prst="ellipse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fr-FR" sz="200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3T12</a:t>
                    </a:r>
                    <a:endParaRPr lang="fr-FR" sz="2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9" name="Oval 1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434" y="5167"/>
                        <a:ext cx="766" cy="496"/>
                      </a:xfrm>
                      <a:prstGeom prst="ellipse">
                        <a:avLst/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∅8</m:t>
                              </m:r>
                            </m:oMath>
                          </m:oMathPara>
                        </a14:m>
                        <a:endPara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9" name="Oval 10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7434" y="5167"/>
                        <a:ext cx="766" cy="496"/>
                      </a:xfrm>
                      <a:prstGeom prst="ellipse">
                        <a:avLst/>
                      </a:prstGeom>
                      <a:blipFill rotWithShape="0">
                        <a:blip r:embed="rId4"/>
                        <a:stretch>
                          <a:fillRect r="-28169" b="-28333"/>
                        </a:stretch>
                      </a:blip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0" name="AutoShape 1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85" y="4281"/>
                    <a:ext cx="2235" cy="1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1" name="AutoShape 104"/>
                  <p:cNvSpPr>
                    <a:spLocks noChangeShapeType="1"/>
                  </p:cNvSpPr>
                  <p:nvPr/>
                </p:nvSpPr>
                <p:spPr bwMode="auto">
                  <a:xfrm>
                    <a:off x="4453" y="6695"/>
                    <a:ext cx="2100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2" name="AutoShape 1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05" y="4506"/>
                    <a:ext cx="0" cy="1993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3" name="AutoShape 1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5" y="6911"/>
                    <a:ext cx="2020" cy="1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4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4820" y="4506"/>
                    <a:ext cx="2020" cy="1992"/>
                  </a:xfrm>
                  <a:prstGeom prst="rect">
                    <a:avLst/>
                  </a:prstGeom>
                  <a:solidFill>
                    <a:schemeClr val="bg2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5" name="AutoShape 100"/>
                  <p:cNvSpPr>
                    <a:spLocks noChangeArrowheads="1"/>
                  </p:cNvSpPr>
                  <p:nvPr/>
                </p:nvSpPr>
                <p:spPr bwMode="auto">
                  <a:xfrm>
                    <a:off x="4958" y="4623"/>
                    <a:ext cx="1732" cy="1730"/>
                  </a:xfrm>
                  <a:prstGeom prst="roundRect">
                    <a:avLst>
                      <a:gd name="adj" fmla="val 8991"/>
                    </a:avLst>
                  </a:prstGeom>
                  <a:solidFill>
                    <a:schemeClr val="bg2"/>
                  </a:solidFill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6" name="AutoShape 99"/>
                  <p:cNvSpPr>
                    <a:spLocks noChangeArrowheads="1"/>
                  </p:cNvSpPr>
                  <p:nvPr/>
                </p:nvSpPr>
                <p:spPr bwMode="auto">
                  <a:xfrm>
                    <a:off x="5723" y="4638"/>
                    <a:ext cx="247" cy="171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2"/>
                  </a:solidFill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7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6476" y="6139"/>
                    <a:ext cx="214" cy="214"/>
                  </a:xfrm>
                  <a:prstGeom prst="ellipse">
                    <a:avLst/>
                  </a:prstGeom>
                  <a:solidFill>
                    <a:srgbClr val="0D0D0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8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4973" y="4653"/>
                    <a:ext cx="214" cy="214"/>
                  </a:xfrm>
                  <a:prstGeom prst="ellipse">
                    <a:avLst/>
                  </a:prstGeom>
                  <a:solidFill>
                    <a:srgbClr val="0D0D0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9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4958" y="6139"/>
                    <a:ext cx="214" cy="214"/>
                  </a:xfrm>
                  <a:prstGeom prst="ellipse">
                    <a:avLst/>
                  </a:prstGeom>
                  <a:solidFill>
                    <a:srgbClr val="0D0D0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0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5741" y="6139"/>
                    <a:ext cx="214" cy="214"/>
                  </a:xfrm>
                  <a:prstGeom prst="ellipse">
                    <a:avLst/>
                  </a:prstGeom>
                  <a:solidFill>
                    <a:srgbClr val="0D0D0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1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5738" y="4638"/>
                    <a:ext cx="214" cy="214"/>
                  </a:xfrm>
                  <a:prstGeom prst="ellipse">
                    <a:avLst/>
                  </a:prstGeom>
                  <a:solidFill>
                    <a:srgbClr val="0D0D0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2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6461" y="4653"/>
                    <a:ext cx="214" cy="214"/>
                  </a:xfrm>
                  <a:prstGeom prst="ellipse">
                    <a:avLst/>
                  </a:prstGeom>
                  <a:solidFill>
                    <a:srgbClr val="0D0D0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3" name="AutoShape 91"/>
                  <p:cNvSpPr>
                    <a:spLocks noChangeShapeType="1"/>
                  </p:cNvSpPr>
                  <p:nvPr/>
                </p:nvSpPr>
                <p:spPr bwMode="auto">
                  <a:xfrm>
                    <a:off x="5085" y="4291"/>
                    <a:ext cx="0" cy="409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4" name="AutoShape 90"/>
                  <p:cNvSpPr>
                    <a:spLocks noChangeShapeType="1"/>
                  </p:cNvSpPr>
                  <p:nvPr/>
                </p:nvSpPr>
                <p:spPr bwMode="auto">
                  <a:xfrm>
                    <a:off x="6555" y="4302"/>
                    <a:ext cx="0" cy="463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5" name="AutoShape 88"/>
                  <p:cNvSpPr>
                    <a:spLocks noChangeShapeType="1"/>
                  </p:cNvSpPr>
                  <p:nvPr/>
                </p:nvSpPr>
                <p:spPr bwMode="auto">
                  <a:xfrm>
                    <a:off x="5083" y="6206"/>
                    <a:ext cx="0" cy="50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6" name="AutoShape 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970" y="5415"/>
                    <a:ext cx="1085" cy="333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7" name="AutoShape 86"/>
                  <p:cNvSpPr>
                    <a:spLocks noChangeShapeType="1"/>
                  </p:cNvSpPr>
                  <p:nvPr/>
                </p:nvSpPr>
                <p:spPr bwMode="auto">
                  <a:xfrm>
                    <a:off x="6675" y="5417"/>
                    <a:ext cx="777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8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6437"/>
                    <a:ext cx="2075" cy="516"/>
                  </a:xfrm>
                  <a:prstGeom prst="ellipse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fr-FR" sz="2000" dirty="0" smtClean="0"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rPr>
                      <a:t>3T14</a:t>
                    </a:r>
                    <a:endParaRPr lang="fr-FR" sz="2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9" name="AutoShape 104"/>
                  <p:cNvSpPr>
                    <a:spLocks noChangeShapeType="1"/>
                  </p:cNvSpPr>
                  <p:nvPr/>
                </p:nvSpPr>
                <p:spPr bwMode="auto">
                  <a:xfrm>
                    <a:off x="4457" y="6695"/>
                    <a:ext cx="2100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0" name="AutoShape 1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9" y="6911"/>
                    <a:ext cx="2020" cy="1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" name="AutoShape 88"/>
                  <p:cNvSpPr>
                    <a:spLocks noChangeShapeType="1"/>
                  </p:cNvSpPr>
                  <p:nvPr/>
                </p:nvSpPr>
                <p:spPr bwMode="auto">
                  <a:xfrm>
                    <a:off x="5087" y="6206"/>
                    <a:ext cx="0" cy="50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6" name="AutoShape 83"/>
                <p:cNvSpPr>
                  <a:spLocks noChangeShapeType="1"/>
                </p:cNvSpPr>
                <p:nvPr/>
              </p:nvSpPr>
              <p:spPr bwMode="auto">
                <a:xfrm flipH="1">
                  <a:off x="5833" y="4364"/>
                  <a:ext cx="2" cy="419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1" name="AutoShape 81"/>
              <p:cNvSpPr>
                <a:spLocks noChangeShapeType="1"/>
              </p:cNvSpPr>
              <p:nvPr/>
            </p:nvSpPr>
            <p:spPr bwMode="auto">
              <a:xfrm>
                <a:off x="5835" y="6206"/>
                <a:ext cx="0" cy="43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AutoShape 80"/>
              <p:cNvSpPr>
                <a:spLocks noChangeShapeType="1"/>
              </p:cNvSpPr>
              <p:nvPr/>
            </p:nvSpPr>
            <p:spPr bwMode="auto">
              <a:xfrm>
                <a:off x="6567" y="6144"/>
                <a:ext cx="0" cy="50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AutoShape 80"/>
              <p:cNvSpPr>
                <a:spLocks noChangeShapeType="1"/>
              </p:cNvSpPr>
              <p:nvPr/>
            </p:nvSpPr>
            <p:spPr bwMode="auto">
              <a:xfrm>
                <a:off x="6571" y="6144"/>
                <a:ext cx="0" cy="50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91365" y="6347012"/>
            <a:ext cx="497541" cy="394401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	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260051" y="829106"/>
            <a:ext cx="2666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 Les escaliers :</a:t>
            </a:r>
            <a:endParaRPr lang="fr-FR" sz="2400" b="1" i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4" name="Tableau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577115"/>
              </p:ext>
            </p:extLst>
          </p:nvPr>
        </p:nvGraphicFramePr>
        <p:xfrm>
          <a:off x="3890051" y="1621506"/>
          <a:ext cx="8178499" cy="438374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462688"/>
                <a:gridCol w="1571937"/>
                <a:gridCol w="1571937"/>
                <a:gridCol w="1571937"/>
              </a:tblGrid>
              <a:tr h="53432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1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2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3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434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Volée 1 et 2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Volée 1</a:t>
                      </a: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Volée 1 et 2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34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ferraillage (cm²/ml)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choisi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choisi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choisi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34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travée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7T12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9T12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7T12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34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appui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6T10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7T10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7T10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34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 (répartition)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5T8</a:t>
                      </a:r>
                      <a:endParaRPr lang="fr-FR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6T8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6T8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34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Espacement en travée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cm</a:t>
                      </a:r>
                      <a:endParaRPr lang="fr-FR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cm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cm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34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Espacement en appui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cm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cm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cm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29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/>
      <p:bldP spid="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51024" y="6395617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67518" y="606198"/>
            <a:ext cx="5607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2 (entre RDC et les autres étages)</a:t>
            </a: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3" y="1240761"/>
            <a:ext cx="10692251" cy="532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9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51024" y="6395617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029" y="436528"/>
            <a:ext cx="5418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6- La rampe d’accès des véhicules :</a:t>
            </a:r>
            <a:endParaRPr lang="fr-FR" sz="2400" b="1" i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5723083" y="87058"/>
            <a:ext cx="5864707" cy="2170610"/>
            <a:chOff x="2785770" y="1648356"/>
            <a:chExt cx="6206658" cy="2827420"/>
          </a:xfrm>
        </p:grpSpPr>
        <p:grpSp>
          <p:nvGrpSpPr>
            <p:cNvPr id="6" name="Groupe 5"/>
            <p:cNvGrpSpPr/>
            <p:nvPr/>
          </p:nvGrpSpPr>
          <p:grpSpPr>
            <a:xfrm>
              <a:off x="2785770" y="1648356"/>
              <a:ext cx="6206658" cy="2333236"/>
              <a:chOff x="1548641" y="2558591"/>
              <a:chExt cx="6206658" cy="2333236"/>
            </a:xfrm>
          </p:grpSpPr>
          <p:cxnSp>
            <p:nvCxnSpPr>
              <p:cNvPr id="12" name="Connecteur droit 11"/>
              <p:cNvCxnSpPr/>
              <p:nvPr/>
            </p:nvCxnSpPr>
            <p:spPr>
              <a:xfrm>
                <a:off x="1584101" y="4456089"/>
                <a:ext cx="46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>
                <a:off x="2052101" y="4078309"/>
                <a:ext cx="0" cy="36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/>
            </p:nvCxnSpPr>
            <p:spPr>
              <a:xfrm>
                <a:off x="1592684" y="3898003"/>
                <a:ext cx="0" cy="57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 flipV="1">
                <a:off x="1584101" y="2562038"/>
                <a:ext cx="5696302" cy="13359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/>
              <p:nvPr/>
            </p:nvCxnSpPr>
            <p:spPr>
              <a:xfrm>
                <a:off x="4739425" y="3794971"/>
                <a:ext cx="46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/>
              <p:cNvCxnSpPr/>
              <p:nvPr/>
            </p:nvCxnSpPr>
            <p:spPr>
              <a:xfrm>
                <a:off x="5207425" y="3339917"/>
                <a:ext cx="0" cy="468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/>
              <p:cNvCxnSpPr/>
              <p:nvPr/>
            </p:nvCxnSpPr>
            <p:spPr>
              <a:xfrm>
                <a:off x="4735129" y="3494465"/>
                <a:ext cx="0" cy="288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/>
              <p:cNvCxnSpPr/>
              <p:nvPr/>
            </p:nvCxnSpPr>
            <p:spPr>
              <a:xfrm flipV="1">
                <a:off x="2052101" y="3476216"/>
                <a:ext cx="2691612" cy="6154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/>
            </p:nvCxnSpPr>
            <p:spPr>
              <a:xfrm>
                <a:off x="7287299" y="3178927"/>
                <a:ext cx="46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>
                <a:off x="7755299" y="2569325"/>
                <a:ext cx="0" cy="612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>
                <a:off x="7283003" y="2878421"/>
                <a:ext cx="0" cy="288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 flipV="1">
                <a:off x="5192403" y="2868763"/>
                <a:ext cx="2088000" cy="468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>
                <a:off x="7285151" y="2558591"/>
                <a:ext cx="46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avec flèche 24"/>
              <p:cNvCxnSpPr/>
              <p:nvPr/>
            </p:nvCxnSpPr>
            <p:spPr>
              <a:xfrm flipV="1">
                <a:off x="1548641" y="4891827"/>
                <a:ext cx="33840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avec flèche 25"/>
              <p:cNvCxnSpPr/>
              <p:nvPr/>
            </p:nvCxnSpPr>
            <p:spPr>
              <a:xfrm flipV="1">
                <a:off x="4932641" y="4891827"/>
                <a:ext cx="28080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>
                <a:off x="2052101" y="4135248"/>
                <a:ext cx="61382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Arc 27"/>
              <p:cNvSpPr/>
              <p:nvPr/>
            </p:nvSpPr>
            <p:spPr>
              <a:xfrm rot="17598160" flipV="1">
                <a:off x="2370915" y="4024121"/>
                <a:ext cx="324000" cy="180000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ZoneTexte 6"/>
            <p:cNvSpPr txBox="1"/>
            <p:nvPr/>
          </p:nvSpPr>
          <p:spPr>
            <a:xfrm>
              <a:off x="3616549" y="3981591"/>
              <a:ext cx="1288334" cy="475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6,01 m</a:t>
              </a:r>
              <a:endParaRPr lang="fr-FR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579698" y="4000771"/>
              <a:ext cx="1359483" cy="475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4,88 m</a:t>
              </a:r>
              <a:endParaRPr lang="fr-FR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3882267" y="2947562"/>
                  <a:ext cx="141808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∝=</m:t>
                        </m:r>
                        <m:r>
                          <a:rPr lang="fr-F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fr-FR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2267" y="2947562"/>
                  <a:ext cx="1418081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Connecteur droit avec flèche 9"/>
            <p:cNvCxnSpPr/>
            <p:nvPr/>
          </p:nvCxnSpPr>
          <p:spPr>
            <a:xfrm>
              <a:off x="5358242" y="2387858"/>
              <a:ext cx="139120" cy="28870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4462156" y="1993266"/>
              <a:ext cx="1369641" cy="475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 cm</a:t>
              </a:r>
              <a:endParaRPr lang="fr-FR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12" t="7647" r="10774" b="37255"/>
          <a:stretch/>
        </p:blipFill>
        <p:spPr>
          <a:xfrm>
            <a:off x="820812" y="2433344"/>
            <a:ext cx="4943887" cy="3542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Rectangle 29"/>
          <p:cNvSpPr/>
          <p:nvPr/>
        </p:nvSpPr>
        <p:spPr>
          <a:xfrm>
            <a:off x="1088317" y="6004660"/>
            <a:ext cx="4408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Nappe inférieure du ferraillage de la rampe d’accès</a:t>
            </a:r>
            <a:endParaRPr lang="fr-F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2" t="3137" r="18852" b="42549"/>
          <a:stretch/>
        </p:blipFill>
        <p:spPr>
          <a:xfrm>
            <a:off x="6249502" y="2382889"/>
            <a:ext cx="4973466" cy="3542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Rectangle 31"/>
          <p:cNvSpPr/>
          <p:nvPr/>
        </p:nvSpPr>
        <p:spPr>
          <a:xfrm>
            <a:off x="6434036" y="5975876"/>
            <a:ext cx="46043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Nappe 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supérieure </a:t>
            </a: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 ferraillage de la rampe d’accès</a:t>
            </a:r>
            <a:endParaRPr lang="fr-F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43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51024" y="6395617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r="64211" b="67410"/>
          <a:stretch/>
        </p:blipFill>
        <p:spPr bwMode="auto">
          <a:xfrm>
            <a:off x="1236371" y="2112135"/>
            <a:ext cx="3725733" cy="389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36371" y="6036745"/>
            <a:ext cx="37336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Coupe transversal de 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l’acrotère type 1 et 2</a:t>
            </a:r>
            <a:endParaRPr lang="fr-F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3333" y="5652328"/>
            <a:ext cx="39576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Vue en plan de l’acrotère type 1 et 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fr-F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0616" y="652957"/>
            <a:ext cx="2203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7- L’acrotère :</a:t>
            </a:r>
            <a:endParaRPr lang="fr-FR" sz="2400" b="1" i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20616" y="1107021"/>
            <a:ext cx="8610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Type 1 : acrotère du terrasse inaccessible h = 60 cm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Type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 acrotère du terrasse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accessible h = 100 cm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0" t="19608" r="15914" b="37843"/>
          <a:stretch/>
        </p:blipFill>
        <p:spPr>
          <a:xfrm>
            <a:off x="5242358" y="2600197"/>
            <a:ext cx="6024283" cy="291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380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20616" y="652957"/>
            <a:ext cx="1757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8- Balcon :</a:t>
            </a:r>
            <a:endParaRPr lang="fr-FR" sz="2400" b="1" i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64552" y="1374022"/>
            <a:ext cx="3957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Vue </a:t>
            </a:r>
            <a:r>
              <a:rPr lang="fr-FR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coupe du balcon</a:t>
            </a: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51024" y="6395617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" t="3921" r="5947" b="42941"/>
          <a:stretch/>
        </p:blipFill>
        <p:spPr>
          <a:xfrm>
            <a:off x="1532964" y="1982399"/>
            <a:ext cx="9063318" cy="3644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195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7784" y="147137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fr-FR" sz="16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République Algérienne Démocratique </a:t>
            </a:r>
            <a:r>
              <a:rPr lang="fr-FR" sz="16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et Populaire</a:t>
            </a:r>
            <a:endParaRPr lang="fr-FR" sz="1600" b="1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</a:pPr>
            <a:r>
              <a:rPr lang="fr-FR" sz="16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Ministère de l'Enseignement Supérieur et de la Recherche Scientifique</a:t>
            </a:r>
          </a:p>
        </p:txBody>
      </p:sp>
      <p:sp>
        <p:nvSpPr>
          <p:cNvPr id="5" name="Rectangle 4"/>
          <p:cNvSpPr/>
          <p:nvPr/>
        </p:nvSpPr>
        <p:spPr>
          <a:xfrm>
            <a:off x="3886200" y="8895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fr-FR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Université de Tlemcen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fr-FR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Faculté de Technologie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fr-FR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Département de Génie Civil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</a:blip>
          <a:srcRect r="7368"/>
          <a:stretch/>
        </p:blipFill>
        <p:spPr>
          <a:xfrm>
            <a:off x="3886200" y="773581"/>
            <a:ext cx="639670" cy="10629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</a:blip>
          <a:srcRect r="7368"/>
          <a:stretch/>
        </p:blipFill>
        <p:spPr>
          <a:xfrm>
            <a:off x="7818530" y="773581"/>
            <a:ext cx="639670" cy="10629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86200" y="2034563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fr-FR" sz="16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Mémoire pour l'Obtention du Diplôme 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fr-FR" sz="16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Master en Génie Civil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Option : </a:t>
            </a:r>
            <a:r>
              <a:rPr lang="fr-FR" sz="16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Structure</a:t>
            </a:r>
            <a:endParaRPr lang="fr-FR" sz="1600" b="1" dirty="0">
              <a:latin typeface="Arial" panose="020B060402020202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0159" y="3094373"/>
            <a:ext cx="10406128" cy="111701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b="1" dirty="0" smtClean="0">
              <a:ln w="50800"/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ln w="50800"/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Thème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ln w="50800"/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ETUDE TECHNICO-MANAGERIALE D’UN BATIMENT A USAGE MULTIPLE « 2 SS+RDC+12 ETAGES » EN BETON ARME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sz="1600" b="1" i="0" u="none" strike="noStrike" kern="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589570" y="4392388"/>
            <a:ext cx="317068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 </a:t>
            </a:r>
            <a:r>
              <a:rPr lang="fr-FR" sz="2000" b="1" u="sng" dirty="0" smtClean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Présenté par: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fr-FR" b="1" dirty="0" smtClean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</a:t>
            </a:r>
            <a:r>
              <a:rPr lang="fr-FR" sz="2000" b="1" dirty="0" smtClean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RAMDANI  Mohamed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HAROUAT  Amina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884478" y="4392389"/>
            <a:ext cx="466484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Devant le jury composé de </a:t>
            </a:r>
            <a:r>
              <a:rPr lang="fr-F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HASSAINE.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Président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AYAD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Examinatrice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 HOUTI .F.B 			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Encadreur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 HAMZAOUI .F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Encadreur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5369789" y="6409742"/>
            <a:ext cx="24952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FR" b="1" dirty="0">
                <a:latin typeface="Times New Roman" panose="02020603050405020304" pitchFamily="18" charset="0"/>
              </a:rPr>
              <a:t>Promotion </a:t>
            </a:r>
            <a:r>
              <a:rPr lang="fr-FR" b="1" dirty="0" smtClean="0">
                <a:latin typeface="Times New Roman" panose="02020603050405020304" pitchFamily="18" charset="0"/>
              </a:rPr>
              <a:t>29 juin 2019</a:t>
            </a:r>
            <a:endParaRPr lang="fr-FR" b="1" dirty="0">
              <a:latin typeface="Times New Roman" panose="02020603050405020304" pitchFamily="18" charset="0"/>
            </a:endParaRPr>
          </a:p>
        </p:txBody>
      </p:sp>
      <p:sp>
        <p:nvSpPr>
          <p:cNvPr id="13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845155" y="6480805"/>
            <a:ext cx="243751" cy="345796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1305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 animBg="1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51024" y="6395617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0616" y="652957"/>
            <a:ext cx="3348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9- Dalle d’ascenseur :</a:t>
            </a:r>
            <a:endParaRPr lang="fr-FR" sz="2400" b="1" i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6922"/>
              </p:ext>
            </p:extLst>
          </p:nvPr>
        </p:nvGraphicFramePr>
        <p:xfrm>
          <a:off x="1020616" y="1748637"/>
          <a:ext cx="6911788" cy="3105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947"/>
                <a:gridCol w="1727947"/>
                <a:gridCol w="1727947"/>
                <a:gridCol w="1727947"/>
              </a:tblGrid>
              <a:tr h="735513">
                <a:tc gridSpan="4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Ferraillage sens XX et YY</a:t>
                      </a:r>
                      <a:endParaRPr lang="fr-FR" sz="2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320" marR="203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2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320" marR="203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425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2400" baseline="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travée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baseline="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(cm²/ml)</a:t>
                      </a:r>
                      <a:endParaRPr lang="fr-FR" sz="2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320" marR="203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En appui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aseline="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(cm²/ml)</a:t>
                      </a:r>
                      <a:endParaRPr lang="fr-FR" sz="2400" dirty="0" smtClean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320" marR="203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Armature de répartition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aseline="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(cm²/ml)</a:t>
                      </a:r>
                      <a:endParaRPr lang="fr-FR" sz="2400" dirty="0" smtClean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320" marR="203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(cm)</a:t>
                      </a:r>
                    </a:p>
                  </a:txBody>
                  <a:tcPr marL="20320" marR="203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2717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4T10</a:t>
                      </a:r>
                      <a:endParaRPr lang="fr-F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4T10</a:t>
                      </a:r>
                      <a:endParaRPr lang="fr-F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4T10</a:t>
                      </a:r>
                      <a:endParaRPr lang="fr-F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fr-F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Image 7" descr="Description : Résultat de recherche d'images pour &quot;ascenseur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303" y="652956"/>
            <a:ext cx="2638425" cy="4975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262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51024" y="6395617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35825" y="376081"/>
            <a:ext cx="3818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é</a:t>
            </a:r>
            <a:r>
              <a:rPr lang="fr-FR" sz="3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tude dynamique</a:t>
            </a:r>
            <a:endParaRPr lang="fr-FR" sz="32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26142" y="1181689"/>
            <a:ext cx="1042147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/>
            <a:endParaRPr lang="fr-FR" altLang="fr-F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26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Modélisation de la structure :</a:t>
            </a:r>
          </a:p>
          <a:p>
            <a:pPr algn="ctr"/>
            <a:endParaRPr lang="fr-FR" altLang="fr-FR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Low"/>
            <a:r>
              <a:rPr lang="fr-FR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modélisation de notre bâtiment a été effectuée à l’aide de logiciel SAP2000 version 14.2.4 qui est un outil d’informatique de calcul des structures automatique basé sur la méthode des éléments finis. </a:t>
            </a:r>
          </a:p>
          <a:p>
            <a:pPr algn="justLow"/>
            <a:endParaRPr lang="fr-FR" alt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6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Méthodes </a:t>
            </a:r>
            <a:r>
              <a:rPr lang="fr-FR" sz="2600" b="1" i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utilisées pour les calculs </a:t>
            </a:r>
            <a:r>
              <a:rPr lang="fr-FR" sz="26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fr-F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Low">
              <a:buFont typeface="Wingdings" panose="05000000000000000000" pitchFamily="2" charset="2"/>
              <a:buChar char="Ø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Méthode statique équivalente</a:t>
            </a:r>
          </a:p>
          <a:p>
            <a:pPr marL="342900" indent="-342900" algn="justLow">
              <a:buFont typeface="Wingdings" panose="05000000000000000000" pitchFamily="2" charset="2"/>
              <a:buChar char="Ø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Méthode d’analyse modale spectrale</a:t>
            </a:r>
          </a:p>
        </p:txBody>
      </p:sp>
    </p:spTree>
    <p:extLst>
      <p:ext uri="{BB962C8B-B14F-4D97-AF65-F5344CB8AC3E}">
        <p14:creationId xmlns:p14="http://schemas.microsoft.com/office/powerpoint/2010/main" val="179472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51024" y="6395617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79930" y="561999"/>
            <a:ext cx="430278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6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Disposition des voiles</a:t>
            </a:r>
            <a:r>
              <a:rPr lang="fr-FR" sz="2600" b="1" i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</a:t>
            </a:r>
            <a:endParaRPr lang="fr-FR" sz="2600" b="1" i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2711" y="2337007"/>
            <a:ext cx="6050417" cy="3770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5996737" y="6179089"/>
            <a:ext cx="4448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Disposition </a:t>
            </a:r>
            <a:r>
              <a:rPr lang="fr-F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(Model final) </a:t>
            </a: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114" y="1104227"/>
            <a:ext cx="3267635" cy="15212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59441" y="2590789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Disposition 1</a:t>
            </a:r>
          </a:p>
        </p:txBody>
      </p:sp>
      <p:pic>
        <p:nvPicPr>
          <p:cNvPr id="10" name="Image 9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114" y="2993043"/>
            <a:ext cx="3267635" cy="15174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59441" y="4511634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Disposition </a:t>
            </a:r>
            <a:r>
              <a:rPr lang="fr-F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114" y="4919339"/>
            <a:ext cx="3267635" cy="14834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59441" y="6402812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Disposition </a:t>
            </a:r>
            <a:r>
              <a:rPr lang="fr-F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2711" y="539906"/>
            <a:ext cx="3241473" cy="14979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847557" y="1949297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Disposition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674358" y="428301"/>
            <a:ext cx="3155147" cy="15741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fr-FR" b="1" u="sng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Noyau</a:t>
            </a:r>
            <a:r>
              <a:rPr lang="fr-FR" b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FR" b="1" u="sng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premiers </a:t>
            </a: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niveaux → V30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reste des </a:t>
            </a: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niveaux → V25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fr-FR" b="1" u="sng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Les voiles périphérique :</a:t>
            </a: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tous les niveaux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→ </a:t>
            </a: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V20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lipse 14"/>
          <p:cNvSpPr/>
          <p:nvPr/>
        </p:nvSpPr>
        <p:spPr>
          <a:xfrm rot="16200000">
            <a:off x="9001730" y="-808347"/>
            <a:ext cx="2369602" cy="3986297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glow>
              <a:schemeClr val="accent2">
                <a:satMod val="175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endParaRPr lang="fr-FR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22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25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/>
      <p:bldP spid="3" grpId="0"/>
      <p:bldP spid="4" grpId="0"/>
      <p:bldP spid="13" grpId="0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91365" y="6449406"/>
            <a:ext cx="497541" cy="314465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53035" y="266164"/>
            <a:ext cx="44326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6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 Participation massique</a:t>
            </a:r>
            <a:r>
              <a:rPr lang="fr-FR" sz="2600" b="1" i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</a:t>
            </a:r>
            <a:endParaRPr lang="fr-FR" sz="2600" b="1" i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au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1203718"/>
                  </p:ext>
                </p:extLst>
              </p:nvPr>
            </p:nvGraphicFramePr>
            <p:xfrm>
              <a:off x="174814" y="758607"/>
              <a:ext cx="11562233" cy="569206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61718"/>
                    <a:gridCol w="807510"/>
                    <a:gridCol w="1738888"/>
                    <a:gridCol w="942036"/>
                    <a:gridCol w="906920"/>
                    <a:gridCol w="1027817"/>
                    <a:gridCol w="1619165"/>
                    <a:gridCol w="1407970"/>
                    <a:gridCol w="1450209"/>
                  </a:tblGrid>
                  <a:tr h="8326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Dispositions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Mode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Déplacement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000" b="1" i="1" dirty="0" smtClean="0"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b="1" i="1" dirty="0" smtClean="0"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fr-FR" sz="2000" b="1" i="1" dirty="0" smtClean="0"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𝒂𝒏𝒂𝒍𝒚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000" b="1" i="1" dirty="0" smtClean="0"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b="1" i="1" dirty="0" smtClean="0"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fr-FR" sz="2000" b="1" i="1" dirty="0" smtClean="0"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𝒆𝒎𝒑</m:t>
                                    </m:r>
                                    <m:r>
                                      <a:rPr lang="fr-FR" sz="2000" b="1" i="1" dirty="0" smtClean="0"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  <m:r>
                                      <a:rPr lang="fr-FR" sz="2000" b="1" i="1" dirty="0" smtClean="0"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000" b="1" i="1" dirty="0" smtClean="0"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b="1" i="1" dirty="0" smtClean="0"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fr-FR" sz="2000" b="1" i="1" dirty="0" smtClean="0"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𝒆𝒎𝒑</m:t>
                                    </m:r>
                                    <m:r>
                                      <a:rPr lang="fr-FR" sz="2000" b="1" i="1" dirty="0" smtClean="0"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  <m:r>
                                      <a:rPr lang="fr-FR" sz="2000" b="1" i="1" dirty="0" smtClean="0"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Mode considéré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1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SumUX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1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SumUY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</a:tr>
                  <a:tr h="287689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rotation</a:t>
                          </a:r>
                          <a:endParaRPr lang="fr-FR" sz="20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2,07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1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fr-FR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0,78 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1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fr-FR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0,84 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0,95053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0,92668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87689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translation</a:t>
                          </a:r>
                          <a:endParaRPr lang="fr-FR" sz="20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  <a:tr h="287689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rotation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  <a:tr h="287689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rotation</a:t>
                          </a:r>
                          <a:endParaRPr lang="fr-FR" sz="20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0,90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18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18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11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0,94393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0,93582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87689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translation</a:t>
                          </a:r>
                          <a:endParaRPr lang="fr-FR" sz="20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  <a:tr h="287689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rotation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  <a:tr h="287689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 smtClean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rotation</a:t>
                          </a:r>
                          <a:endParaRPr lang="fr-FR" sz="20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0,90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18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18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0,93127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0,93758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87689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translation</a:t>
                          </a:r>
                          <a:endParaRPr lang="fr-FR" sz="20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  <a:tr h="287689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rotation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  <a:tr h="287689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translation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0,89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18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18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0,93679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0,93761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87689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rotation</a:t>
                          </a:r>
                          <a:endParaRPr lang="fr-FR" sz="20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  <a:tr h="287689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rotation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  <a:tr h="287689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fr-FR" sz="20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translation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2000" dirty="0" smtClean="0"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0,86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18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18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 smtClean="0"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0,93939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 smtClean="0"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0,9362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87689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translation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  <a:tr h="287689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>
                              <a:effectLst/>
                              <a:highlight>
                                <a:srgbClr val="FF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>
                              <a:effectLst/>
                              <a:highlight>
                                <a:srgbClr val="FF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rotation</a:t>
                          </a:r>
                          <a:endParaRPr lang="fr-FR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au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1203718"/>
                  </p:ext>
                </p:extLst>
              </p:nvPr>
            </p:nvGraphicFramePr>
            <p:xfrm>
              <a:off x="174814" y="758607"/>
              <a:ext cx="11562233" cy="569206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61718"/>
                    <a:gridCol w="807510"/>
                    <a:gridCol w="1738888"/>
                    <a:gridCol w="942036"/>
                    <a:gridCol w="906920"/>
                    <a:gridCol w="1027817"/>
                    <a:gridCol w="1619165"/>
                    <a:gridCol w="1407970"/>
                    <a:gridCol w="1450209"/>
                  </a:tblGrid>
                  <a:tr h="8326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Dispositions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Mode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Déplacement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49351" t="-730" r="-685065" b="-5970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567785" t="-730" r="-608054" b="-5970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588757" t="-730" r="-436095" b="-5970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Mode considéré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1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SumUX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1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SumUY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</a:tr>
                  <a:tr h="326136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rotation</a:t>
                          </a:r>
                          <a:endParaRPr lang="fr-FR" sz="20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2,07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1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fr-FR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0,78 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1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fr-FR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0,84 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0,95053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0,92668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26136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translation</a:t>
                          </a:r>
                          <a:endParaRPr lang="fr-FR" sz="20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  <a:tr h="326136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rotation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  <a:tr h="326136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rotation</a:t>
                          </a:r>
                          <a:endParaRPr lang="fr-FR" sz="20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0,90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18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18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11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0,94393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0,93582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26136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translation</a:t>
                          </a:r>
                          <a:endParaRPr lang="fr-FR" sz="20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  <a:tr h="326136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rotation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  <a:tr h="326136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 smtClean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rotation</a:t>
                          </a:r>
                          <a:endParaRPr lang="fr-FR" sz="20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0,90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18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18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0,93127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0,93758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26136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translation</a:t>
                          </a:r>
                          <a:endParaRPr lang="fr-FR" sz="20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  <a:tr h="326136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rotation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  <a:tr h="326136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translation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0,89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18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18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0,93679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0,93761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26136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rotation</a:t>
                          </a:r>
                          <a:endParaRPr lang="fr-FR" sz="20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  <a:tr h="326136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rotation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  <a:tr h="326136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fr-FR" sz="20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translation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2000" dirty="0" smtClean="0"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0,86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18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18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 smtClean="0"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0,93939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 smtClean="0"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0,9362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26136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translation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  <a:tr h="293497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>
                              <a:effectLst/>
                              <a:highlight>
                                <a:srgbClr val="FF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fr-FR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>
                              <a:effectLst/>
                              <a:highlight>
                                <a:srgbClr val="FF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rotation</a:t>
                          </a:r>
                          <a:endParaRPr lang="fr-FR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6768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779930" y="561999"/>
            <a:ext cx="54505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6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 Méthode statique équivalente</a:t>
            </a:r>
            <a:r>
              <a:rPr lang="fr-FR" sz="2600" b="1" i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</a:t>
            </a:r>
            <a:endParaRPr lang="fr-FR" sz="2600" b="1" i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Diagramme 5"/>
              <p:cNvGraphicFramePr/>
              <p:nvPr>
                <p:extLst>
                  <p:ext uri="{D42A27DB-BD31-4B8C-83A1-F6EECF244321}">
                    <p14:modId xmlns:p14="http://schemas.microsoft.com/office/powerpoint/2010/main" val="4175013667"/>
                  </p:ext>
                </p:extLst>
              </p:nvPr>
            </p:nvGraphicFramePr>
            <p:xfrm>
              <a:off x="1082633" y="1480123"/>
              <a:ext cx="9695329" cy="366668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6" name="Diagramme 5"/>
              <p:cNvGraphicFramePr/>
              <p:nvPr>
                <p:extLst>
                  <p:ext uri="{D42A27DB-BD31-4B8C-83A1-F6EECF244321}">
                    <p14:modId xmlns:p14="http://schemas.microsoft.com/office/powerpoint/2010/main" val="4175013667"/>
                  </p:ext>
                </p:extLst>
              </p:nvPr>
            </p:nvGraphicFramePr>
            <p:xfrm>
              <a:off x="1082633" y="1480123"/>
              <a:ext cx="9695329" cy="366668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7" name="ZoneTexte 6"/>
          <p:cNvSpPr txBox="1"/>
          <p:nvPr/>
        </p:nvSpPr>
        <p:spPr>
          <a:xfrm>
            <a:off x="1227881" y="4298585"/>
            <a:ext cx="1636343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 =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0,12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3348318" y="4298585"/>
                <a:ext cx="1603654" cy="73206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 i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 i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fr-F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fr-FR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1,53 </a:t>
                </a:r>
                <a:endParaRPr lang="fr-F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 i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 i="0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fr-F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1,53</a:t>
                </a:r>
                <a:endParaRPr lang="fr-F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318" y="4298585"/>
                <a:ext cx="1603654" cy="732060"/>
              </a:xfrm>
              <a:prstGeom prst="rect">
                <a:avLst/>
              </a:prstGeom>
              <a:blipFill rotWithShape="0">
                <a:blip r:embed="rId12"/>
                <a:stretch>
                  <a:fillRect t="-3333" b="-108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/>
          <p:cNvSpPr txBox="1"/>
          <p:nvPr/>
        </p:nvSpPr>
        <p:spPr>
          <a:xfrm>
            <a:off x="5297133" y="4298585"/>
            <a:ext cx="1691955" cy="400110"/>
          </a:xfrm>
          <a:prstGeom prst="rect">
            <a:avLst/>
          </a:prstGeom>
          <a:solidFill>
            <a:schemeClr val="accent6">
              <a:alpha val="54902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 =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3,5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136466" y="4298585"/>
            <a:ext cx="1712779" cy="400110"/>
          </a:xfrm>
          <a:prstGeom prst="rect">
            <a:avLst/>
          </a:prstGeom>
          <a:solidFill>
            <a:schemeClr val="accent6">
              <a:alpha val="54902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Q =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1,25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144000" y="4298585"/>
            <a:ext cx="1633962" cy="1015663"/>
          </a:xfrm>
          <a:prstGeom prst="rect">
            <a:avLst/>
          </a:prstGeom>
          <a:solidFill>
            <a:schemeClr val="accent6">
              <a:alpha val="54902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W = 123111,56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91365" y="6449406"/>
            <a:ext cx="497541" cy="314465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2643658" y="5751734"/>
                <a:ext cx="7845048" cy="5321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 i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 i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fr-FR" sz="2400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fr-FR" sz="24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fr-FR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fr-FR" sz="24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 i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fr-FR" sz="2400" i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400" i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400" i="0">
                                <a:latin typeface="Cambria Math" panose="02040503050406030204" pitchFamily="18" charset="0"/>
                              </a:rPr>
                              <m:t>x</m:t>
                            </m:r>
                          </m:sub>
                        </m:sSub>
                        <m:r>
                          <a:rPr lang="fr-FR" sz="2400" i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fr-FR" sz="2400" i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a:rPr lang="fr-FR" sz="2400" i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fr-FR" sz="2400" i="0">
                            <a:latin typeface="Cambria Math" panose="02040503050406030204" pitchFamily="18" charset="0"/>
                          </a:rPr>
                          <m:t>w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 i="0">
                            <a:latin typeface="Cambria Math" panose="02040503050406030204" pitchFamily="18" charset="0"/>
                          </a:rPr>
                          <m:t>R</m:t>
                        </m:r>
                      </m:den>
                    </m:f>
                  </m:oMath>
                </a14:m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 i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 i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fr-FR" sz="2400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fr-FR" sz="24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fr-FR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fr-FR" sz="24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8072.60 KN</a:t>
                </a: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658" y="5751734"/>
                <a:ext cx="7845048" cy="532197"/>
              </a:xfrm>
              <a:prstGeom prst="rect">
                <a:avLst/>
              </a:prstGeom>
              <a:blipFill rotWithShape="0">
                <a:blip r:embed="rId13"/>
                <a:stretch>
                  <a:fillRect t="-3448" b="-183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lèche droite 13"/>
          <p:cNvSpPr/>
          <p:nvPr/>
        </p:nvSpPr>
        <p:spPr>
          <a:xfrm>
            <a:off x="4693023" y="5899534"/>
            <a:ext cx="968188" cy="147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612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75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25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51024" y="6395617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4777" y="469290"/>
            <a:ext cx="95936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6- Répartition </a:t>
            </a:r>
            <a:r>
              <a:rPr lang="fr-FR" sz="2600" b="1" i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 efforts élastiques en chaque étage :</a:t>
            </a:r>
            <a:r>
              <a:rPr lang="fr-FR" sz="2400" b="1" i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fr-FR" sz="2400" b="1" i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785557" y="1180771"/>
                <a:ext cx="2664296" cy="787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fr-FR" sz="200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0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fr-FR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000" i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000" i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  <m:r>
                            <a:rPr lang="fr-FR" sz="2000" i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000" i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000" i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000" i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000" i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fr-FR" sz="2000" i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  <m:r>
                                <a:rPr lang="fr-FR" sz="2000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fr-FR" sz="20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 i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000" i="0"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 i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000" i="0"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fr-F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57" y="1180771"/>
                <a:ext cx="2664296" cy="78784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639946" y="961733"/>
                <a:ext cx="3369584" cy="1420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fr-FR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</a:t>
                </a:r>
                <a:r>
                  <a:rPr lang="fr-FR" sz="2000" baseline="-25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</a:t>
                </a:r>
                <a:r>
                  <a:rPr lang="fr-F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0.07</a:t>
                </a:r>
                <a:r>
                  <a:rPr lang="fr-FR" sz="2000" dirty="0" smtClean="0">
                    <a:latin typeface="Arial" panose="020B0604020202020204" pitchFamily="34" charset="0"/>
                    <a:ea typeface="TimesNewRomanOOEnc"/>
                    <a:cs typeface="Arial" panose="020B0604020202020204" pitchFamily="34" charset="0"/>
                  </a:rPr>
                  <a:t>T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00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fr-FR" sz="2000" b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200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≤</m:t>
                    </m:r>
                    <m:r>
                      <m:rPr>
                        <m:nor/>
                      </m:rPr>
                      <a:rPr lang="fr-FR" sz="2000" b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200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0,25</m:t>
                    </m:r>
                    <m:r>
                      <a:rPr lang="fr-FR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00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fr-FR" sz="2000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fr-FR" sz="20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000" dirty="0" smtClean="0">
                    <a:latin typeface="Arial" panose="020B0604020202020204" pitchFamily="34" charset="0"/>
                    <a:ea typeface="TimesNewRomanOOEnc"/>
                    <a:cs typeface="Arial" panose="020B0604020202020204" pitchFamily="34" charset="0"/>
                  </a:rPr>
                  <a:t>                            Si </a:t>
                </a:r>
                <a:r>
                  <a:rPr lang="fr-FR" sz="2000" dirty="0">
                    <a:latin typeface="Arial" panose="020B0604020202020204" pitchFamily="34" charset="0"/>
                    <a:ea typeface="TimesNewRomanOOEnc"/>
                    <a:cs typeface="Arial" panose="020B0604020202020204" pitchFamily="34" charset="0"/>
                  </a:rPr>
                  <a:t>T &gt; 0.7s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fr-F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</a:t>
                </a:r>
                <a:r>
                  <a:rPr lang="fr-FR" sz="2000" baseline="-25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</a:t>
                </a:r>
                <a:r>
                  <a:rPr lang="fr-F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latin typeface="Arial" panose="020B0604020202020204" pitchFamily="34" charset="0"/>
                    <a:ea typeface="TimesNewRomanOOEnc"/>
                    <a:cs typeface="Arial" panose="020B0604020202020204" pitchFamily="34" charset="0"/>
                  </a:rPr>
                  <a:t>= 0      </a:t>
                </a:r>
                <a:r>
                  <a:rPr lang="fr-FR" sz="2000" dirty="0" smtClean="0">
                    <a:latin typeface="Arial" panose="020B0604020202020204" pitchFamily="34" charset="0"/>
                    <a:ea typeface="TimesNewRomanOOEnc"/>
                    <a:cs typeface="Arial" panose="020B0604020202020204" pitchFamily="34" charset="0"/>
                  </a:rPr>
                  <a:t>        </a:t>
                </a:r>
                <a:r>
                  <a:rPr lang="fr-FR" sz="2000" dirty="0">
                    <a:latin typeface="Arial" panose="020B0604020202020204" pitchFamily="34" charset="0"/>
                    <a:ea typeface="TimesNewRomanOOEnc"/>
                    <a:cs typeface="Arial" panose="020B0604020202020204" pitchFamily="34" charset="0"/>
                  </a:rPr>
                  <a:t>Si T ≤ 0.7s</a:t>
                </a:r>
                <a:r>
                  <a:rPr lang="fr-F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endParaRPr lang="fr-F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946" y="961733"/>
                <a:ext cx="3369584" cy="1420325"/>
              </a:xfrm>
              <a:prstGeom prst="rect">
                <a:avLst/>
              </a:prstGeom>
              <a:blipFill rotWithShape="0">
                <a:blip r:embed="rId3"/>
                <a:stretch>
                  <a:fillRect l="-1627" r="-1266" b="-68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738662"/>
              </p:ext>
            </p:extLst>
          </p:nvPr>
        </p:nvGraphicFramePr>
        <p:xfrm>
          <a:off x="1640542" y="2556412"/>
          <a:ext cx="8398370" cy="4012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57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33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96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396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9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46395" algn="l"/>
                        </a:tabLs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Niveau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46395" algn="l"/>
                        </a:tabLs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Force </a:t>
                      </a:r>
                      <a:r>
                        <a:rPr lang="fr-F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fr-FR" sz="2000" baseline="-25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fr-FR" sz="2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(KN)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46395" algn="l"/>
                        </a:tabLs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Niveau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46395" algn="l"/>
                        </a:tabLs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Force </a:t>
                      </a:r>
                      <a:r>
                        <a:rPr lang="fr-F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fr-FR" sz="2000" baseline="-25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fr-FR" sz="2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(KN)</a:t>
                      </a:r>
                      <a:r>
                        <a:rPr lang="fr-FR" sz="2000" baseline="-25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46395" algn="l"/>
                        </a:tabLst>
                      </a:pPr>
                      <a:r>
                        <a:rPr lang="fr-F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Sous-Sol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86,28</a:t>
                      </a:r>
                      <a:endParaRPr lang="fr-F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46395" algn="l"/>
                        </a:tabLst>
                        <a:defRPr/>
                      </a:pPr>
                      <a:r>
                        <a:rPr lang="fr-FR" sz="20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fr-FR" sz="2000" b="1" baseline="30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ème</a:t>
                      </a:r>
                      <a:r>
                        <a:rPr lang="fr-FR" sz="20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étage</a:t>
                      </a:r>
                      <a:endParaRPr lang="fr-FR" sz="20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552,86</a:t>
                      </a:r>
                      <a:endParaRPr lang="fr-F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6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46395" algn="l"/>
                        </a:tabLst>
                      </a:pPr>
                      <a:r>
                        <a:rPr lang="fr-FR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L’entre sol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191,22</a:t>
                      </a:r>
                      <a:endParaRPr lang="fr-F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46395" algn="l"/>
                        </a:tabLst>
                        <a:defRPr/>
                      </a:pPr>
                      <a:r>
                        <a:rPr lang="fr-FR" sz="20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fr-FR" sz="2000" b="1" baseline="30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ème</a:t>
                      </a:r>
                      <a:r>
                        <a:rPr lang="fr-FR" sz="20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étage</a:t>
                      </a:r>
                      <a:endParaRPr lang="fr-FR" sz="20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608,76</a:t>
                      </a:r>
                      <a:endParaRPr lang="fr-F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2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46395" algn="l"/>
                        </a:tabLst>
                      </a:pPr>
                      <a:r>
                        <a:rPr lang="fr-F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RDC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296,91</a:t>
                      </a:r>
                      <a:endParaRPr lang="fr-F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46395" algn="l"/>
                        </a:tabLst>
                        <a:defRPr/>
                      </a:pPr>
                      <a:r>
                        <a:rPr lang="fr-FR" sz="20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fr-FR" sz="2000" b="1" baseline="30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ème</a:t>
                      </a:r>
                      <a:r>
                        <a:rPr lang="fr-FR" sz="20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étage</a:t>
                      </a:r>
                      <a:endParaRPr lang="fr-FR" sz="20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664,00</a:t>
                      </a:r>
                      <a:endParaRPr lang="fr-F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5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46395" algn="l"/>
                        </a:tabLst>
                      </a:pPr>
                      <a:r>
                        <a:rPr lang="fr-F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fr-FR" sz="20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2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étage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298,48</a:t>
                      </a:r>
                      <a:endParaRPr lang="fr-F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46395" algn="l"/>
                        </a:tabLst>
                        <a:defRPr/>
                      </a:pPr>
                      <a:r>
                        <a:rPr lang="fr-FR" sz="20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fr-FR" sz="20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ème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étage</a:t>
                      </a:r>
                      <a:endParaRPr kumimoji="0" lang="fr-FR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719,03</a:t>
                      </a:r>
                      <a:endParaRPr lang="fr-F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54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46395" algn="l"/>
                        </a:tabLst>
                        <a:defRPr/>
                      </a:pPr>
                      <a:r>
                        <a:rPr lang="fr-F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fr-FR" sz="20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ème</a:t>
                      </a:r>
                      <a:r>
                        <a:rPr lang="fr-FR" sz="2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étage</a:t>
                      </a:r>
                      <a:endParaRPr lang="fr-FR" sz="2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323,91</a:t>
                      </a:r>
                      <a:endParaRPr lang="fr-F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46395" algn="l"/>
                        </a:tabLst>
                        <a:defRPr/>
                      </a:pPr>
                      <a:r>
                        <a:rPr lang="fr-FR" sz="20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fr-FR" sz="2000" b="1" baseline="30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ème</a:t>
                      </a:r>
                      <a:r>
                        <a:rPr lang="fr-FR" sz="20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étage</a:t>
                      </a:r>
                      <a:endParaRPr lang="fr-FR" sz="20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773,47</a:t>
                      </a:r>
                      <a:endParaRPr lang="fr-F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54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46395" algn="l"/>
                        </a:tabLst>
                        <a:defRPr/>
                      </a:pPr>
                      <a:r>
                        <a:rPr lang="fr-F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fr-FR" sz="20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ème</a:t>
                      </a:r>
                      <a:r>
                        <a:rPr lang="fr-FR" sz="2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étage</a:t>
                      </a:r>
                      <a:endParaRPr lang="fr-FR" sz="2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382,17</a:t>
                      </a:r>
                      <a:endParaRPr lang="fr-F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46395" algn="l"/>
                        </a:tabLst>
                        <a:defRPr/>
                      </a:pPr>
                      <a:r>
                        <a:rPr lang="fr-FR" sz="20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fr-FR" sz="20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ème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étage</a:t>
                      </a:r>
                      <a:endParaRPr kumimoji="0" lang="fr-FR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827,77</a:t>
                      </a:r>
                      <a:endParaRPr lang="fr-F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54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46395" algn="l"/>
                        </a:tabLst>
                        <a:defRPr/>
                      </a:pPr>
                      <a:r>
                        <a:rPr lang="fr-F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fr-FR" sz="20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ème</a:t>
                      </a:r>
                      <a:r>
                        <a:rPr lang="fr-FR" sz="2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étage</a:t>
                      </a:r>
                      <a:endParaRPr lang="fr-FR" sz="2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439,64</a:t>
                      </a:r>
                      <a:endParaRPr lang="fr-F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46395" algn="l"/>
                        </a:tabLst>
                        <a:defRPr/>
                      </a:pPr>
                      <a:r>
                        <a:rPr lang="fr-FR" sz="20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fr-FR" sz="2000" b="1" baseline="30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ème</a:t>
                      </a:r>
                      <a:r>
                        <a:rPr lang="fr-FR" sz="20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étage</a:t>
                      </a:r>
                      <a:endParaRPr lang="fr-FR" sz="20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827,67</a:t>
                      </a:r>
                      <a:endParaRPr lang="fr-F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54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46395" algn="l"/>
                        </a:tabLst>
                        <a:defRPr/>
                      </a:pPr>
                      <a:r>
                        <a:rPr lang="fr-F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fr-FR" sz="20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ème</a:t>
                      </a:r>
                      <a:r>
                        <a:rPr lang="fr-FR" sz="2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étage</a:t>
                      </a:r>
                      <a:endParaRPr lang="fr-FR" sz="2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496,61</a:t>
                      </a:r>
                      <a:endParaRPr lang="fr-F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46395" algn="l"/>
                        </a:tabLst>
                      </a:pPr>
                      <a:r>
                        <a:rPr lang="fr-FR" sz="20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buanderie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97,83</a:t>
                      </a:r>
                      <a:endParaRPr lang="fr-F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6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51024" y="6395617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814046" y="423774"/>
            <a:ext cx="30291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fr-F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fr-FR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fr-F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érifications</a:t>
            </a:r>
            <a:endParaRPr lang="fr-FR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27848" y="1092048"/>
            <a:ext cx="808266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Vérification du coefficient de comportement R :</a:t>
            </a:r>
            <a:endParaRPr lang="fr-FR" sz="2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9929" y="1737240"/>
            <a:ext cx="10771095" cy="350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D’après le RPA99/Version2003, </a:t>
            </a:r>
            <a:r>
              <a:rPr lang="fr-FR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</a:t>
            </a: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voiles de contreventements doivent reprendre au plus 20% des sollicitations dues aux charges verticales (ELS) ou bien (ELU).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considère que la sollicitation horizontale est reprise uniquement par des </a:t>
            </a:r>
            <a:r>
              <a:rPr lang="fr-FR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voiles.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520673"/>
              </p:ext>
            </p:extLst>
          </p:nvPr>
        </p:nvGraphicFramePr>
        <p:xfrm>
          <a:off x="1347696" y="3099328"/>
          <a:ext cx="9450292" cy="2651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50097"/>
                <a:gridCol w="3150097"/>
                <a:gridCol w="1575049"/>
                <a:gridCol w="1575049"/>
              </a:tblGrid>
              <a:tr h="812790">
                <a:tc>
                  <a:txBody>
                    <a:bodyPr/>
                    <a:lstStyle/>
                    <a:p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Sous sollicitation verticale </a:t>
                      </a:r>
                      <a:endParaRPr lang="fr-FR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Sous sollicitation horizontale </a:t>
                      </a:r>
                      <a:endParaRPr lang="fr-FR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5451"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Voile (x) </a:t>
                      </a:r>
                      <a:endParaRPr lang="fr-FR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28,54 % </a:t>
                      </a:r>
                      <a:endParaRPr lang="fr-F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Selon x</a:t>
                      </a:r>
                      <a:endParaRPr lang="fr-F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96,28 % </a:t>
                      </a:r>
                    </a:p>
                  </a:txBody>
                  <a:tcPr anchor="ctr"/>
                </a:tc>
              </a:tr>
              <a:tr h="23545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Selon y</a:t>
                      </a:r>
                      <a:endParaRPr lang="fr-F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91,54 %</a:t>
                      </a:r>
                    </a:p>
                  </a:txBody>
                  <a:tcPr anchor="ctr"/>
                </a:tc>
              </a:tr>
              <a:tr h="235451"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Portique (x) </a:t>
                      </a:r>
                      <a:endParaRPr lang="fr-FR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71,45 %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Selon x</a:t>
                      </a:r>
                      <a:endParaRPr lang="fr-F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3,72</a:t>
                      </a:r>
                      <a:r>
                        <a:rPr lang="fr-FR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fr-FR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3545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Selon y</a:t>
                      </a:r>
                      <a:endParaRPr lang="fr-F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8,46 %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85800" y="6001404"/>
            <a:ext cx="10865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Les conditions sont vérifiées. Donc on garde le coefficient de comportement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R = 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3,5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73742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51024" y="6395617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170B45D-5253-486E-A7DC-E28BC0461CAA}"/>
              </a:ext>
            </a:extLst>
          </p:cNvPr>
          <p:cNvSpPr/>
          <p:nvPr/>
        </p:nvSpPr>
        <p:spPr>
          <a:xfrm>
            <a:off x="598606" y="194696"/>
            <a:ext cx="689964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buSzPts val="1200"/>
            </a:pPr>
            <a:r>
              <a:rPr lang="fr-FR" sz="2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Vérification </a:t>
            </a:r>
            <a:r>
              <a:rPr lang="fr-FR" sz="2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vis-à-vis des déformations :</a:t>
            </a:r>
          </a:p>
        </p:txBody>
      </p:sp>
      <p:sp>
        <p:nvSpPr>
          <p:cNvPr id="7" name="Rectangle 6"/>
          <p:cNvSpPr/>
          <p:nvPr/>
        </p:nvSpPr>
        <p:spPr>
          <a:xfrm>
            <a:off x="793371" y="665197"/>
            <a:ext cx="111341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D’après le RPA99/Version2003, Les déplacements relatifs latéraux d’un étage par rapport aux étages qui lui sont adjacents ne doivent pas dépasser </a:t>
            </a:r>
            <a:r>
              <a:rPr lang="fr-F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1% 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sa </a:t>
            </a:r>
            <a:r>
              <a:rPr lang="fr-F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hauteur :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4EAF8604-3019-4501-B216-22B7BBFE1170}"/>
                  </a:ext>
                </a:extLst>
              </p:cNvPr>
              <p:cNvSpPr/>
              <p:nvPr/>
            </p:nvSpPr>
            <p:spPr>
              <a:xfrm>
                <a:off x="9110601" y="972973"/>
                <a:ext cx="17516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𝐤</m:t>
                      </m:r>
                      <m:r>
                        <a:rPr lang="fr-FR" sz="2000" b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sz="2000" b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𝟎𝟏𝐡𝐞</m:t>
                      </m:r>
                    </m:oMath>
                  </m:oMathPara>
                </a14:m>
                <a:endParaRPr lang="fr-FR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EAF8604-3019-4501-B216-22B7BBFE11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0601" y="972973"/>
                <a:ext cx="1751698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3">
                <a:extLst>
                  <a:ext uri="{FF2B5EF4-FFF2-40B4-BE49-F238E27FC236}">
                    <a16:creationId xmlns="" xmlns:a16="http://schemas.microsoft.com/office/drawing/2014/main" id="{92810569-4B78-405D-9E5B-7B3D302175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0390715"/>
                  </p:ext>
                </p:extLst>
              </p:nvPr>
            </p:nvGraphicFramePr>
            <p:xfrm>
              <a:off x="295835" y="1554376"/>
              <a:ext cx="5446059" cy="484124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4226">
                      <a:extLst>
                        <a:ext uri="{9D8B030D-6E8A-4147-A177-3AD203B41FA5}">
                          <a16:colId xmlns="" xmlns:a16="http://schemas.microsoft.com/office/drawing/2014/main" val="708599315"/>
                        </a:ext>
                      </a:extLst>
                    </a:gridCol>
                    <a:gridCol w="1213086">
                      <a:extLst>
                        <a:ext uri="{9D8B030D-6E8A-4147-A177-3AD203B41FA5}">
                          <a16:colId xmlns="" xmlns:a16="http://schemas.microsoft.com/office/drawing/2014/main" val="3129842242"/>
                        </a:ext>
                      </a:extLst>
                    </a:gridCol>
                    <a:gridCol w="1134644">
                      <a:extLst>
                        <a:ext uri="{9D8B030D-6E8A-4147-A177-3AD203B41FA5}">
                          <a16:colId xmlns="" xmlns:a16="http://schemas.microsoft.com/office/drawing/2014/main" val="4017534890"/>
                        </a:ext>
                      </a:extLst>
                    </a:gridCol>
                    <a:gridCol w="1151690">
                      <a:extLst>
                        <a:ext uri="{9D8B030D-6E8A-4147-A177-3AD203B41FA5}">
                          <a16:colId xmlns="" xmlns:a16="http://schemas.microsoft.com/office/drawing/2014/main" val="764777476"/>
                        </a:ext>
                      </a:extLst>
                    </a:gridCol>
                    <a:gridCol w="732413">
                      <a:extLst>
                        <a:ext uri="{9D8B030D-6E8A-4147-A177-3AD203B41FA5}">
                          <a16:colId xmlns="" xmlns:a16="http://schemas.microsoft.com/office/drawing/2014/main" val="363376459"/>
                        </a:ext>
                      </a:extLst>
                    </a:gridCol>
                  </a:tblGrid>
                  <a:tr h="67544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Niveau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fr-FR" sz="1800" i="0">
                                  <a:effectLst/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m:rPr>
                                  <m:sty m:val="p"/>
                                </m:rPr>
                                <a:rPr lang="fr-FR" sz="1800" i="0">
                                  <a:effectLst/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fr-FR" sz="1800" i="0">
                                  <a:effectLst/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oMath>
                          </a14:m>
                          <a:r>
                            <a:rPr lang="fr-FR" sz="1800" i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x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(cm)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fr-FR" sz="1800" i="0">
                                  <a:effectLst/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m:rPr>
                                  <m:sty m:val="p"/>
                                </m:rPr>
                                <a:rPr lang="fr-FR" sz="1800" i="0">
                                  <a:effectLst/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fr-FR" sz="1800" i="0">
                                  <a:effectLst/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oMath>
                          </a14:m>
                          <a:r>
                            <a:rPr lang="fr-FR" sz="1800" i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y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(cm)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1%he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(cm)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Vérif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81274993"/>
                      </a:ext>
                    </a:extLst>
                  </a:tr>
                  <a:tr h="36243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Sous-sol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0,19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0,24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20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490124818"/>
                      </a:ext>
                    </a:extLst>
                  </a:tr>
                  <a:tr h="59994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L’entre sol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0,40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0,44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630250085"/>
                      </a:ext>
                    </a:extLst>
                  </a:tr>
                  <a:tr h="35997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RDC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0,63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0,69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3,57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887936667"/>
                      </a:ext>
                    </a:extLst>
                  </a:tr>
                  <a:tr h="5124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 1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0,79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0,94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3,57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05894897"/>
                      </a:ext>
                    </a:extLst>
                  </a:tr>
                  <a:tr h="59994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5446395" algn="l"/>
                            </a:tabLst>
                            <a:defRPr/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 2</a:t>
                          </a:r>
                          <a:endParaRPr lang="fr-FR" sz="2000" dirty="0" smtClean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0,84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1,06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862430469"/>
                      </a:ext>
                    </a:extLst>
                  </a:tr>
                  <a:tr h="59994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5446395" algn="l"/>
                            </a:tabLst>
                            <a:defRPr/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</a:t>
                          </a:r>
                          <a:r>
                            <a:rPr lang="fr-FR" sz="2000" baseline="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fr-FR" sz="2000" dirty="0" smtClean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0,92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1,13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565079082"/>
                      </a:ext>
                    </a:extLst>
                  </a:tr>
                  <a:tr h="59994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5446395" algn="l"/>
                            </a:tabLst>
                            <a:defRPr/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Étage</a:t>
                          </a:r>
                          <a:r>
                            <a:rPr lang="fr-FR" sz="2000" baseline="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4</a:t>
                          </a:r>
                          <a:endParaRPr lang="fr-FR" sz="2000" dirty="0" smtClean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0,96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1,17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071592115"/>
                      </a:ext>
                    </a:extLst>
                  </a:tr>
                  <a:tr h="51241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5446395" algn="l"/>
                            </a:tabLst>
                            <a:defRPr/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Étage</a:t>
                          </a:r>
                          <a:r>
                            <a:rPr lang="fr-FR" sz="2000" baseline="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5</a:t>
                          </a:r>
                          <a:endParaRPr lang="fr-FR" sz="2000" dirty="0" smtClean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0,97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1,16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286496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2810569-4B78-405D-9E5B-7B3D302175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0390715"/>
                  </p:ext>
                </p:extLst>
              </p:nvPr>
            </p:nvGraphicFramePr>
            <p:xfrm>
              <a:off x="295835" y="1554376"/>
              <a:ext cx="5446059" cy="484124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422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708599315"/>
                        </a:ext>
                      </a:extLst>
                    </a:gridCol>
                    <a:gridCol w="121308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29842242"/>
                        </a:ext>
                      </a:extLst>
                    </a:gridCol>
                    <a:gridCol w="113464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017534890"/>
                        </a:ext>
                      </a:extLst>
                    </a:gridCol>
                    <a:gridCol w="115169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764777476"/>
                        </a:ext>
                      </a:extLst>
                    </a:gridCol>
                    <a:gridCol w="73241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63376459"/>
                        </a:ext>
                      </a:extLst>
                    </a:gridCol>
                  </a:tblGrid>
                  <a:tr h="67544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Niveau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503" t="-1802" r="-250251" b="-6342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13369" t="-1802" r="-166310" b="-6342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1%he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(cm)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Vérif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68127499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Sous-sol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0,19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0,24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20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490124818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L’entre sol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0,40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0,44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63025008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RDC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0,63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0,69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3,57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887936667"/>
                      </a:ext>
                    </a:extLst>
                  </a:tr>
                  <a:tr h="5124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 1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0,79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0,94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3,57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05894897"/>
                      </a:ext>
                    </a:extLst>
                  </a:tr>
                  <a:tr h="59994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5446395" algn="l"/>
                            </a:tabLst>
                            <a:defRPr/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 2</a:t>
                          </a:r>
                          <a:endParaRPr lang="fr-FR" sz="2000" dirty="0" smtClean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0,84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1,06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862430469"/>
                      </a:ext>
                    </a:extLst>
                  </a:tr>
                  <a:tr h="59994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5446395" algn="l"/>
                            </a:tabLst>
                            <a:defRPr/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</a:t>
                          </a:r>
                          <a:r>
                            <a:rPr lang="fr-FR" sz="2000" baseline="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fr-FR" sz="2000" dirty="0" smtClean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0,92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1,13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565079082"/>
                      </a:ext>
                    </a:extLst>
                  </a:tr>
                  <a:tr h="59994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5446395" algn="l"/>
                            </a:tabLst>
                            <a:defRPr/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Étage</a:t>
                          </a:r>
                          <a:r>
                            <a:rPr lang="fr-FR" sz="2000" baseline="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4</a:t>
                          </a:r>
                          <a:endParaRPr lang="fr-FR" sz="2000" dirty="0" smtClean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0,96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1,17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4071592115"/>
                      </a:ext>
                    </a:extLst>
                  </a:tr>
                  <a:tr h="51241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5446395" algn="l"/>
                            </a:tabLst>
                            <a:defRPr/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Étage</a:t>
                          </a:r>
                          <a:r>
                            <a:rPr lang="fr-FR" sz="2000" baseline="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5</a:t>
                          </a:r>
                          <a:endParaRPr lang="fr-FR" sz="2000" dirty="0" smtClean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0,97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1,16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7286496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">
                <a:extLst>
                  <a:ext uri="{FF2B5EF4-FFF2-40B4-BE49-F238E27FC236}">
                    <a16:creationId xmlns="" xmlns:a16="http://schemas.microsoft.com/office/drawing/2014/main" id="{2A1136E6-F1B8-4284-8035-EB4B674C17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6486496"/>
                  </p:ext>
                </p:extLst>
              </p:nvPr>
            </p:nvGraphicFramePr>
            <p:xfrm>
              <a:off x="5849469" y="1567216"/>
              <a:ext cx="5970496" cy="482247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46845">
                      <a:extLst>
                        <a:ext uri="{9D8B030D-6E8A-4147-A177-3AD203B41FA5}">
                          <a16:colId xmlns="" xmlns:a16="http://schemas.microsoft.com/office/drawing/2014/main" val="1422860241"/>
                        </a:ext>
                      </a:extLst>
                    </a:gridCol>
                    <a:gridCol w="1345581">
                      <a:extLst>
                        <a:ext uri="{9D8B030D-6E8A-4147-A177-3AD203B41FA5}">
                          <a16:colId xmlns="" xmlns:a16="http://schemas.microsoft.com/office/drawing/2014/main" val="2507509361"/>
                        </a:ext>
                      </a:extLst>
                    </a:gridCol>
                    <a:gridCol w="1258575">
                      <a:extLst>
                        <a:ext uri="{9D8B030D-6E8A-4147-A177-3AD203B41FA5}">
                          <a16:colId xmlns="" xmlns:a16="http://schemas.microsoft.com/office/drawing/2014/main" val="2391854548"/>
                        </a:ext>
                      </a:extLst>
                    </a:gridCol>
                    <a:gridCol w="1277484">
                      <a:extLst>
                        <a:ext uri="{9D8B030D-6E8A-4147-A177-3AD203B41FA5}">
                          <a16:colId xmlns="" xmlns:a16="http://schemas.microsoft.com/office/drawing/2014/main" val="4202608686"/>
                        </a:ext>
                      </a:extLst>
                    </a:gridCol>
                    <a:gridCol w="742011">
                      <a:extLst>
                        <a:ext uri="{9D8B030D-6E8A-4147-A177-3AD203B41FA5}">
                          <a16:colId xmlns="" xmlns:a16="http://schemas.microsoft.com/office/drawing/2014/main" val="784134020"/>
                        </a:ext>
                      </a:extLst>
                    </a:gridCol>
                  </a:tblGrid>
                  <a:tr h="83167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Niveau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fr-FR" sz="1800" i="0">
                                  <a:effectLst/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m:rPr>
                                  <m:sty m:val="p"/>
                                </m:rPr>
                                <a:rPr lang="fr-FR" sz="1800" i="0">
                                  <a:effectLst/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fr-FR" sz="1800" i="0">
                                  <a:effectLst/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oMath>
                          </a14:m>
                          <a:r>
                            <a:rPr lang="fr-FR" sz="1800" i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x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(cm)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fr-FR" sz="1800">
                                  <a:effectLst/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fr-FR" sz="1800">
                                  <a:effectLst/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fr-FR" sz="1800">
                                  <a:effectLst/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oMath>
                          </a14:m>
                          <a:r>
                            <a:rPr lang="fr-FR" sz="1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y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(cm)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1%he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(cm)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Vérif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183364561"/>
                      </a:ext>
                    </a:extLst>
                  </a:tr>
                  <a:tr h="415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 6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0,97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1,15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893091102"/>
                      </a:ext>
                    </a:extLst>
                  </a:tr>
                  <a:tr h="415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 7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0,95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1,10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01691470"/>
                      </a:ext>
                    </a:extLst>
                  </a:tr>
                  <a:tr h="415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 8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0,92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1,05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774065852"/>
                      </a:ext>
                    </a:extLst>
                  </a:tr>
                  <a:tr h="415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 9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0,88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0,99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9953060"/>
                      </a:ext>
                    </a:extLst>
                  </a:tr>
                  <a:tr h="55863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 10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0,84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0,93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094084887"/>
                      </a:ext>
                    </a:extLst>
                  </a:tr>
                  <a:tr h="55863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 11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0,80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0,86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919377782"/>
                      </a:ext>
                    </a:extLst>
                  </a:tr>
                  <a:tr h="55863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 12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0,76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0,80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194879345"/>
                      </a:ext>
                    </a:extLst>
                  </a:tr>
                  <a:tr h="65155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950" b="1" dirty="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buanderie</a:t>
                          </a:r>
                          <a:endParaRPr lang="fr-FR" sz="1950" b="1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2,89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2,96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9342047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A1136E6-F1B8-4284-8035-EB4B674C17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6486496"/>
                  </p:ext>
                </p:extLst>
              </p:nvPr>
            </p:nvGraphicFramePr>
            <p:xfrm>
              <a:off x="5849469" y="1567216"/>
              <a:ext cx="5970496" cy="482247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4684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22860241"/>
                        </a:ext>
                      </a:extLst>
                    </a:gridCol>
                    <a:gridCol w="134558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07509361"/>
                        </a:ext>
                      </a:extLst>
                    </a:gridCol>
                    <a:gridCol w="125857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391854548"/>
                        </a:ext>
                      </a:extLst>
                    </a:gridCol>
                    <a:gridCol w="127748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202608686"/>
                        </a:ext>
                      </a:extLst>
                    </a:gridCol>
                    <a:gridCol w="74201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784134020"/>
                        </a:ext>
                      </a:extLst>
                    </a:gridCol>
                  </a:tblGrid>
                  <a:tr h="83167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Niveau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00452" t="-730" r="-244796" b="-483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14010" t="-730" r="-161353" b="-483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1%he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(cm)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Vérif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183364561"/>
                      </a:ext>
                    </a:extLst>
                  </a:tr>
                  <a:tr h="415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 6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0,97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1,15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893091102"/>
                      </a:ext>
                    </a:extLst>
                  </a:tr>
                  <a:tr h="415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 7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0,95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1,10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01691470"/>
                      </a:ext>
                    </a:extLst>
                  </a:tr>
                  <a:tr h="415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 8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0,92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1,05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774065852"/>
                      </a:ext>
                    </a:extLst>
                  </a:tr>
                  <a:tr h="415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 9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0,88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0,99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89953060"/>
                      </a:ext>
                    </a:extLst>
                  </a:tr>
                  <a:tr h="55863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 10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0,84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0,93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4094084887"/>
                      </a:ext>
                    </a:extLst>
                  </a:tr>
                  <a:tr h="55863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 11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0,80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0,86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19377782"/>
                      </a:ext>
                    </a:extLst>
                  </a:tr>
                  <a:tr h="55863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 12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0,76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0,80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194879345"/>
                      </a:ext>
                    </a:extLst>
                  </a:tr>
                  <a:tr h="65155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950" b="1" dirty="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buanderie</a:t>
                          </a:r>
                          <a:endParaRPr lang="fr-FR" sz="1950" b="1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2,89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2,96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93420474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3742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604810" y="6395615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170B45D-5253-486E-A7DC-E28BC0461CAA}"/>
              </a:ext>
            </a:extLst>
          </p:cNvPr>
          <p:cNvSpPr/>
          <p:nvPr/>
        </p:nvSpPr>
        <p:spPr>
          <a:xfrm>
            <a:off x="255937" y="41840"/>
            <a:ext cx="65630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buSzPts val="1200"/>
            </a:pPr>
            <a:r>
              <a:rPr lang="fr-FR" sz="2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Justification de l’effort normal réduit</a:t>
            </a:r>
            <a:r>
              <a:rPr lang="fr-FR" sz="2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1885" y="509844"/>
                <a:ext cx="11122586" cy="913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Le RPA99/version2003 exige de vérifier l’effort normal de compression de calcul qui est limité par la condition suivante 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    </a:t>
                </a:r>
                <a:r>
                  <a:rPr lang="fr-FR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𝜇 </a:t>
                </a:r>
                <a:r>
                  <a:rPr lang="fr-F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000" i="0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000" i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fr-FR" sz="2000" i="0">
                            <a:latin typeface="Cambria Math" panose="02040503050406030204" pitchFamily="18" charset="0"/>
                          </a:rPr>
                          <m:t> × </m:t>
                        </m:r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 i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 i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fr-FR" sz="2000" i="0">
                                <a:latin typeface="Cambria Math" panose="02040503050406030204" pitchFamily="18" charset="0"/>
                              </a:rPr>
                              <m:t>28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0,3</a:t>
                </a:r>
                <a:endParaRPr lang="fr-F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85" y="509844"/>
                <a:ext cx="11122586" cy="913199"/>
              </a:xfrm>
              <a:prstGeom prst="rect">
                <a:avLst/>
              </a:prstGeom>
              <a:blipFill rotWithShape="0">
                <a:blip r:embed="rId3"/>
                <a:stretch>
                  <a:fillRect l="-548" t="-3356" r="-9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465891"/>
              </p:ext>
            </p:extLst>
          </p:nvPr>
        </p:nvGraphicFramePr>
        <p:xfrm>
          <a:off x="344972" y="1406169"/>
          <a:ext cx="5492240" cy="47130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9888"/>
                <a:gridCol w="1576848"/>
                <a:gridCol w="887678"/>
                <a:gridCol w="1537826"/>
              </a:tblGrid>
              <a:tr h="274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Niveau</a:t>
                      </a:r>
                      <a:endParaRPr lang="fr-FR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(A=B) (m)</a:t>
                      </a:r>
                      <a:endParaRPr lang="fr-FR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𝜇</a:t>
                      </a:r>
                      <a:endParaRPr lang="fr-FR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𝜇  &lt; 0,3</a:t>
                      </a:r>
                      <a:endParaRPr lang="fr-FR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74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Sous-sol</a:t>
                      </a:r>
                      <a:endParaRPr lang="fr-FR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0,70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0,36</a:t>
                      </a:r>
                      <a:endParaRPr lang="fr-FR" sz="17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CNV</a:t>
                      </a:r>
                      <a:endParaRPr lang="fr-FR" sz="17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4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L’entre sol</a:t>
                      </a:r>
                      <a:endParaRPr lang="fr-FR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0,70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0,35</a:t>
                      </a:r>
                      <a:endParaRPr lang="fr-FR" sz="17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CNV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4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RDC</a:t>
                      </a:r>
                      <a:endParaRPr lang="fr-FR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0,65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0,36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CNV</a:t>
                      </a:r>
                      <a:endParaRPr lang="fr-FR" sz="17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4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Etage 1</a:t>
                      </a:r>
                      <a:endParaRPr lang="fr-FR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0,65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0,32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CNV</a:t>
                      </a:r>
                      <a:endParaRPr lang="fr-FR" sz="17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4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Etage 2</a:t>
                      </a:r>
                      <a:endParaRPr lang="fr-FR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0,60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0,34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CNV</a:t>
                      </a:r>
                      <a:endParaRPr lang="fr-FR" sz="17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4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Etage 3</a:t>
                      </a:r>
                      <a:endParaRPr lang="fr-FR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0,60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0,31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CNV</a:t>
                      </a:r>
                      <a:endParaRPr lang="fr-FR" sz="17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4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Etage 4</a:t>
                      </a:r>
                      <a:endParaRPr lang="fr-FR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0,55</a:t>
                      </a:r>
                      <a:endParaRPr lang="fr-FR" sz="17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0,33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CNV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4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Etage 5</a:t>
                      </a:r>
                      <a:endParaRPr lang="fr-FR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0,55</a:t>
                      </a:r>
                      <a:endParaRPr lang="fr-FR" sz="17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0,29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4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Etage 6</a:t>
                      </a:r>
                      <a:endParaRPr lang="fr-FR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</a:t>
                      </a:r>
                      <a:endParaRPr lang="fr-FR" sz="17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0,31</a:t>
                      </a:r>
                      <a:endParaRPr lang="fr-FR" sz="17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CNV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4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Etage 7</a:t>
                      </a:r>
                      <a:endParaRPr lang="fr-FR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</a:t>
                      </a:r>
                      <a:endParaRPr lang="fr-FR" sz="17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0,26</a:t>
                      </a:r>
                      <a:endParaRPr lang="fr-FR" sz="17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4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Etage 8</a:t>
                      </a:r>
                      <a:endParaRPr lang="fr-FR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0,45</a:t>
                      </a:r>
                      <a:endParaRPr lang="fr-FR" sz="17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0,26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4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Etage 9</a:t>
                      </a:r>
                      <a:endParaRPr lang="fr-FR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0,45</a:t>
                      </a:r>
                      <a:endParaRPr lang="fr-FR" sz="17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0,21</a:t>
                      </a:r>
                      <a:endParaRPr lang="fr-FR" sz="17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4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Etage 10</a:t>
                      </a:r>
                      <a:endParaRPr lang="fr-FR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0,40</a:t>
                      </a:r>
                      <a:endParaRPr lang="fr-FR" sz="17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0,20</a:t>
                      </a:r>
                      <a:endParaRPr lang="fr-FR" sz="17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4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Etage 11</a:t>
                      </a:r>
                      <a:endParaRPr lang="fr-FR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0,40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0,13</a:t>
                      </a:r>
                      <a:endParaRPr lang="fr-FR" sz="17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4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Etage 12</a:t>
                      </a:r>
                      <a:endParaRPr lang="fr-FR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0,35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0,09</a:t>
                      </a:r>
                      <a:endParaRPr lang="fr-FR" sz="17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4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buanderie</a:t>
                      </a:r>
                      <a:endParaRPr lang="fr-FR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0,35</a:t>
                      </a:r>
                      <a:endParaRPr lang="fr-FR" sz="17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365424"/>
              </p:ext>
            </p:extLst>
          </p:nvPr>
        </p:nvGraphicFramePr>
        <p:xfrm>
          <a:off x="5943600" y="1406169"/>
          <a:ext cx="6104965" cy="47130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1997"/>
                <a:gridCol w="1634501"/>
                <a:gridCol w="965130"/>
                <a:gridCol w="1723337"/>
              </a:tblGrid>
              <a:tr h="274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Niveau</a:t>
                      </a:r>
                      <a:endParaRPr lang="fr-FR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(A=B) (m)</a:t>
                      </a:r>
                      <a:endParaRPr lang="fr-FR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𝜇</a:t>
                      </a:r>
                      <a:endParaRPr lang="fr-FR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𝜇  &lt; 0,3</a:t>
                      </a:r>
                      <a:endParaRPr lang="fr-FR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74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Sous-sol </a:t>
                      </a:r>
                      <a:endParaRPr lang="fr-FR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0,80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0,29</a:t>
                      </a:r>
                      <a:endParaRPr lang="fr-FR" sz="17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fr-FR" sz="17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4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L’entre sol </a:t>
                      </a:r>
                      <a:endParaRPr lang="fr-FR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0,80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0,28</a:t>
                      </a:r>
                      <a:endParaRPr lang="fr-FR" sz="17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fr-FR" sz="17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4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RDC</a:t>
                      </a:r>
                      <a:endParaRPr lang="fr-FR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0,75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0,28</a:t>
                      </a:r>
                      <a:endParaRPr lang="fr-FR" sz="17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fr-FR" sz="17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4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Etage 1</a:t>
                      </a:r>
                      <a:endParaRPr lang="fr-FR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0,75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0,25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4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Etage 2</a:t>
                      </a:r>
                      <a:endParaRPr lang="fr-FR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0,70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0,26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fr-FR" sz="17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4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Etage 3</a:t>
                      </a:r>
                      <a:endParaRPr lang="fr-FR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0,70</a:t>
                      </a:r>
                      <a:endParaRPr lang="fr-FR" sz="17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0,25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fr-FR" sz="17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4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Etage 4</a:t>
                      </a:r>
                      <a:endParaRPr lang="fr-FR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0,65</a:t>
                      </a:r>
                      <a:endParaRPr lang="fr-FR" sz="17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0,25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fr-FR" sz="17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4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Etage 5</a:t>
                      </a:r>
                      <a:endParaRPr lang="fr-FR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0,65</a:t>
                      </a:r>
                      <a:endParaRPr lang="fr-FR" sz="17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0,22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4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Etage 6</a:t>
                      </a:r>
                      <a:endParaRPr lang="fr-FR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0,60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0,22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4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Etage 7</a:t>
                      </a:r>
                      <a:endParaRPr lang="fr-FR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0,60</a:t>
                      </a:r>
                      <a:endParaRPr lang="fr-FR" sz="17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0,19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4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Etage 8</a:t>
                      </a:r>
                      <a:endParaRPr lang="fr-FR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0,55</a:t>
                      </a:r>
                      <a:endParaRPr lang="fr-FR" sz="17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0,18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4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Etage 9</a:t>
                      </a:r>
                      <a:endParaRPr lang="fr-FR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</a:t>
                      </a:r>
                      <a:endParaRPr lang="fr-FR" sz="17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0,18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4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Etage 10</a:t>
                      </a:r>
                      <a:endParaRPr lang="fr-FR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0,45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0,16</a:t>
                      </a:r>
                      <a:endParaRPr lang="fr-FR" sz="17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4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Etage 11</a:t>
                      </a:r>
                      <a:endParaRPr lang="fr-FR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0,40</a:t>
                      </a:r>
                      <a:endParaRPr lang="fr-FR" sz="17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0,13</a:t>
                      </a:r>
                      <a:endParaRPr lang="fr-FR" sz="17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4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Etage 12</a:t>
                      </a:r>
                      <a:endParaRPr lang="fr-FR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0,35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0,09</a:t>
                      </a:r>
                      <a:endParaRPr lang="fr-FR" sz="17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4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buanderie</a:t>
                      </a:r>
                      <a:endParaRPr lang="fr-FR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0,35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fr-FR" sz="1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602943" y="6067700"/>
            <a:ext cx="6589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nouvelle justification 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ea typeface="Times New Roman,Bold"/>
                <a:cs typeface="Arial" panose="020B0604020202020204" pitchFamily="34" charset="0"/>
              </a:rPr>
              <a:t>de l’effort normal réduit après l’augmentation des dimensions de </a:t>
            </a:r>
            <a:r>
              <a:rPr lang="fr-FR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,Bold"/>
                <a:cs typeface="Arial" panose="020B0604020202020204" pitchFamily="34" charset="0"/>
              </a:rPr>
              <a:t>poteaux</a:t>
            </a: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3505" y="6072449"/>
            <a:ext cx="5849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Justification 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ea typeface="Times New Roman,Bold"/>
                <a:cs typeface="Arial" panose="020B0604020202020204" pitchFamily="34" charset="0"/>
              </a:rPr>
              <a:t>de l’effort normal réduit dans tous les </a:t>
            </a:r>
            <a:r>
              <a:rPr lang="fr-FR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,Bold"/>
                <a:cs typeface="Arial" panose="020B0604020202020204" pitchFamily="34" charset="0"/>
              </a:rPr>
              <a:t>étages</a:t>
            </a: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 rot="16200000">
            <a:off x="3803921" y="2217161"/>
            <a:ext cx="2524830" cy="1324234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glow>
              <a:schemeClr val="accent2">
                <a:satMod val="175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endParaRPr lang="fr-FR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8103992-6D95-4AFE-BEA3-5C1C570EB95D}"/>
              </a:ext>
            </a:extLst>
          </p:cNvPr>
          <p:cNvSpPr/>
          <p:nvPr/>
        </p:nvSpPr>
        <p:spPr>
          <a:xfrm>
            <a:off x="946905" y="310394"/>
            <a:ext cx="472757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 Vérification </a:t>
            </a:r>
            <a:r>
              <a:rPr lang="fr-FR" sz="2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l’effet P-Δ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46905" y="774401"/>
                <a:ext cx="10362071" cy="884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fr-FR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Les effets du 2</a:t>
                </a:r>
                <a:r>
                  <a:rPr lang="fr-FR" sz="2000" baseline="30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ème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ordre (ou effet P-Δ), peuvent être négligés dans le cas des bâtiments, si la condition suivante est satisfaite à tous les niveaux </a:t>
                </a:r>
                <a:r>
                  <a:rPr lang="fr-FR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𝛉</m:t>
                        </m:r>
                      </m:e>
                      <m:sub>
                        <m:r>
                          <a:rPr lang="fr-FR" sz="20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𝐤</m:t>
                        </m:r>
                      </m:sub>
                    </m:sSub>
                    <m:r>
                      <a:rPr lang="fr-FR" sz="20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fr-FR" sz="20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𝐤</m:t>
                            </m:r>
                          </m:sub>
                        </m:sSub>
                        <m:r>
                          <a:rPr lang="fr-FR" sz="20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fr-FR" sz="20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𝐤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𝐕</m:t>
                            </m:r>
                          </m:e>
                          <m:sub>
                            <m:r>
                              <a:rPr lang="fr-FR" sz="20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𝐤</m:t>
                            </m:r>
                          </m:sub>
                        </m:sSub>
                        <m:r>
                          <a:rPr lang="fr-FR" sz="20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𝐡</m:t>
                            </m:r>
                          </m:e>
                          <m:sub>
                            <m:r>
                              <a:rPr lang="fr-FR" sz="20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𝐤</m:t>
                            </m:r>
                          </m:sub>
                        </m:sSub>
                      </m:den>
                    </m:f>
                    <m:r>
                      <a:rPr lang="fr-FR" sz="20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r>
                      <a:rPr lang="fr-FR" sz="20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fr-FR" sz="20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fr-FR" sz="20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fr-FR" sz="20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05" y="774401"/>
                <a:ext cx="10362071" cy="884345"/>
              </a:xfrm>
              <a:prstGeom prst="rect">
                <a:avLst/>
              </a:prstGeom>
              <a:blipFill rotWithShape="0">
                <a:blip r:embed="rId3"/>
                <a:stretch>
                  <a:fillRect l="-588" t="-2759" r="-6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="" xmlns:a16="http://schemas.microsoft.com/office/drawing/2014/main" id="{17E80761-7EBC-44D2-A8C0-3B47DB3639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1251972"/>
                  </p:ext>
                </p:extLst>
              </p:nvPr>
            </p:nvGraphicFramePr>
            <p:xfrm>
              <a:off x="107170" y="1658747"/>
              <a:ext cx="5822577" cy="485288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04671">
                      <a:extLst>
                        <a:ext uri="{9D8B030D-6E8A-4147-A177-3AD203B41FA5}">
                          <a16:colId xmlns="" xmlns:a16="http://schemas.microsoft.com/office/drawing/2014/main" val="1142876542"/>
                        </a:ext>
                      </a:extLst>
                    </a:gridCol>
                    <a:gridCol w="878880">
                      <a:extLst>
                        <a:ext uri="{9D8B030D-6E8A-4147-A177-3AD203B41FA5}">
                          <a16:colId xmlns="" xmlns:a16="http://schemas.microsoft.com/office/drawing/2014/main" val="846305014"/>
                        </a:ext>
                      </a:extLst>
                    </a:gridCol>
                    <a:gridCol w="1128905">
                      <a:extLst>
                        <a:ext uri="{9D8B030D-6E8A-4147-A177-3AD203B41FA5}">
                          <a16:colId xmlns="" xmlns:a16="http://schemas.microsoft.com/office/drawing/2014/main" val="1290299742"/>
                        </a:ext>
                      </a:extLst>
                    </a:gridCol>
                    <a:gridCol w="1104282">
                      <a:extLst>
                        <a:ext uri="{9D8B030D-6E8A-4147-A177-3AD203B41FA5}">
                          <a16:colId xmlns="" xmlns:a16="http://schemas.microsoft.com/office/drawing/2014/main" val="3531273306"/>
                        </a:ext>
                      </a:extLst>
                    </a:gridCol>
                    <a:gridCol w="1505839">
                      <a:extLst>
                        <a:ext uri="{9D8B030D-6E8A-4147-A177-3AD203B41FA5}">
                          <a16:colId xmlns="" xmlns:a16="http://schemas.microsoft.com/office/drawing/2014/main" val="2888811998"/>
                        </a:ext>
                      </a:extLst>
                    </a:gridCol>
                  </a:tblGrid>
                  <a:tr h="89516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Niveau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</a:t>
                          </a:r>
                          <a:r>
                            <a:rPr lang="fr-FR" sz="1800" baseline="-250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(m)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800" i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1800" i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  <m:r>
                                      <a:rPr lang="fr-FR" sz="1800" b="1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fr-FR" sz="1800" b="1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800" i="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800" i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1800" i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  <m:r>
                                      <a:rPr lang="fr-FR" sz="1800" b="1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fr-FR" sz="1800" b="1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800" i="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fr-FR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fr-FR" sz="18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sz="18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fr-FR" sz="1800" b="1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1800" b="1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𝐞𝐭</m:t>
                                </m:r>
                                <m:r>
                                  <a:rPr lang="fr-FR" sz="1800" b="1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1800" b="1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fr-FR" sz="1800" b="1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</a:rPr>
                                  <m:t>≤0.1</m:t>
                                </m:r>
                              </m:oMath>
                            </m:oMathPara>
                          </a14:m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009472164"/>
                      </a:ext>
                    </a:extLst>
                  </a:tr>
                  <a:tr h="62275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Sous-sol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0,01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0,01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25551064"/>
                      </a:ext>
                    </a:extLst>
                  </a:tr>
                  <a:tr h="64947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L’entre sol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0,01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0,02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733629649"/>
                      </a:ext>
                    </a:extLst>
                  </a:tr>
                  <a:tr h="44758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RDC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3,57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0,02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0,02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880074105"/>
                      </a:ext>
                    </a:extLst>
                  </a:tr>
                  <a:tr h="447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 1</a:t>
                          </a:r>
                          <a:endParaRPr lang="fr-FR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3,57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0,02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0,03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587146720"/>
                      </a:ext>
                    </a:extLst>
                  </a:tr>
                  <a:tr h="447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 2</a:t>
                          </a:r>
                          <a:endParaRPr lang="fr-FR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0,03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0,04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805645548"/>
                      </a:ext>
                    </a:extLst>
                  </a:tr>
                  <a:tr h="447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 3</a:t>
                          </a:r>
                          <a:endParaRPr lang="fr-FR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0,03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0,04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542519821"/>
                      </a:ext>
                    </a:extLst>
                  </a:tr>
                  <a:tr h="447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 4</a:t>
                          </a:r>
                          <a:endParaRPr lang="fr-FR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0,03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0,04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616634903"/>
                      </a:ext>
                    </a:extLst>
                  </a:tr>
                  <a:tr h="447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 5</a:t>
                          </a:r>
                          <a:endParaRPr lang="fr-FR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0,03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0,03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9060556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7E80761-7EBC-44D2-A8C0-3B47DB3639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1251972"/>
                  </p:ext>
                </p:extLst>
              </p:nvPr>
            </p:nvGraphicFramePr>
            <p:xfrm>
              <a:off x="107170" y="1658747"/>
              <a:ext cx="5822577" cy="485288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0467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142876542"/>
                        </a:ext>
                      </a:extLst>
                    </a:gridCol>
                    <a:gridCol w="87888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846305014"/>
                        </a:ext>
                      </a:extLst>
                    </a:gridCol>
                    <a:gridCol w="112890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290299742"/>
                        </a:ext>
                      </a:extLst>
                    </a:gridCol>
                    <a:gridCol w="110428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531273306"/>
                        </a:ext>
                      </a:extLst>
                    </a:gridCol>
                    <a:gridCol w="150583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888811998"/>
                        </a:ext>
                      </a:extLst>
                    </a:gridCol>
                  </a:tblGrid>
                  <a:tr h="89516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Niveau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</a:t>
                          </a:r>
                          <a:r>
                            <a:rPr lang="fr-FR" sz="1800" baseline="-250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(m)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85405" t="-680" r="-232973" b="-451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90110" t="-680" r="-136813" b="-451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87449" t="-680" r="-810" b="-4517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4009472164"/>
                      </a:ext>
                    </a:extLst>
                  </a:tr>
                  <a:tr h="62275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Sous-sol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0,01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0,01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5551064"/>
                      </a:ext>
                    </a:extLst>
                  </a:tr>
                  <a:tr h="64947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L’entre sol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0,01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0,02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733629649"/>
                      </a:ext>
                    </a:extLst>
                  </a:tr>
                  <a:tr h="44758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RDC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3,57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0,02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0,02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880074105"/>
                      </a:ext>
                    </a:extLst>
                  </a:tr>
                  <a:tr h="447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 1</a:t>
                          </a:r>
                          <a:endParaRPr lang="fr-FR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3,57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0,02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0,03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587146720"/>
                      </a:ext>
                    </a:extLst>
                  </a:tr>
                  <a:tr h="447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 2</a:t>
                          </a:r>
                          <a:endParaRPr lang="fr-FR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0,03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0,04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805645548"/>
                      </a:ext>
                    </a:extLst>
                  </a:tr>
                  <a:tr h="447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 3</a:t>
                          </a:r>
                          <a:endParaRPr lang="fr-FR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0,03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0,04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542519821"/>
                      </a:ext>
                    </a:extLst>
                  </a:tr>
                  <a:tr h="447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 4</a:t>
                          </a:r>
                          <a:endParaRPr lang="fr-FR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0,03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0,04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616634903"/>
                      </a:ext>
                    </a:extLst>
                  </a:tr>
                  <a:tr h="447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 5</a:t>
                          </a:r>
                          <a:endParaRPr lang="fr-FR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0,03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0,03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90605565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4">
                <a:extLst>
                  <a:ext uri="{FF2B5EF4-FFF2-40B4-BE49-F238E27FC236}">
                    <a16:creationId xmlns="" xmlns:a16="http://schemas.microsoft.com/office/drawing/2014/main" id="{17E80761-7EBC-44D2-A8C0-3B47DB3639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6393624"/>
                  </p:ext>
                </p:extLst>
              </p:nvPr>
            </p:nvGraphicFramePr>
            <p:xfrm>
              <a:off x="6012875" y="1658745"/>
              <a:ext cx="6076033" cy="480969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57111">
                      <a:extLst>
                        <a:ext uri="{9D8B030D-6E8A-4147-A177-3AD203B41FA5}">
                          <a16:colId xmlns="" xmlns:a16="http://schemas.microsoft.com/office/drawing/2014/main" val="1142876542"/>
                        </a:ext>
                      </a:extLst>
                    </a:gridCol>
                    <a:gridCol w="917137">
                      <a:extLst>
                        <a:ext uri="{9D8B030D-6E8A-4147-A177-3AD203B41FA5}">
                          <a16:colId xmlns="" xmlns:a16="http://schemas.microsoft.com/office/drawing/2014/main" val="846305014"/>
                        </a:ext>
                      </a:extLst>
                    </a:gridCol>
                    <a:gridCol w="1178046">
                      <a:extLst>
                        <a:ext uri="{9D8B030D-6E8A-4147-A177-3AD203B41FA5}">
                          <a16:colId xmlns="" xmlns:a16="http://schemas.microsoft.com/office/drawing/2014/main" val="1290299742"/>
                        </a:ext>
                      </a:extLst>
                    </a:gridCol>
                    <a:gridCol w="1152351">
                      <a:extLst>
                        <a:ext uri="{9D8B030D-6E8A-4147-A177-3AD203B41FA5}">
                          <a16:colId xmlns="" xmlns:a16="http://schemas.microsoft.com/office/drawing/2014/main" val="3531273306"/>
                        </a:ext>
                      </a:extLst>
                    </a:gridCol>
                    <a:gridCol w="1571388">
                      <a:extLst>
                        <a:ext uri="{9D8B030D-6E8A-4147-A177-3AD203B41FA5}">
                          <a16:colId xmlns="" xmlns:a16="http://schemas.microsoft.com/office/drawing/2014/main" val="2888811998"/>
                        </a:ext>
                      </a:extLst>
                    </a:gridCol>
                  </a:tblGrid>
                  <a:tr h="8805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Niveau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</a:t>
                          </a:r>
                          <a:r>
                            <a:rPr lang="fr-FR" sz="1800" baseline="-250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(m)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800" i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1800" i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  <m:r>
                                      <a:rPr lang="fr-FR" sz="1800" b="1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fr-FR" sz="1800" b="1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800" i="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800" i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1800" i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  <m:r>
                                      <a:rPr lang="fr-FR" sz="1800" b="1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fr-FR" sz="1800" b="1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800" i="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fr-FR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fr-FR" sz="18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sz="18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fr-FR" sz="1800" b="1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1800" b="1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𝐞𝐭</m:t>
                                </m:r>
                                <m:r>
                                  <a:rPr lang="fr-FR" sz="1800" b="1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1800" b="1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fr-FR" sz="1800" b="1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</a:rPr>
                                  <m:t>≤0.1</m:t>
                                </m:r>
                              </m:oMath>
                            </m:oMathPara>
                          </a14:m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009472164"/>
                      </a:ext>
                    </a:extLst>
                  </a:tr>
                  <a:tr h="4402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</a:t>
                          </a:r>
                          <a:r>
                            <a:rPr lang="fr-FR" sz="2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6</a:t>
                          </a:r>
                          <a:endParaRPr lang="fr-FR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0,03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0,03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25551064"/>
                      </a:ext>
                    </a:extLst>
                  </a:tr>
                  <a:tr h="4402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 7</a:t>
                          </a:r>
                          <a:endParaRPr lang="fr-FR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0,02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0,03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733629649"/>
                      </a:ext>
                    </a:extLst>
                  </a:tr>
                  <a:tr h="4402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 8</a:t>
                          </a:r>
                          <a:endParaRPr lang="fr-FR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0,02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0,03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880074105"/>
                      </a:ext>
                    </a:extLst>
                  </a:tr>
                  <a:tr h="4402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 9</a:t>
                          </a:r>
                          <a:endParaRPr lang="fr-FR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0,02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0,02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587146720"/>
                      </a:ext>
                    </a:extLst>
                  </a:tr>
                  <a:tr h="5645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 10</a:t>
                          </a:r>
                          <a:endParaRPr lang="fr-FR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0,02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0,02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805645548"/>
                      </a:ext>
                    </a:extLst>
                  </a:tr>
                  <a:tr h="4402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 11</a:t>
                          </a:r>
                          <a:endParaRPr lang="fr-FR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0,02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0,02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542519821"/>
                      </a:ext>
                    </a:extLst>
                  </a:tr>
                  <a:tr h="5645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 12</a:t>
                          </a:r>
                          <a:endParaRPr lang="fr-FR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0,02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0,02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616634903"/>
                      </a:ext>
                    </a:extLst>
                  </a:tr>
                  <a:tr h="59868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b="1" dirty="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buanderie</a:t>
                          </a:r>
                          <a:endParaRPr lang="fr-FR" sz="1800" b="1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0,07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0,07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9060556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7E80761-7EBC-44D2-A8C0-3B47DB3639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6393624"/>
                  </p:ext>
                </p:extLst>
              </p:nvPr>
            </p:nvGraphicFramePr>
            <p:xfrm>
              <a:off x="6012875" y="1658745"/>
              <a:ext cx="6076033" cy="480969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5711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142876542"/>
                        </a:ext>
                      </a:extLst>
                    </a:gridCol>
                    <a:gridCol w="91713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846305014"/>
                        </a:ext>
                      </a:extLst>
                    </a:gridCol>
                    <a:gridCol w="11780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290299742"/>
                        </a:ext>
                      </a:extLst>
                    </a:gridCol>
                    <a:gridCol w="11523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531273306"/>
                        </a:ext>
                      </a:extLst>
                    </a:gridCol>
                    <a:gridCol w="157138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888811998"/>
                        </a:ext>
                      </a:extLst>
                    </a:gridCol>
                  </a:tblGrid>
                  <a:tr h="8805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Niveau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</a:t>
                          </a:r>
                          <a:r>
                            <a:rPr lang="fr-FR" sz="1800" baseline="-250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(m)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84536" t="-690" r="-231443" b="-44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92063" t="-690" r="-137566" b="-44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87209" t="-690" r="-775" b="-4462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4009472164"/>
                      </a:ext>
                    </a:extLst>
                  </a:tr>
                  <a:tr h="4402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</a:t>
                          </a:r>
                          <a:r>
                            <a:rPr lang="fr-FR" sz="2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6</a:t>
                          </a:r>
                          <a:endParaRPr lang="fr-FR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0,03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0,03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5551064"/>
                      </a:ext>
                    </a:extLst>
                  </a:tr>
                  <a:tr h="4402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 7</a:t>
                          </a:r>
                          <a:endParaRPr lang="fr-FR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0,02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0,03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733629649"/>
                      </a:ext>
                    </a:extLst>
                  </a:tr>
                  <a:tr h="4402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 8</a:t>
                          </a:r>
                          <a:endParaRPr lang="fr-FR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0,02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0,03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880074105"/>
                      </a:ext>
                    </a:extLst>
                  </a:tr>
                  <a:tr h="4402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 9</a:t>
                          </a:r>
                          <a:endParaRPr lang="fr-FR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0,02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0,02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587146720"/>
                      </a:ext>
                    </a:extLst>
                  </a:tr>
                  <a:tr h="5645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 10</a:t>
                          </a:r>
                          <a:endParaRPr lang="fr-FR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0,02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0,02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805645548"/>
                      </a:ext>
                    </a:extLst>
                  </a:tr>
                  <a:tr h="4402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 11</a:t>
                          </a:r>
                          <a:endParaRPr lang="fr-FR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0,02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0,02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542519821"/>
                      </a:ext>
                    </a:extLst>
                  </a:tr>
                  <a:tr h="5645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 12</a:t>
                          </a:r>
                          <a:endParaRPr lang="fr-FR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0,02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0,02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616634903"/>
                      </a:ext>
                    </a:extLst>
                  </a:tr>
                  <a:tr h="59868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b="1" dirty="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buanderie</a:t>
                          </a:r>
                          <a:endParaRPr lang="fr-FR" sz="1800" b="1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3,06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0,07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0,07</a:t>
                          </a:r>
                          <a:endParaRPr lang="fr-FR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C.V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90605565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91366" y="6409064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0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462369" y="149932"/>
            <a:ext cx="7451725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2075" tIns="46038" rIns="92075" bIns="46038" anchor="ctr">
            <a:sp3d extrusionH="57150">
              <a:bevelT w="38100" h="38100" prst="relaxedInset"/>
            </a:sp3d>
          </a:bodyPr>
          <a:lstStyle/>
          <a:p>
            <a:pPr algn="l">
              <a:spcBef>
                <a:spcPct val="0"/>
              </a:spcBef>
              <a:defRPr/>
            </a:pPr>
            <a:r>
              <a:rPr lang="fr-FR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itchFamily="34" charset="0"/>
                <a:cs typeface="Tahoma" pitchFamily="34" charset="0"/>
              </a:rPr>
              <a:t>				</a:t>
            </a:r>
            <a:r>
              <a:rPr lang="fr-FR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itchFamily="34" charset="0"/>
                <a:cs typeface="Tahoma" pitchFamily="34" charset="0"/>
              </a:rPr>
              <a:t>         </a:t>
            </a:r>
            <a:r>
              <a:rPr lang="fr-FR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ahoma" pitchFamily="34" charset="0"/>
              </a:rPr>
              <a:t>Plan de travail</a:t>
            </a:r>
            <a:endParaRPr lang="fr-FR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Tahoma" pitchFamily="34" charset="0"/>
            </a:endParaRPr>
          </a:p>
        </p:txBody>
      </p:sp>
      <p:sp>
        <p:nvSpPr>
          <p:cNvPr id="5" name="AutoShape 25"/>
          <p:cNvSpPr>
            <a:spLocks noChangeArrowheads="1"/>
          </p:cNvSpPr>
          <p:nvPr/>
        </p:nvSpPr>
        <p:spPr bwMode="auto">
          <a:xfrm>
            <a:off x="1757245" y="756819"/>
            <a:ext cx="720725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767676"/>
              </a:gs>
            </a:gsLst>
            <a:path path="rect">
              <a:fillToRect r="100000" b="100000"/>
            </a:path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AutoShape 59"/>
          <p:cNvSpPr>
            <a:spLocks noChangeArrowheads="1"/>
          </p:cNvSpPr>
          <p:nvPr/>
        </p:nvSpPr>
        <p:spPr bwMode="auto">
          <a:xfrm>
            <a:off x="2961968" y="732122"/>
            <a:ext cx="4929940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189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Problématique</a:t>
            </a:r>
            <a:endParaRPr lang="fr-FR" sz="2000" dirty="0"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85"/>
          <p:cNvSpPr>
            <a:spLocks noChangeArrowheads="1"/>
          </p:cNvSpPr>
          <p:nvPr/>
        </p:nvSpPr>
        <p:spPr bwMode="auto">
          <a:xfrm>
            <a:off x="2961971" y="1329546"/>
            <a:ext cx="4929937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189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 </a:t>
            </a:r>
            <a:r>
              <a:rPr lang="fr-FR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l’ouvrage</a:t>
            </a:r>
          </a:p>
        </p:txBody>
      </p:sp>
      <p:sp>
        <p:nvSpPr>
          <p:cNvPr id="8" name="AutoShape 84"/>
          <p:cNvSpPr>
            <a:spLocks noChangeArrowheads="1"/>
          </p:cNvSpPr>
          <p:nvPr/>
        </p:nvSpPr>
        <p:spPr bwMode="auto">
          <a:xfrm>
            <a:off x="1757245" y="1334143"/>
            <a:ext cx="720725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767676"/>
              </a:gs>
            </a:gsLst>
            <a:path path="rect">
              <a:fillToRect r="100000" b="100000"/>
            </a:path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AutoShape 86"/>
          <p:cNvSpPr>
            <a:spLocks noChangeArrowheads="1"/>
          </p:cNvSpPr>
          <p:nvPr/>
        </p:nvSpPr>
        <p:spPr bwMode="auto">
          <a:xfrm>
            <a:off x="1757245" y="1951487"/>
            <a:ext cx="720725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767676"/>
              </a:gs>
            </a:gsLst>
            <a:path path="rect">
              <a:fillToRect r="100000" b="100000"/>
            </a:path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AutoShape 87"/>
          <p:cNvSpPr>
            <a:spLocks noChangeArrowheads="1"/>
          </p:cNvSpPr>
          <p:nvPr/>
        </p:nvSpPr>
        <p:spPr bwMode="auto">
          <a:xfrm>
            <a:off x="2961971" y="1949363"/>
            <a:ext cx="4929937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189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Pré-dimensionnement et descente des charges</a:t>
            </a:r>
            <a:endParaRPr lang="fr-FR" sz="2000" dirty="0">
              <a:solidFill>
                <a:srgbClr val="000099"/>
              </a:solidFill>
            </a:endParaRPr>
          </a:p>
        </p:txBody>
      </p:sp>
      <p:sp>
        <p:nvSpPr>
          <p:cNvPr id="11" name="AutoShape 88"/>
          <p:cNvSpPr>
            <a:spLocks noChangeArrowheads="1"/>
          </p:cNvSpPr>
          <p:nvPr/>
        </p:nvSpPr>
        <p:spPr bwMode="auto">
          <a:xfrm>
            <a:off x="1757245" y="2539466"/>
            <a:ext cx="720725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767676"/>
              </a:gs>
            </a:gsLst>
            <a:path path="rect">
              <a:fillToRect r="100000" b="100000"/>
            </a:path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AutoShape 89"/>
          <p:cNvSpPr>
            <a:spLocks noChangeArrowheads="1"/>
          </p:cNvSpPr>
          <p:nvPr/>
        </p:nvSpPr>
        <p:spPr bwMode="auto">
          <a:xfrm>
            <a:off x="2961971" y="2539466"/>
            <a:ext cx="4929938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189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Etude des éléments </a:t>
            </a:r>
            <a:r>
              <a:rPr lang="fr-FR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secondaires</a:t>
            </a:r>
            <a:endParaRPr lang="fr-FR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90"/>
          <p:cNvSpPr>
            <a:spLocks noChangeArrowheads="1"/>
          </p:cNvSpPr>
          <p:nvPr/>
        </p:nvSpPr>
        <p:spPr bwMode="auto">
          <a:xfrm>
            <a:off x="1757245" y="3127445"/>
            <a:ext cx="720725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767676"/>
              </a:gs>
            </a:gsLst>
            <a:path path="rect">
              <a:fillToRect r="100000" b="100000"/>
            </a:path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AutoShape 91"/>
          <p:cNvSpPr>
            <a:spLocks noChangeArrowheads="1"/>
          </p:cNvSpPr>
          <p:nvPr/>
        </p:nvSpPr>
        <p:spPr bwMode="auto">
          <a:xfrm>
            <a:off x="2961971" y="3124920"/>
            <a:ext cx="4929939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189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Etude dynamique</a:t>
            </a:r>
          </a:p>
        </p:txBody>
      </p:sp>
      <p:sp>
        <p:nvSpPr>
          <p:cNvPr id="15" name="AutoShape 92"/>
          <p:cNvSpPr>
            <a:spLocks noChangeArrowheads="1"/>
          </p:cNvSpPr>
          <p:nvPr/>
        </p:nvSpPr>
        <p:spPr bwMode="auto">
          <a:xfrm>
            <a:off x="1757245" y="3703841"/>
            <a:ext cx="720725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767676"/>
              </a:gs>
            </a:gsLst>
            <a:path path="rect">
              <a:fillToRect r="100000" b="100000"/>
            </a:path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AutoShape 93"/>
          <p:cNvSpPr>
            <a:spLocks noChangeArrowheads="1"/>
          </p:cNvSpPr>
          <p:nvPr/>
        </p:nvSpPr>
        <p:spPr bwMode="auto">
          <a:xfrm>
            <a:off x="2961971" y="3706390"/>
            <a:ext cx="4929939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189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Ferraillage des éléments structuraux</a:t>
            </a:r>
            <a:endParaRPr lang="fr-FR" sz="2000" dirty="0"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94"/>
          <p:cNvSpPr>
            <a:spLocks noChangeArrowheads="1"/>
          </p:cNvSpPr>
          <p:nvPr/>
        </p:nvSpPr>
        <p:spPr bwMode="auto">
          <a:xfrm>
            <a:off x="1757245" y="4286705"/>
            <a:ext cx="720725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767676"/>
              </a:gs>
            </a:gsLst>
            <a:path path="rect">
              <a:fillToRect r="100000" b="100000"/>
            </a:path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AutoShape 93"/>
          <p:cNvSpPr>
            <a:spLocks noChangeArrowheads="1"/>
          </p:cNvSpPr>
          <p:nvPr/>
        </p:nvSpPr>
        <p:spPr bwMode="auto">
          <a:xfrm>
            <a:off x="2961971" y="4271730"/>
            <a:ext cx="4929940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189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Etude de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l’infrastructure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AutoShape 96"/>
          <p:cNvSpPr>
            <a:spLocks noChangeArrowheads="1"/>
          </p:cNvSpPr>
          <p:nvPr/>
        </p:nvSpPr>
        <p:spPr bwMode="auto">
          <a:xfrm>
            <a:off x="1757244" y="4855006"/>
            <a:ext cx="720725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767676"/>
              </a:gs>
            </a:gsLst>
            <a:path path="rect">
              <a:fillToRect r="100000" b="100000"/>
            </a:path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0" name="AutoShape 97"/>
          <p:cNvSpPr>
            <a:spLocks noChangeArrowheads="1"/>
          </p:cNvSpPr>
          <p:nvPr/>
        </p:nvSpPr>
        <p:spPr bwMode="auto">
          <a:xfrm>
            <a:off x="2961971" y="4855006"/>
            <a:ext cx="4929940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189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Etude managériale</a:t>
            </a:r>
            <a:endParaRPr lang="fr-FR" sz="2000" dirty="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AutoShape 96"/>
          <p:cNvSpPr>
            <a:spLocks noChangeArrowheads="1"/>
          </p:cNvSpPr>
          <p:nvPr/>
        </p:nvSpPr>
        <p:spPr bwMode="auto">
          <a:xfrm>
            <a:off x="1757244" y="5431402"/>
            <a:ext cx="720725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767676"/>
              </a:gs>
            </a:gsLst>
            <a:path path="rect">
              <a:fillToRect r="100000" b="100000"/>
            </a:path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dirty="0" smtClean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9</a:t>
            </a:r>
            <a:endParaRPr lang="fr-FR" sz="1800" dirty="0">
              <a:solidFill>
                <a:srgbClr val="000000"/>
              </a:solidFill>
              <a:effectLst/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AutoShape 97"/>
          <p:cNvSpPr>
            <a:spLocks noChangeArrowheads="1"/>
          </p:cNvSpPr>
          <p:nvPr/>
        </p:nvSpPr>
        <p:spPr bwMode="auto">
          <a:xfrm>
            <a:off x="2961971" y="5431402"/>
            <a:ext cx="4929940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189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Etude thermique</a:t>
            </a:r>
            <a:endParaRPr lang="fr-FR" sz="2000" dirty="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AutoShape 100"/>
          <p:cNvSpPr>
            <a:spLocks noChangeArrowheads="1"/>
          </p:cNvSpPr>
          <p:nvPr/>
        </p:nvSpPr>
        <p:spPr bwMode="auto">
          <a:xfrm>
            <a:off x="7891911" y="5603632"/>
            <a:ext cx="3838907" cy="42417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7676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sz="240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23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677919" y="6409064"/>
            <a:ext cx="284092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2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509 L 0.00013 0.07362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5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2.29167E-6 0.07871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5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5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2.29167E-6 0.0787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5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5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3.33333E-6 0.07871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5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5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3.33333E-6 0.0787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5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5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2.29167E-6 0.0787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5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5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3.33333E-6 0.0787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5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5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2.29167E-6 0.0787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50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50"/>
                            </p:stCondLst>
                            <p:childTnLst>
                              <p:par>
                                <p:cTn id="8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3.33333E-6 0.0787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50"/>
                            </p:stCondLst>
                            <p:childTnLst>
                              <p:par>
                                <p:cTn id="9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50"/>
                            </p:stCondLst>
                            <p:childTnLst>
                              <p:par>
                                <p:cTn id="9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96296E-6 L 2.29167E-6 0.07871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50"/>
                            </p:stCondLst>
                            <p:childTnLst>
                              <p:par>
                                <p:cTn id="1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050"/>
                            </p:stCondLst>
                            <p:childTnLst>
                              <p:par>
                                <p:cTn id="10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3.33333E-6 0.07871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550"/>
                            </p:stCondLst>
                            <p:childTnLst>
                              <p:par>
                                <p:cTn id="1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050"/>
                            </p:stCondLst>
                            <p:childTnLst>
                              <p:par>
                                <p:cTn id="11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2.29167E-6 0.0787 " pathEditMode="relative" rAng="0" ptsTypes="AA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550"/>
                            </p:stCondLst>
                            <p:childTnLst>
                              <p:par>
                                <p:cTn id="1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050"/>
                            </p:stCondLst>
                            <p:childTnLst>
                              <p:par>
                                <p:cTn id="1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3.33333E-6 0.0787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3550"/>
                            </p:stCondLst>
                            <p:childTnLst>
                              <p:par>
                                <p:cTn id="1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4050"/>
                            </p:stCondLst>
                            <p:childTnLst>
                              <p:par>
                                <p:cTn id="13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2.29167E-6 0.07871 " pathEditMode="relative" rAng="0" ptsTypes="AA">
                                      <p:cBhvr>
                                        <p:cTn id="1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550"/>
                            </p:stCondLst>
                            <p:childTnLst>
                              <p:par>
                                <p:cTn id="1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50"/>
                            </p:stCondLst>
                            <p:childTnLst>
                              <p:par>
                                <p:cTn id="14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3.33333E-6 0.0787 " pathEditMode="relative" rAng="0" ptsTypes="AA">
                                      <p:cBhvr>
                                        <p:cTn id="1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550"/>
                            </p:stCondLst>
                            <p:childTnLst>
                              <p:par>
                                <p:cTn id="1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6050"/>
                            </p:stCondLst>
                            <p:childTnLst>
                              <p:par>
                                <p:cTn id="15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2.29167E-6 0.0787 " pathEditMode="relative" rAng="0" ptsTypes="AA">
                                      <p:cBhvr>
                                        <p:cTn id="1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6550"/>
                            </p:stCondLst>
                            <p:childTnLst>
                              <p:par>
                                <p:cTn id="1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7050"/>
                            </p:stCondLst>
                            <p:childTnLst>
                              <p:par>
                                <p:cTn id="16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0787 " pathEditMode="relative" rAng="0" ptsTypes="AA">
                                      <p:cBhvr>
                                        <p:cTn id="1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7550"/>
                            </p:stCondLst>
                            <p:childTnLst>
                              <p:par>
                                <p:cTn id="1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8050"/>
                            </p:stCondLst>
                            <p:childTnLst>
                              <p:par>
                                <p:cTn id="17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2.29167E-6 0.0787 " pathEditMode="relative" rAng="0" ptsTypes="AA">
                                      <p:cBhvr>
                                        <p:cTn id="1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550"/>
                            </p:stCondLst>
                            <p:childTnLst>
                              <p:par>
                                <p:cTn id="1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9050"/>
                            </p:stCondLst>
                            <p:childTnLst>
                              <p:par>
                                <p:cTn id="17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-6.25E-7 0.07871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5" grpId="0" animBg="1"/>
      <p:bldP spid="2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51024" y="6395617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7049" y="541476"/>
            <a:ext cx="766267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6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 Vérification </a:t>
            </a:r>
            <a:r>
              <a:rPr lang="fr-FR" sz="2600" b="1" i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la stabilité au renversement : </a:t>
            </a:r>
            <a:endParaRPr lang="fr-FR" sz="2600" b="1" i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58700" y="1064696"/>
                <a:ext cx="1450462" cy="622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400" b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𝐌</m:t>
                        </m:r>
                      </m:num>
                      <m:den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𝐍</m:t>
                        </m:r>
                      </m:den>
                    </m:f>
                    <m:r>
                      <a:rPr lang="fr-FR" sz="24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𝐁</m:t>
                        </m:r>
                      </m:num>
                      <m:den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fr-F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700" y="1064696"/>
                <a:ext cx="1450462" cy="622286"/>
              </a:xfrm>
              <a:prstGeom prst="rect">
                <a:avLst/>
              </a:prstGeom>
              <a:blipFill rotWithShape="0">
                <a:blip r:embed="rId3"/>
                <a:stretch>
                  <a:fillRect l="-6723" b="-88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58700" y="1632618"/>
                <a:ext cx="10492324" cy="1890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 b="1" dirty="0" smtClean="0">
                    <a:solidFill>
                      <a:schemeClr val="accent3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Sens x :</a:t>
                </a:r>
              </a:p>
              <a:p>
                <a:r>
                  <a:rPr lang="fr-FR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</a:t>
                </a:r>
                <a:r>
                  <a:rPr lang="fr-FR" sz="24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:r>
                  <a:rPr lang="fr-FR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1.77 &lt; </a:t>
                </a:r>
                <a:r>
                  <a:rPr lang="fr-FR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fr-FR" sz="2400" baseline="-25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a:rPr lang="fr-F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= 8.125  m    </a:t>
                </a:r>
                <a:r>
                  <a:rPr lang="fr-FR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fr-FR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  <a:r>
                  <a:rPr lang="fr-FR" sz="24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Condition vérifie</a:t>
                </a:r>
                <a:endParaRPr lang="fr-FR" sz="2400" b="1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fr-FR" sz="2400" b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Sens </a:t>
                </a:r>
                <a:r>
                  <a:rPr lang="fr-FR" sz="2400" b="1" dirty="0" smtClean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 :</a:t>
                </a:r>
                <a:endParaRPr lang="fr-FR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fr-F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1.77 &lt;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fr-FR" sz="2400" baseline="-25000">
                            <a:latin typeface="Cambria Math" panose="02040503050406030204" pitchFamily="18" charset="0"/>
                          </a:rPr>
                          <m:t>y</m:t>
                        </m:r>
                      </m:num>
                      <m:den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= </a:t>
                </a:r>
                <a:r>
                  <a:rPr lang="fr-F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6.9525  </a:t>
                </a:r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    </a:t>
                </a:r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fr-FR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Condition </a:t>
                </a:r>
                <a:r>
                  <a:rPr lang="fr-FR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vérifie</a:t>
                </a:r>
                <a:endParaRPr lang="fr-FR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700" y="1632618"/>
                <a:ext cx="10492324" cy="1890902"/>
              </a:xfrm>
              <a:prstGeom prst="rect">
                <a:avLst/>
              </a:prstGeom>
              <a:blipFill rotWithShape="1">
                <a:blip r:embed="rId4"/>
                <a:stretch>
                  <a:fillRect l="-930" t="-2258" b="-22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887049" y="3438921"/>
            <a:ext cx="82926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6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6- Justification </a:t>
            </a:r>
            <a:r>
              <a:rPr lang="fr-FR" sz="2600" b="1" i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 largeur des joints sismiques : </a:t>
            </a:r>
            <a:endParaRPr lang="fr-FR" sz="2600" b="1" i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7049" y="3931364"/>
            <a:ext cx="98603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D’après le RPA99/Version2003, La largeur minimale d (min) satisfait la condition suivante :    d (min) = 15 mm + (𝛿1 + 𝛿2) mm ≥ 40 mm </a:t>
            </a: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7048" y="4715033"/>
            <a:ext cx="10421928" cy="79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dx (min) </a:t>
            </a:r>
            <a:r>
              <a:rPr lang="fr-FR" sz="2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252.86 </a:t>
            </a:r>
            <a:r>
              <a:rPr lang="fr-FR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mm ≥ 40 mm </a:t>
            </a:r>
            <a:r>
              <a:rPr lang="fr-FR" sz="2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Condition </a:t>
            </a:r>
            <a:r>
              <a:rPr lang="fr-FR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vérifiée.</a:t>
            </a:r>
            <a:endParaRPr lang="fr-FR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2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dy</a:t>
            </a:r>
            <a:r>
              <a:rPr lang="fr-FR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(min) </a:t>
            </a:r>
            <a:r>
              <a:rPr lang="fr-FR" sz="2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290.68 </a:t>
            </a:r>
            <a:r>
              <a:rPr lang="fr-FR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mm ≥ 40 mm </a:t>
            </a:r>
            <a:r>
              <a:rPr lang="fr-FR" sz="2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Condition </a:t>
            </a:r>
            <a:r>
              <a:rPr lang="fr-FR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vérifiée.</a:t>
            </a:r>
            <a:endParaRPr lang="fr-FR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7048" y="5586931"/>
            <a:ext cx="76466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Finalement, on </a:t>
            </a:r>
            <a:r>
              <a:rPr lang="fr-FR" sz="2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prend </a:t>
            </a:r>
            <a:r>
              <a:rPr lang="fr-FR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joint de (d </a:t>
            </a:r>
            <a:r>
              <a:rPr lang="fr-FR" sz="2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300  mm = 30 cm) </a:t>
            </a:r>
            <a:endParaRPr lang="fr-F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26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51024" y="6395617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C3EB5C8-94B9-4B6C-A1DB-4F099BF88603}"/>
              </a:ext>
            </a:extLst>
          </p:cNvPr>
          <p:cNvSpPr/>
          <p:nvPr/>
        </p:nvSpPr>
        <p:spPr>
          <a:xfrm>
            <a:off x="792265" y="546946"/>
            <a:ext cx="76176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7- Vérification </a:t>
            </a:r>
            <a:r>
              <a:rPr lang="fr-FR" sz="2600" b="1" i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la résultante sismique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92265" y="1361746"/>
                <a:ext cx="51667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  <m:r>
                      <a:rPr lang="fr-FR" sz="2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fr-FR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𝐝𝐲𝐧𝐚𝐦𝐢𝐪𝐮𝐞</m:t>
                    </m:r>
                    <m:r>
                      <a:rPr lang="fr-FR" sz="2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4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≥ </a:t>
                </a:r>
                <a:r>
                  <a:rPr lang="fr-FR" sz="24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80%</a:t>
                </a:r>
                <a14:m>
                  <m:oMath xmlns:m="http://schemas.openxmlformats.org/officeDocument/2006/math">
                    <m:r>
                      <a:rPr lang="fr-FR" sz="2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  <m:r>
                      <a:rPr lang="fr-FR" sz="2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fr-FR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𝐬𝐭𝐚𝐭𝐢𝐪𝐮𝐞</m:t>
                    </m:r>
                    <m:r>
                      <a:rPr lang="fr-FR" sz="2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fr-FR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65" y="1361746"/>
                <a:ext cx="5166799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354" t="-9211" b="-30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646882"/>
              </p:ext>
            </p:extLst>
          </p:nvPr>
        </p:nvGraphicFramePr>
        <p:xfrm>
          <a:off x="792265" y="2527742"/>
          <a:ext cx="10278815" cy="3039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5094"/>
                <a:gridCol w="2055094"/>
                <a:gridCol w="2056209"/>
                <a:gridCol w="2056209"/>
                <a:gridCol w="2056209"/>
              </a:tblGrid>
              <a:tr h="1112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fr-FR" sz="2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statique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0,8V</a:t>
                      </a:r>
                      <a:r>
                        <a:rPr lang="fr-FR" sz="2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statique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fr-FR" sz="2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dynamique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fr-FR" sz="240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dyn</a:t>
                      </a:r>
                      <a:r>
                        <a:rPr lang="fr-FR" sz="2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&gt;</a:t>
                      </a: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0,8V</a:t>
                      </a:r>
                      <a:r>
                        <a:rPr lang="fr-FR" sz="2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9636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7586,61</a:t>
                      </a:r>
                      <a:endParaRPr lang="fr-FR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6069,28</a:t>
                      </a:r>
                      <a:endParaRPr lang="fr-FR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7711,03</a:t>
                      </a:r>
                      <a:endParaRPr lang="fr-FR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fr-FR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636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7586,61</a:t>
                      </a:r>
                      <a:endParaRPr lang="fr-FR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6069,28</a:t>
                      </a:r>
                      <a:endParaRPr lang="fr-FR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8270,041</a:t>
                      </a:r>
                      <a:endParaRPr lang="fr-FR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8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51024" y="6395617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3270" y="429868"/>
            <a:ext cx="9063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ferraillage des éléments structuraux</a:t>
            </a:r>
            <a:endParaRPr lang="fr-FR" sz="32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81065265"/>
              </p:ext>
            </p:extLst>
          </p:nvPr>
        </p:nvGraphicFramePr>
        <p:xfrm>
          <a:off x="1963270" y="1129553"/>
          <a:ext cx="8700248" cy="5136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177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51024" y="6395617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xmlns="" id="{7FB2CC0F-03CC-4AA9-86D7-60CF1F0944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0608949"/>
                  </p:ext>
                </p:extLst>
              </p:nvPr>
            </p:nvGraphicFramePr>
            <p:xfrm>
              <a:off x="5376577" y="197321"/>
              <a:ext cx="6620981" cy="615147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44911">
                      <a:extLst>
                        <a:ext uri="{9D8B030D-6E8A-4147-A177-3AD203B41FA5}">
                          <a16:colId xmlns:a16="http://schemas.microsoft.com/office/drawing/2014/main" xmlns="" val="2415328405"/>
                        </a:ext>
                      </a:extLst>
                    </a:gridCol>
                    <a:gridCol w="1313063">
                      <a:extLst>
                        <a:ext uri="{9D8B030D-6E8A-4147-A177-3AD203B41FA5}">
                          <a16:colId xmlns:a16="http://schemas.microsoft.com/office/drawing/2014/main" xmlns="" val="2255628471"/>
                        </a:ext>
                      </a:extLst>
                    </a:gridCol>
                    <a:gridCol w="1860331">
                      <a:extLst>
                        <a:ext uri="{9D8B030D-6E8A-4147-A177-3AD203B41FA5}">
                          <a16:colId xmlns:a16="http://schemas.microsoft.com/office/drawing/2014/main" xmlns="" val="3659983338"/>
                        </a:ext>
                      </a:extLst>
                    </a:gridCol>
                    <a:gridCol w="1702676">
                      <a:extLst>
                        <a:ext uri="{9D8B030D-6E8A-4147-A177-3AD203B41FA5}">
                          <a16:colId xmlns:a16="http://schemas.microsoft.com/office/drawing/2014/main" xmlns="" val="2948737216"/>
                        </a:ext>
                      </a:extLst>
                    </a:gridCol>
                  </a:tblGrid>
                  <a:tr h="11039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Niveau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fr-FR" sz="1800" baseline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fr-FR" sz="1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(cm</a:t>
                          </a:r>
                          <a:r>
                            <a:rPr lang="fr-FR" sz="1800" baseline="30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fr-FR" sz="1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Ferraillage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longitudinal  (cm²)         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Ferraillage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transversal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(cm²)         </a:t>
                          </a: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049597728"/>
                      </a:ext>
                    </a:extLst>
                  </a:tr>
                  <a:tr h="2759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Sous-sol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</a:t>
                          </a:r>
                          <a14:m>
                            <m:oMath xmlns:m="http://schemas.openxmlformats.org/officeDocument/2006/math">
                              <m:r>
                                <a:rPr lang="fr-FR" sz="1800" i="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fr-FR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</a:t>
                          </a:r>
                          <a:endParaRPr lang="fr-FR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12T20 + 4T16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72770" algn="l"/>
                            </a:tabLs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10Ø10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552040544"/>
                      </a:ext>
                    </a:extLst>
                  </a:tr>
                  <a:tr h="2759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L’entre sol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</a:t>
                          </a:r>
                          <a14:m>
                            <m:oMath xmlns:m="http://schemas.openxmlformats.org/officeDocument/2006/math">
                              <m:r>
                                <a:rPr lang="fr-FR" sz="1800" i="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fr-FR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</a:t>
                          </a:r>
                          <a:endParaRPr lang="fr-FR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12T20 + </a:t>
                          </a:r>
                          <a:r>
                            <a:rPr lang="fr-FR" sz="1800" b="1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4T16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72770" algn="l"/>
                            </a:tabLs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10Ø10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162317903"/>
                      </a:ext>
                    </a:extLst>
                  </a:tr>
                  <a:tr h="27599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5446395" algn="l"/>
                            </a:tabLst>
                            <a:defRPr/>
                          </a:pP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RDC</a:t>
                          </a:r>
                          <a:endParaRPr lang="fr-FR" sz="1800" dirty="0" smtClean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75</a:t>
                          </a:r>
                          <a14:m>
                            <m:oMath xmlns:m="http://schemas.openxmlformats.org/officeDocument/2006/math">
                              <m:r>
                                <a:rPr lang="fr-FR" sz="1800" i="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fr-FR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75</a:t>
                          </a:r>
                          <a:endParaRPr lang="fr-FR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10T20 + 6T14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72770" algn="l"/>
                            </a:tabLs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8Ø10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43465343"/>
                      </a:ext>
                    </a:extLst>
                  </a:tr>
                  <a:tr h="2759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fr-FR" sz="1800" baseline="3000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er</a:t>
                          </a:r>
                          <a:r>
                            <a:rPr lang="fr-FR" sz="1800" baseline="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étage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75</a:t>
                          </a:r>
                          <a14:m>
                            <m:oMath xmlns:m="http://schemas.openxmlformats.org/officeDocument/2006/math">
                              <m:r>
                                <a:rPr lang="fr-FR" sz="1800" i="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fr-FR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75</a:t>
                          </a:r>
                          <a:endParaRPr lang="fr-FR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10T20 + 6T14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72770" algn="l"/>
                            </a:tabLs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8Ø10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199095723"/>
                      </a:ext>
                    </a:extLst>
                  </a:tr>
                  <a:tr h="2759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fr-FR" sz="1800" baseline="3000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ème</a:t>
                          </a:r>
                          <a:r>
                            <a:rPr lang="fr-FR" sz="1800" baseline="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étage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70</a:t>
                          </a:r>
                          <a14:m>
                            <m:oMath xmlns:m="http://schemas.openxmlformats.org/officeDocument/2006/math">
                              <m:r>
                                <a:rPr lang="fr-FR" sz="1800" i="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fr-FR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70</a:t>
                          </a:r>
                          <a:endParaRPr lang="fr-FR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12T16 + 4T20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72770" algn="l"/>
                            </a:tabLs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8Ø10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77600935"/>
                      </a:ext>
                    </a:extLst>
                  </a:tr>
                  <a:tr h="2759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fr-FR" sz="1800" baseline="3000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ème</a:t>
                          </a:r>
                          <a:r>
                            <a:rPr lang="fr-FR" sz="1800" baseline="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étage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70</a:t>
                          </a:r>
                          <a14:m>
                            <m:oMath xmlns:m="http://schemas.openxmlformats.org/officeDocument/2006/math">
                              <m:r>
                                <a:rPr lang="fr-FR" sz="1800" i="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fr-FR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70</a:t>
                          </a:r>
                          <a:endParaRPr lang="fr-FR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12T16 + 4T20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72770" algn="l"/>
                            </a:tabLs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8Ø10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200406"/>
                      </a:ext>
                    </a:extLst>
                  </a:tr>
                  <a:tr h="2759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r>
                            <a:rPr lang="fr-FR" sz="1800" baseline="3000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ème</a:t>
                          </a:r>
                          <a:r>
                            <a:rPr lang="fr-FR" sz="1800" baseline="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étage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65</a:t>
                          </a:r>
                          <a14:m>
                            <m:oMath xmlns:m="http://schemas.openxmlformats.org/officeDocument/2006/math">
                              <m:r>
                                <a:rPr lang="fr-FR" sz="1800" i="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fr-FR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65</a:t>
                          </a:r>
                          <a:endParaRPr lang="fr-FR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16T16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72770" algn="l"/>
                            </a:tabLs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8Ø10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64021396"/>
                      </a:ext>
                    </a:extLst>
                  </a:tr>
                  <a:tr h="2759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r>
                            <a:rPr lang="fr-FR" sz="1800" baseline="3000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ème</a:t>
                          </a:r>
                          <a:r>
                            <a:rPr lang="fr-FR" sz="1800" baseline="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étage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65</a:t>
                          </a:r>
                          <a14:m>
                            <m:oMath xmlns:m="http://schemas.openxmlformats.org/officeDocument/2006/math">
                              <m:r>
                                <a:rPr lang="fr-FR" sz="1800" i="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fr-FR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65</a:t>
                          </a:r>
                          <a:endParaRPr lang="fr-FR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16T16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72770" algn="l"/>
                            </a:tabLs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8Ø10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698235090"/>
                      </a:ext>
                    </a:extLst>
                  </a:tr>
                  <a:tr h="27599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5446395" algn="l"/>
                            </a:tabLst>
                            <a:defRPr/>
                          </a:pP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r>
                            <a:rPr lang="fr-FR" sz="1800" baseline="3000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ème</a:t>
                          </a:r>
                          <a:r>
                            <a:rPr lang="fr-FR" sz="1800" baseline="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étage</a:t>
                          </a:r>
                          <a:endParaRPr lang="fr-FR" sz="1800" dirty="0" smtClean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</a:t>
                          </a:r>
                          <a14:m>
                            <m:oMath xmlns:m="http://schemas.openxmlformats.org/officeDocument/2006/math">
                              <m:r>
                                <a:rPr lang="fr-FR" sz="1800" i="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fr-FR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</a:t>
                          </a:r>
                          <a:endParaRPr lang="fr-FR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10T16 + 6T12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72770" algn="l"/>
                            </a:tabLs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6Ø10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73032131"/>
                      </a:ext>
                    </a:extLst>
                  </a:tr>
                  <a:tr h="27599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5446395" algn="l"/>
                            </a:tabLst>
                            <a:defRPr/>
                          </a:pP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</a:t>
                          </a:r>
                          <a:r>
                            <a:rPr lang="fr-FR" sz="1800" baseline="3000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ème</a:t>
                          </a:r>
                          <a:r>
                            <a:rPr lang="fr-FR" sz="1800" baseline="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étage</a:t>
                          </a:r>
                          <a:endParaRPr lang="fr-FR" sz="1800" dirty="0" smtClean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</a:t>
                          </a:r>
                          <a14:m>
                            <m:oMath xmlns:m="http://schemas.openxmlformats.org/officeDocument/2006/math">
                              <m:r>
                                <a:rPr lang="fr-FR" sz="1800" i="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fr-FR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</a:t>
                          </a:r>
                          <a:endParaRPr lang="fr-FR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10T16 + 6T12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72770" algn="l"/>
                            </a:tabLs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6Ø10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40585860"/>
                      </a:ext>
                    </a:extLst>
                  </a:tr>
                  <a:tr h="27599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5446395" algn="l"/>
                            </a:tabLst>
                            <a:defRPr/>
                          </a:pP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  <a:r>
                            <a:rPr lang="fr-FR" sz="1800" baseline="3000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ème</a:t>
                          </a:r>
                          <a:r>
                            <a:rPr lang="fr-FR" sz="1800" baseline="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étage</a:t>
                          </a:r>
                          <a:endParaRPr lang="fr-FR" sz="1800" dirty="0" smtClean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55</a:t>
                          </a:r>
                          <a14:m>
                            <m:oMath xmlns:m="http://schemas.openxmlformats.org/officeDocument/2006/math">
                              <m:r>
                                <a:rPr lang="fr-FR" sz="1800" i="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fr-FR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55</a:t>
                          </a:r>
                          <a:endParaRPr lang="fr-FR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16T14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72770" algn="l"/>
                            </a:tabLs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6Ø10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4389954"/>
                      </a:ext>
                    </a:extLst>
                  </a:tr>
                  <a:tr h="27599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5446395" algn="l"/>
                            </a:tabLst>
                            <a:defRPr/>
                          </a:pP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  <a:r>
                            <a:rPr lang="fr-FR" sz="1800" baseline="3000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ème</a:t>
                          </a:r>
                          <a:r>
                            <a:rPr lang="fr-FR" sz="1800" baseline="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étage</a:t>
                          </a:r>
                          <a:endParaRPr lang="fr-FR" sz="1800" dirty="0" smtClean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</a:t>
                          </a:r>
                          <a14:m>
                            <m:oMath xmlns:m="http://schemas.openxmlformats.org/officeDocument/2006/math">
                              <m:r>
                                <a:rPr lang="fr-FR" sz="1800" i="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fr-FR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</a:t>
                          </a:r>
                          <a:endParaRPr lang="fr-FR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14T14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72770" algn="l"/>
                            </a:tabLs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6Ø8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422521792"/>
                      </a:ext>
                    </a:extLst>
                  </a:tr>
                  <a:tr h="27599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5446395" algn="l"/>
                            </a:tabLst>
                            <a:defRPr/>
                          </a:pP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  <a:r>
                            <a:rPr lang="fr-FR" sz="1800" baseline="3000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ème</a:t>
                          </a:r>
                          <a:r>
                            <a:rPr lang="fr-FR" sz="1800" baseline="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étage</a:t>
                          </a:r>
                          <a:endParaRPr lang="fr-FR" sz="1800" dirty="0" smtClean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45</a:t>
                          </a:r>
                          <a14:m>
                            <m:oMath xmlns:m="http://schemas.openxmlformats.org/officeDocument/2006/math">
                              <m:r>
                                <a:rPr lang="fr-FR" sz="1800" i="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fr-FR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45</a:t>
                          </a:r>
                          <a:endParaRPr lang="fr-FR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14T14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72770" algn="l"/>
                            </a:tabLs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6Ø8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493670885"/>
                      </a:ext>
                    </a:extLst>
                  </a:tr>
                  <a:tr h="27599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5446395" algn="l"/>
                            </a:tabLst>
                            <a:defRPr/>
                          </a:pP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</a:t>
                          </a:r>
                          <a:r>
                            <a:rPr lang="fr-FR" sz="1800" baseline="3000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ème</a:t>
                          </a:r>
                          <a:r>
                            <a:rPr lang="fr-FR" sz="1800" baseline="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étage</a:t>
                          </a:r>
                          <a:endParaRPr lang="fr-FR" sz="1800" dirty="0" smtClean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</a:t>
                          </a:r>
                          <a14:m>
                            <m:oMath xmlns:m="http://schemas.openxmlformats.org/officeDocument/2006/math">
                              <m:r>
                                <a:rPr lang="fr-FR" sz="1800" i="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fr-FR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</a:t>
                          </a:r>
                          <a:endParaRPr lang="fr-FR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12T14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72770" algn="l"/>
                            </a:tabLs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6Ø8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286942111"/>
                      </a:ext>
                    </a:extLst>
                  </a:tr>
                  <a:tr h="2759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</a:t>
                          </a:r>
                          <a:r>
                            <a:rPr lang="fr-FR" sz="1800" baseline="3000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ème</a:t>
                          </a:r>
                          <a:r>
                            <a:rPr lang="fr-FR" sz="1800" baseline="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étage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35</a:t>
                          </a:r>
                          <a14:m>
                            <m:oMath xmlns:m="http://schemas.openxmlformats.org/officeDocument/2006/math">
                              <m:r>
                                <a:rPr lang="fr-FR" sz="1800" i="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fr-FR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35</a:t>
                          </a:r>
                          <a:endParaRPr lang="fr-FR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10T14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72770" algn="l"/>
                            </a:tabLs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6Ø8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546458432"/>
                      </a:ext>
                    </a:extLst>
                  </a:tr>
                  <a:tr h="2759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buanderie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35</a:t>
                          </a:r>
                          <a14:m>
                            <m:oMath xmlns:m="http://schemas.openxmlformats.org/officeDocument/2006/math">
                              <m:r>
                                <a:rPr lang="fr-FR" sz="1800" i="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fr-FR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35</a:t>
                          </a:r>
                          <a:endParaRPr lang="fr-FR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10T14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72770" algn="l"/>
                            </a:tabLs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6Ø8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498842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FB2CC0F-03CC-4AA9-86D7-60CF1F0944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0608949"/>
                  </p:ext>
                </p:extLst>
              </p:nvPr>
            </p:nvGraphicFramePr>
            <p:xfrm>
              <a:off x="5376577" y="197321"/>
              <a:ext cx="6620981" cy="615147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4491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415328405"/>
                        </a:ext>
                      </a:extLst>
                    </a:gridCol>
                    <a:gridCol w="131306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255628471"/>
                        </a:ext>
                      </a:extLst>
                    </a:gridCol>
                    <a:gridCol w="186033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659983338"/>
                        </a:ext>
                      </a:extLst>
                    </a:gridCol>
                    <a:gridCol w="170267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948737216"/>
                        </a:ext>
                      </a:extLst>
                    </a:gridCol>
                  </a:tblGrid>
                  <a:tr h="11039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Niveau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fr-FR" sz="1800" baseline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fr-FR" sz="1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(cm</a:t>
                          </a:r>
                          <a:r>
                            <a:rPr lang="fr-FR" sz="1800" baseline="30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fr-FR" sz="1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Ferraillage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longitudinal  (</a:t>
                          </a: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cm²)         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Ferraillage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transversal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(cm²</a:t>
                          </a: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         </a:t>
                          </a: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049597728"/>
                      </a:ext>
                    </a:extLst>
                  </a:tr>
                  <a:tr h="31546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Sous-sol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32870" t="-348077" r="-270833" b="-1532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12T20 + 4T16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72770" algn="l"/>
                            </a:tabLs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10Ø10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552040544"/>
                      </a:ext>
                    </a:extLst>
                  </a:tr>
                  <a:tr h="31546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L’entre sol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32870" t="-448077" r="-270833" b="-1432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12T20 + </a:t>
                          </a:r>
                          <a:r>
                            <a:rPr lang="fr-FR" sz="1800" b="1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4T16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72770" algn="l"/>
                            </a:tabLs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10Ø10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162317903"/>
                      </a:ext>
                    </a:extLst>
                  </a:tr>
                  <a:tr h="31546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5446395" algn="l"/>
                            </a:tabLst>
                            <a:defRPr/>
                          </a:pP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RDC</a:t>
                          </a:r>
                          <a:endParaRPr lang="fr-FR" sz="1800" dirty="0" smtClean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32870" t="-558824" r="-270833" b="-13607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10T20 + 6T14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72770" algn="l"/>
                            </a:tabLs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8Ø10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743465343"/>
                      </a:ext>
                    </a:extLst>
                  </a:tr>
                  <a:tr h="31546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fr-FR" sz="1800" baseline="3000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er</a:t>
                          </a:r>
                          <a:r>
                            <a:rPr lang="fr-FR" sz="1800" baseline="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étage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32870" t="-646154" r="-270833" b="-123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10T20 + 6T14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72770" algn="l"/>
                            </a:tabLs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8Ø10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199095723"/>
                      </a:ext>
                    </a:extLst>
                  </a:tr>
                  <a:tr h="31546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fr-FR" sz="1800" baseline="3000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ème</a:t>
                          </a:r>
                          <a:r>
                            <a:rPr lang="fr-FR" sz="1800" baseline="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étage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32870" t="-746154" r="-270833" b="-113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12T16 + 4T20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72770" algn="l"/>
                            </a:tabLs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8Ø10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377600935"/>
                      </a:ext>
                    </a:extLst>
                  </a:tr>
                  <a:tr h="31546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fr-FR" sz="1800" baseline="3000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ème</a:t>
                          </a:r>
                          <a:r>
                            <a:rPr lang="fr-FR" sz="1800" baseline="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étage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32870" t="-846154" r="-270833" b="-103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12T16 + 4T20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72770" algn="l"/>
                            </a:tabLs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8Ø10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200406"/>
                      </a:ext>
                    </a:extLst>
                  </a:tr>
                  <a:tr h="31546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r>
                            <a:rPr lang="fr-FR" sz="1800" baseline="3000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ème</a:t>
                          </a:r>
                          <a:r>
                            <a:rPr lang="fr-FR" sz="1800" baseline="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étage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32870" t="-964706" r="-270833" b="-954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16T16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72770" algn="l"/>
                            </a:tabLs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8Ø10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664021396"/>
                      </a:ext>
                    </a:extLst>
                  </a:tr>
                  <a:tr h="31546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r>
                            <a:rPr lang="fr-FR" sz="1800" baseline="3000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ème</a:t>
                          </a:r>
                          <a:r>
                            <a:rPr lang="fr-FR" sz="1800" baseline="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étage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32870" t="-1044231" r="-270833" b="-836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16T16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72770" algn="l"/>
                            </a:tabLs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8Ø10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698235090"/>
                      </a:ext>
                    </a:extLst>
                  </a:tr>
                  <a:tr h="31546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5446395" algn="l"/>
                            </a:tabLst>
                            <a:defRPr/>
                          </a:pP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r>
                            <a:rPr lang="fr-FR" sz="1800" baseline="3000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ème</a:t>
                          </a:r>
                          <a:r>
                            <a:rPr lang="fr-FR" sz="1800" baseline="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étage</a:t>
                          </a:r>
                          <a:endParaRPr lang="fr-FR" sz="1800" dirty="0" smtClean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32870" t="-1144231" r="-270833" b="-736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10T16 + 6T12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72770" algn="l"/>
                            </a:tabLs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6Ø10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73032131"/>
                      </a:ext>
                    </a:extLst>
                  </a:tr>
                  <a:tr h="31546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5446395" algn="l"/>
                            </a:tabLst>
                            <a:defRPr/>
                          </a:pP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</a:t>
                          </a:r>
                          <a:r>
                            <a:rPr lang="fr-FR" sz="1800" baseline="3000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ème</a:t>
                          </a:r>
                          <a:r>
                            <a:rPr lang="fr-FR" sz="1800" baseline="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étage</a:t>
                          </a:r>
                          <a:endParaRPr lang="fr-FR" sz="1800" dirty="0" smtClean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32870" t="-1244231" r="-270833" b="-636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10T16 + 6T12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72770" algn="l"/>
                            </a:tabLs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6Ø10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340585860"/>
                      </a:ext>
                    </a:extLst>
                  </a:tr>
                  <a:tr h="31546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5446395" algn="l"/>
                            </a:tabLst>
                            <a:defRPr/>
                          </a:pP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  <a:r>
                            <a:rPr lang="fr-FR" sz="1800" baseline="3000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ème</a:t>
                          </a:r>
                          <a:r>
                            <a:rPr lang="fr-FR" sz="1800" baseline="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étage</a:t>
                          </a:r>
                          <a:endParaRPr lang="fr-FR" sz="1800" dirty="0" smtClean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32870" t="-1370588" r="-270833" b="-549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16T14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72770" algn="l"/>
                            </a:tabLs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6Ø10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704389954"/>
                      </a:ext>
                    </a:extLst>
                  </a:tr>
                  <a:tr h="31546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5446395" algn="l"/>
                            </a:tabLst>
                            <a:defRPr/>
                          </a:pP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  <a:r>
                            <a:rPr lang="fr-FR" sz="1800" baseline="3000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ème</a:t>
                          </a:r>
                          <a:r>
                            <a:rPr lang="fr-FR" sz="1800" baseline="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étage</a:t>
                          </a:r>
                          <a:endParaRPr lang="fr-FR" sz="1800" dirty="0" smtClean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32870" t="-1442308" r="-270833" b="-4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14T14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72770" algn="l"/>
                            </a:tabLs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6Ø8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422521792"/>
                      </a:ext>
                    </a:extLst>
                  </a:tr>
                  <a:tr h="31546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5446395" algn="l"/>
                            </a:tabLst>
                            <a:defRPr/>
                          </a:pP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  <a:r>
                            <a:rPr lang="fr-FR" sz="1800" baseline="3000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ème</a:t>
                          </a:r>
                          <a:r>
                            <a:rPr lang="fr-FR" sz="1800" baseline="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étage</a:t>
                          </a:r>
                          <a:endParaRPr lang="fr-FR" sz="1800" dirty="0" smtClean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32870" t="-1542308" r="-270833" b="-3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14T14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72770" algn="l"/>
                            </a:tabLs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6Ø8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493670885"/>
                      </a:ext>
                    </a:extLst>
                  </a:tr>
                  <a:tr h="31546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5446395" algn="l"/>
                            </a:tabLst>
                            <a:defRPr/>
                          </a:pP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</a:t>
                          </a:r>
                          <a:r>
                            <a:rPr lang="fr-FR" sz="1800" baseline="3000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ème</a:t>
                          </a:r>
                          <a:r>
                            <a:rPr lang="fr-FR" sz="1800" baseline="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étage</a:t>
                          </a:r>
                          <a:endParaRPr lang="fr-FR" sz="1800" dirty="0" smtClean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32870" t="-1642308" r="-270833" b="-2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12T14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72770" algn="l"/>
                            </a:tabLs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6Ø8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286942111"/>
                      </a:ext>
                    </a:extLst>
                  </a:tr>
                  <a:tr h="31546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</a:t>
                          </a:r>
                          <a:r>
                            <a:rPr lang="fr-FR" sz="1800" baseline="3000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ème</a:t>
                          </a:r>
                          <a:r>
                            <a:rPr lang="fr-FR" sz="1800" baseline="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étage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32870" t="-1776471" r="-270833" b="-1431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10T14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72770" algn="l"/>
                            </a:tabLs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6Ø8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546458432"/>
                      </a:ext>
                    </a:extLst>
                  </a:tr>
                  <a:tr h="31546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5446395" algn="l"/>
                            </a:tabLst>
                          </a:pPr>
                          <a:r>
                            <a:rPr lang="fr-FR" sz="18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buanderie</a:t>
                          </a:r>
                          <a:endParaRPr lang="fr-FR" sz="18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42214" marR="4221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32870" t="-1840385" r="-270833" b="-40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10T14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72770" algn="l"/>
                            </a:tabLst>
                          </a:pPr>
                          <a:r>
                            <a:rPr lang="fr-FR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6Ø8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74988427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C3EB5C8-94B9-4B6C-A1DB-4F099BF88603}"/>
              </a:ext>
            </a:extLst>
          </p:cNvPr>
          <p:cNvSpPr/>
          <p:nvPr/>
        </p:nvSpPr>
        <p:spPr>
          <a:xfrm>
            <a:off x="321972" y="197321"/>
            <a:ext cx="210645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Poteaux :</a:t>
            </a:r>
            <a:endParaRPr lang="fr-FR" sz="2600" b="1" i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1"/>
          <a:stretch/>
        </p:blipFill>
        <p:spPr>
          <a:xfrm>
            <a:off x="210597" y="863184"/>
            <a:ext cx="4913196" cy="4013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19161" y="5344032"/>
            <a:ext cx="42960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Ferraillage des </a:t>
            </a:r>
            <a:r>
              <a:rPr lang="fr-FR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poteaux</a:t>
            </a:r>
          </a:p>
          <a:p>
            <a:pPr algn="ctr"/>
            <a:r>
              <a:rPr lang="fr-FR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sous-sol</a:t>
            </a: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87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51024" y="6395617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C3EB5C8-94B9-4B6C-A1DB-4F099BF88603}"/>
              </a:ext>
            </a:extLst>
          </p:cNvPr>
          <p:cNvSpPr/>
          <p:nvPr/>
        </p:nvSpPr>
        <p:spPr>
          <a:xfrm>
            <a:off x="261107" y="0"/>
            <a:ext cx="21472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Poutres :</a:t>
            </a:r>
            <a:endParaRPr lang="fr-FR" sz="2600" b="1" i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1">
                <a:extLst>
                  <a:ext uri="{FF2B5EF4-FFF2-40B4-BE49-F238E27FC236}">
                    <a16:creationId xmlns:a16="http://schemas.microsoft.com/office/drawing/2014/main" xmlns="" id="{7E00EC8C-EFFF-453E-BF87-A355C5C982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6577174"/>
                  </p:ext>
                </p:extLst>
              </p:nvPr>
            </p:nvGraphicFramePr>
            <p:xfrm>
              <a:off x="1388456" y="556838"/>
              <a:ext cx="10085294" cy="617585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56335">
                      <a:extLst>
                        <a:ext uri="{9D8B030D-6E8A-4147-A177-3AD203B41FA5}">
                          <a16:colId xmlns:a16="http://schemas.microsoft.com/office/drawing/2014/main" xmlns="" val="573284078"/>
                        </a:ext>
                      </a:extLst>
                    </a:gridCol>
                    <a:gridCol w="2296248">
                      <a:extLst>
                        <a:ext uri="{9D8B030D-6E8A-4147-A177-3AD203B41FA5}">
                          <a16:colId xmlns:a16="http://schemas.microsoft.com/office/drawing/2014/main" xmlns="" val="2141846913"/>
                        </a:ext>
                      </a:extLst>
                    </a:gridCol>
                    <a:gridCol w="1560440">
                      <a:extLst>
                        <a:ext uri="{9D8B030D-6E8A-4147-A177-3AD203B41FA5}">
                          <a16:colId xmlns:a16="http://schemas.microsoft.com/office/drawing/2014/main" xmlns="" val="687246500"/>
                        </a:ext>
                      </a:extLst>
                    </a:gridCol>
                    <a:gridCol w="1583436">
                      <a:extLst>
                        <a:ext uri="{9D8B030D-6E8A-4147-A177-3AD203B41FA5}">
                          <a16:colId xmlns:a16="http://schemas.microsoft.com/office/drawing/2014/main" xmlns="" val="95735822"/>
                        </a:ext>
                      </a:extLst>
                    </a:gridCol>
                    <a:gridCol w="1019044">
                      <a:extLst>
                        <a:ext uri="{9D8B030D-6E8A-4147-A177-3AD203B41FA5}">
                          <a16:colId xmlns:a16="http://schemas.microsoft.com/office/drawing/2014/main" xmlns="" val="2479145346"/>
                        </a:ext>
                      </a:extLst>
                    </a:gridCol>
                    <a:gridCol w="1222895">
                      <a:extLst>
                        <a:ext uri="{9D8B030D-6E8A-4147-A177-3AD203B41FA5}">
                          <a16:colId xmlns:a16="http://schemas.microsoft.com/office/drawing/2014/main" xmlns="" val="4223138155"/>
                        </a:ext>
                      </a:extLst>
                    </a:gridCol>
                    <a:gridCol w="1446896">
                      <a:extLst>
                        <a:ext uri="{9D8B030D-6E8A-4147-A177-3AD203B41FA5}">
                          <a16:colId xmlns:a16="http://schemas.microsoft.com/office/drawing/2014/main" xmlns="" val="2549454202"/>
                        </a:ext>
                      </a:extLst>
                    </a:gridCol>
                  </a:tblGrid>
                  <a:tr h="261776">
                    <a:tc rowSpan="2">
                      <a:txBody>
                        <a:bodyPr/>
                        <a:lstStyle/>
                        <a:p>
                          <a:pPr marL="2159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Poutre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Niveau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Ferraillage longitudinal</a:t>
                          </a:r>
                          <a:endParaRPr lang="fr-FR" sz="19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Ferraillage transversal</a:t>
                          </a:r>
                          <a:endParaRPr lang="fr-FR" sz="19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58346051"/>
                      </a:ext>
                    </a:extLst>
                  </a:tr>
                  <a:tr h="1348145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762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Appui (cm²)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5524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Travée (cm²)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FR" sz="19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Ast</m:t>
                                </m:r>
                              </m:oMath>
                            </m:oMathPara>
                          </a14:m>
                          <a:endParaRPr lang="fr-FR" sz="1900" i="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i="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(cm²)</a:t>
                          </a:r>
                          <a:endParaRPr lang="fr-FR" sz="1900" i="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zone nodale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(cm</a:t>
                          </a: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zone courante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cm) 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230293634"/>
                      </a:ext>
                    </a:extLst>
                  </a:tr>
                  <a:tr h="770601">
                    <a:tc rowSpan="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P.P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SS, l’entre sol, RDC</a:t>
                          </a:r>
                          <a:r>
                            <a:rPr lang="fr-FR" sz="1900" baseline="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et étage 1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6T16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6T14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5"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4T8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9"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9"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484797"/>
                      </a:ext>
                    </a:extLst>
                  </a:tr>
                  <a:tr h="301042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Étage</a:t>
                          </a:r>
                          <a:r>
                            <a:rPr lang="fr-FR" sz="1900" baseline="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2,3,4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3T20+6T16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6T16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fr-FR" sz="1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fr-FR" sz="1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fr-FR" sz="1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41426032"/>
                      </a:ext>
                    </a:extLst>
                  </a:tr>
                  <a:tr h="301042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 5,6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3T20+6T16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6T16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fr-FR" sz="1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fr-FR" sz="1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fr-FR" sz="1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552273838"/>
                      </a:ext>
                    </a:extLst>
                  </a:tr>
                  <a:tr h="602084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Étage 7,</a:t>
                          </a:r>
                          <a:r>
                            <a:rPr lang="fr-FR" sz="1900" baseline="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8, 9, 10, 11,12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9T16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6T14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01042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buanderie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9T16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6T14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770601">
                    <a:tc row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P.S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SS, l’entre sol, RDC</a:t>
                          </a:r>
                          <a:r>
                            <a:rPr lang="fr-FR" sz="1900" baseline="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et étage 1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3T12+3T14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3T12+3T14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2T8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fr-FR" sz="1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fr-FR" sz="1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77953597"/>
                      </a:ext>
                    </a:extLst>
                  </a:tr>
                  <a:tr h="301042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Étage</a:t>
                          </a:r>
                          <a:r>
                            <a:rPr lang="fr-FR" sz="1900" baseline="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2,3,4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6T14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6T12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fr-FR" sz="1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fr-FR" sz="1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fr-FR" sz="1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0427177"/>
                      </a:ext>
                    </a:extLst>
                  </a:tr>
                  <a:tr h="602084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Étage 5,</a:t>
                          </a:r>
                          <a:r>
                            <a:rPr lang="fr-FR" sz="1900" baseline="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6, </a:t>
                          </a: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7,</a:t>
                          </a:r>
                          <a:r>
                            <a:rPr lang="fr-FR" sz="1900" baseline="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8, 9, 10, 11,12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3T14+3T16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6T12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fr-FR" sz="1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fr-FR" sz="1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fr-FR" sz="1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01042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buanderie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6T12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6T12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fr-FR" sz="1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fr-FR" sz="1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fr-FR" sz="1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E00EC8C-EFFF-453E-BF87-A355C5C982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6577174"/>
                  </p:ext>
                </p:extLst>
              </p:nvPr>
            </p:nvGraphicFramePr>
            <p:xfrm>
              <a:off x="1388456" y="556838"/>
              <a:ext cx="10085294" cy="617585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5633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573284078"/>
                        </a:ext>
                      </a:extLst>
                    </a:gridCol>
                    <a:gridCol w="229624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141846913"/>
                        </a:ext>
                      </a:extLst>
                    </a:gridCol>
                    <a:gridCol w="156044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687246500"/>
                        </a:ext>
                      </a:extLst>
                    </a:gridCol>
                    <a:gridCol w="158343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95735822"/>
                        </a:ext>
                      </a:extLst>
                    </a:gridCol>
                    <a:gridCol w="101904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479145346"/>
                        </a:ext>
                      </a:extLst>
                    </a:gridCol>
                    <a:gridCol w="122289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223138155"/>
                        </a:ext>
                      </a:extLst>
                    </a:gridCol>
                    <a:gridCol w="144689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549454202"/>
                        </a:ext>
                      </a:extLst>
                    </a:gridCol>
                  </a:tblGrid>
                  <a:tr h="289560">
                    <a:tc rowSpan="2">
                      <a:txBody>
                        <a:bodyPr/>
                        <a:lstStyle/>
                        <a:p>
                          <a:pPr marL="2159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Poutre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Niveau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Ferraillage longitudinal</a:t>
                          </a:r>
                          <a:endParaRPr lang="fr-FR" sz="19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Ferraillage transversal</a:t>
                          </a:r>
                          <a:endParaRPr lang="fr-FR" sz="19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058346051"/>
                      </a:ext>
                    </a:extLst>
                  </a:tr>
                  <a:tr h="1348145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762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Appui (cm²)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5524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Travée (cm²)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628743" t="-27027" r="-262874" b="-3445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zone nodale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(cm</a:t>
                          </a: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zone courante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cm) 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230293634"/>
                      </a:ext>
                    </a:extLst>
                  </a:tr>
                  <a:tr h="770601">
                    <a:tc rowSpan="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P.P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SS, l’entre sol, RDC</a:t>
                          </a:r>
                          <a:r>
                            <a:rPr lang="fr-FR" sz="1900" baseline="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et étage 1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6T16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6T14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5"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4T8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9"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9"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484797"/>
                      </a:ext>
                    </a:extLst>
                  </a:tr>
                  <a:tr h="332994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Étage</a:t>
                          </a:r>
                          <a:r>
                            <a:rPr lang="fr-FR" sz="1900" baseline="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2,3,4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3T20+6T16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6T16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fr-FR" sz="1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fr-FR" sz="1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fr-FR" sz="1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741426032"/>
                      </a:ext>
                    </a:extLst>
                  </a:tr>
                  <a:tr h="332994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Étage 5,6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3T20+6T16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6T16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fr-FR" sz="1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fr-FR" sz="1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fr-FR" sz="1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552273838"/>
                      </a:ext>
                    </a:extLst>
                  </a:tr>
                  <a:tr h="665988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Étage 7,</a:t>
                          </a:r>
                          <a:r>
                            <a:rPr lang="fr-FR" sz="1900" baseline="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8, 9, 10, 11,12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9T16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6T14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32994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buanderie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9T16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6T14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770601">
                    <a:tc row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P.S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SS, l’entre sol, RDC</a:t>
                          </a:r>
                          <a:r>
                            <a:rPr lang="fr-FR" sz="1900" baseline="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et étage 1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3T12+3T14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3T12+3T14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2T8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fr-FR" sz="1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fr-FR" sz="1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777953597"/>
                      </a:ext>
                    </a:extLst>
                  </a:tr>
                  <a:tr h="332994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Étage</a:t>
                          </a:r>
                          <a:r>
                            <a:rPr lang="fr-FR" sz="1900" baseline="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2,3,4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6T14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6T12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fr-FR" sz="1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fr-FR" sz="1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fr-FR" sz="1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090427177"/>
                      </a:ext>
                    </a:extLst>
                  </a:tr>
                  <a:tr h="665988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Étage 5,</a:t>
                          </a:r>
                          <a:r>
                            <a:rPr lang="fr-FR" sz="1900" baseline="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6, </a:t>
                          </a: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7,</a:t>
                          </a:r>
                          <a:r>
                            <a:rPr lang="fr-FR" sz="1900" baseline="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8, 9, 10, 11,12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3T14+3T16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6T12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fr-FR" sz="1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fr-FR" sz="1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fr-FR" sz="1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32994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buanderie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6T12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6T12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fr-FR" sz="1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fr-FR" sz="1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fr-FR" sz="1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4617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51024" y="6395617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581" y="960493"/>
            <a:ext cx="8081477" cy="471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812830" y="5778267"/>
            <a:ext cx="6328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ferraillage 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poutre principale étage 1</a:t>
            </a: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62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51024" y="6395617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EEC6A4D-180F-4D11-B594-48D40B506D93}"/>
              </a:ext>
            </a:extLst>
          </p:cNvPr>
          <p:cNvSpPr/>
          <p:nvPr/>
        </p:nvSpPr>
        <p:spPr>
          <a:xfrm>
            <a:off x="445084" y="322453"/>
            <a:ext cx="5267789" cy="552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buSzPts val="1400"/>
            </a:pPr>
            <a:r>
              <a:rPr lang="fr-FR" sz="2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Vérification des zones nodales :</a:t>
            </a:r>
          </a:p>
        </p:txBody>
      </p:sp>
      <p:grpSp>
        <p:nvGrpSpPr>
          <p:cNvPr id="10" name="Group 1">
            <a:extLst>
              <a:ext uri="{FF2B5EF4-FFF2-40B4-BE49-F238E27FC236}">
                <a16:creationId xmlns="" xmlns:a16="http://schemas.microsoft.com/office/drawing/2014/main" id="{4F6E8A6A-28BD-495C-A11A-C9F3D4BD05A6}"/>
              </a:ext>
            </a:extLst>
          </p:cNvPr>
          <p:cNvGrpSpPr>
            <a:grpSpLocks/>
          </p:cNvGrpSpPr>
          <p:nvPr/>
        </p:nvGrpSpPr>
        <p:grpSpPr bwMode="auto">
          <a:xfrm>
            <a:off x="3802924" y="1097906"/>
            <a:ext cx="4654400" cy="3455464"/>
            <a:chOff x="3148" y="1141"/>
            <a:chExt cx="5197" cy="4029"/>
          </a:xfrm>
          <a:solidFill>
            <a:schemeClr val="bg2"/>
          </a:solidFill>
        </p:grpSpPr>
        <p:grpSp>
          <p:nvGrpSpPr>
            <p:cNvPr id="11" name="Group 19">
              <a:extLst>
                <a:ext uri="{FF2B5EF4-FFF2-40B4-BE49-F238E27FC236}">
                  <a16:creationId xmlns="" xmlns:a16="http://schemas.microsoft.com/office/drawing/2014/main" id="{4AEAD347-B059-4020-AEFF-379B961188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5" y="1515"/>
              <a:ext cx="4550" cy="3636"/>
              <a:chOff x="3904" y="2677"/>
              <a:chExt cx="3912" cy="3175"/>
            </a:xfrm>
            <a:grpFill/>
          </p:grpSpPr>
          <p:sp>
            <p:nvSpPr>
              <p:cNvPr id="29" name="Rectangle 24">
                <a:extLst>
                  <a:ext uri="{FF2B5EF4-FFF2-40B4-BE49-F238E27FC236}">
                    <a16:creationId xmlns="" xmlns:a16="http://schemas.microsoft.com/office/drawing/2014/main" id="{3F5481CA-B900-473A-881D-46213AF7EA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8" y="3875"/>
                <a:ext cx="340" cy="754"/>
              </a:xfrm>
              <a:prstGeom prst="rect">
                <a:avLst/>
              </a:prstGeom>
              <a:grp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30" name="Rectangle 23">
                <a:extLst>
                  <a:ext uri="{FF2B5EF4-FFF2-40B4-BE49-F238E27FC236}">
                    <a16:creationId xmlns="" xmlns:a16="http://schemas.microsoft.com/office/drawing/2014/main" id="{5EA61D22-2305-4979-BB5E-51676437AB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3" y="3877"/>
                <a:ext cx="340" cy="754"/>
              </a:xfrm>
              <a:prstGeom prst="rect">
                <a:avLst/>
              </a:prstGeom>
              <a:grp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rgbClr val="002060"/>
                  </a:solidFill>
                  <a:latin typeface="+mj-lt"/>
                </a:endParaRPr>
              </a:p>
            </p:txBody>
          </p:sp>
          <p:grpSp>
            <p:nvGrpSpPr>
              <p:cNvPr id="31" name="Group 20">
                <a:extLst>
                  <a:ext uri="{FF2B5EF4-FFF2-40B4-BE49-F238E27FC236}">
                    <a16:creationId xmlns="" xmlns:a16="http://schemas.microsoft.com/office/drawing/2014/main" id="{71F4993B-8A77-4E62-B240-A02C9736B7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04" y="2677"/>
                <a:ext cx="3912" cy="3175"/>
                <a:chOff x="3904" y="2677"/>
                <a:chExt cx="3912" cy="3175"/>
              </a:xfrm>
              <a:grpFill/>
            </p:grpSpPr>
            <p:sp>
              <p:nvSpPr>
                <p:cNvPr id="32" name="Rectangle 22">
                  <a:extLst>
                    <a:ext uri="{FF2B5EF4-FFF2-40B4-BE49-F238E27FC236}">
                      <a16:creationId xmlns="" xmlns:a16="http://schemas.microsoft.com/office/drawing/2014/main" id="{CBBE78FA-1B0E-4F34-A628-A723F8228E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04" y="3858"/>
                  <a:ext cx="3912" cy="794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rgbClr val="002060"/>
                    </a:solidFill>
                    <a:latin typeface="+mj-lt"/>
                  </a:endParaRPr>
                </a:p>
              </p:txBody>
            </p:sp>
            <p:sp>
              <p:nvSpPr>
                <p:cNvPr id="33" name="Rectangle 21">
                  <a:extLst>
                    <a:ext uri="{FF2B5EF4-FFF2-40B4-BE49-F238E27FC236}">
                      <a16:creationId xmlns="" xmlns:a16="http://schemas.microsoft.com/office/drawing/2014/main" id="{FB71FA07-71A7-43F2-8E97-D0D101526F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91" y="2677"/>
                  <a:ext cx="794" cy="3175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rgbClr val="002060"/>
                    </a:solidFill>
                    <a:latin typeface="+mj-lt"/>
                  </a:endParaRPr>
                </a:p>
              </p:txBody>
            </p:sp>
          </p:grpSp>
        </p:grpSp>
        <p:grpSp>
          <p:nvGrpSpPr>
            <p:cNvPr id="12" name="Group 2">
              <a:extLst>
                <a:ext uri="{FF2B5EF4-FFF2-40B4-BE49-F238E27FC236}">
                  <a16:creationId xmlns="" xmlns:a16="http://schemas.microsoft.com/office/drawing/2014/main" id="{C68FADB1-FC20-4576-9F5B-A1CD90A115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8" y="1141"/>
              <a:ext cx="5197" cy="4029"/>
              <a:chOff x="3148" y="1141"/>
              <a:chExt cx="5197" cy="4029"/>
            </a:xfrm>
            <a:grpFill/>
          </p:grpSpPr>
          <p:sp>
            <p:nvSpPr>
              <p:cNvPr id="13" name="Rectangle 18">
                <a:extLst>
                  <a:ext uri="{FF2B5EF4-FFF2-40B4-BE49-F238E27FC236}">
                    <a16:creationId xmlns="" xmlns:a16="http://schemas.microsoft.com/office/drawing/2014/main" id="{7B6F58E2-CC68-4362-87BE-F1C32FA9DE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9" y="1141"/>
                <a:ext cx="1146" cy="501"/>
              </a:xfrm>
              <a:prstGeom prst="rect">
                <a:avLst/>
              </a:prstGeom>
              <a:grpFill/>
              <a:ln w="12700">
                <a:solidFill>
                  <a:srgbClr val="FFFFFF"/>
                </a:solidFill>
                <a:prstDash val="dash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2000" b="0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Poteau</a:t>
                </a:r>
                <a:endParaRPr kumimoji="0" lang="fr-FR" altLang="fr-FR" sz="20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Rectangle 17">
                <a:extLst>
                  <a:ext uri="{FF2B5EF4-FFF2-40B4-BE49-F238E27FC236}">
                    <a16:creationId xmlns="" xmlns:a16="http://schemas.microsoft.com/office/drawing/2014/main" id="{E7B4420B-22D8-4ECF-A21E-58AED0EAF9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3" y="4102"/>
                <a:ext cx="1202" cy="501"/>
              </a:xfrm>
              <a:prstGeom prst="rect">
                <a:avLst/>
              </a:prstGeom>
              <a:grpFill/>
              <a:ln w="12700">
                <a:solidFill>
                  <a:srgbClr val="FFFFFF"/>
                </a:solidFill>
                <a:prstDash val="dash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2000" b="0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Poutre</a:t>
                </a:r>
                <a:endParaRPr kumimoji="0" lang="fr-FR" altLang="fr-FR" sz="20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AutoShape 16">
                <a:extLst>
                  <a:ext uri="{FF2B5EF4-FFF2-40B4-BE49-F238E27FC236}">
                    <a16:creationId xmlns="" xmlns:a16="http://schemas.microsoft.com/office/drawing/2014/main" id="{DE97136B-E12A-4FB3-92DD-64EEEABFA7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60" y="1415"/>
                <a:ext cx="842" cy="347"/>
              </a:xfrm>
              <a:prstGeom prst="straightConnector1">
                <a:avLst/>
              </a:prstGeom>
              <a:grp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16" name="AutoShape 15">
                <a:extLst>
                  <a:ext uri="{FF2B5EF4-FFF2-40B4-BE49-F238E27FC236}">
                    <a16:creationId xmlns="" xmlns:a16="http://schemas.microsoft.com/office/drawing/2014/main" id="{8A69D9AE-721C-4485-9A67-A2C49DE1E5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228" y="3482"/>
                <a:ext cx="577" cy="620"/>
              </a:xfrm>
              <a:prstGeom prst="straightConnector1">
                <a:avLst/>
              </a:prstGeom>
              <a:grp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17" name="AutoShape 14">
                <a:extLst>
                  <a:ext uri="{FF2B5EF4-FFF2-40B4-BE49-F238E27FC236}">
                    <a16:creationId xmlns="" xmlns:a16="http://schemas.microsoft.com/office/drawing/2014/main" id="{1E2AFBE5-9299-45D1-9934-EBBCE920AA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5308" y="2544"/>
                <a:ext cx="57" cy="624"/>
              </a:xfrm>
              <a:prstGeom prst="curvedConnector3">
                <a:avLst>
                  <a:gd name="adj1" fmla="val 570171"/>
                </a:avLst>
              </a:prstGeom>
              <a:grp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18" name="AutoShape 13">
                <a:extLst>
                  <a:ext uri="{FF2B5EF4-FFF2-40B4-BE49-F238E27FC236}">
                    <a16:creationId xmlns="" xmlns:a16="http://schemas.microsoft.com/office/drawing/2014/main" id="{30B517CA-D0B5-41BA-A903-316F4408F7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0">
                <a:off x="5344" y="3430"/>
                <a:ext cx="57" cy="624"/>
              </a:xfrm>
              <a:prstGeom prst="curvedConnector3">
                <a:avLst>
                  <a:gd name="adj1" fmla="val 628069"/>
                </a:avLst>
              </a:prstGeom>
              <a:grp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19" name="AutoShape 12">
                <a:extLst>
                  <a:ext uri="{FF2B5EF4-FFF2-40B4-BE49-F238E27FC236}">
                    <a16:creationId xmlns="" xmlns:a16="http://schemas.microsoft.com/office/drawing/2014/main" id="{9F213715-75B1-4DAA-B584-1A9896D760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07" y="2994"/>
                <a:ext cx="57" cy="624"/>
              </a:xfrm>
              <a:prstGeom prst="curvedConnector3">
                <a:avLst>
                  <a:gd name="adj1" fmla="val -607019"/>
                </a:avLst>
              </a:prstGeom>
              <a:grp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20" name="AutoShape 11">
                <a:extLst>
                  <a:ext uri="{FF2B5EF4-FFF2-40B4-BE49-F238E27FC236}">
                    <a16:creationId xmlns="" xmlns:a16="http://schemas.microsoft.com/office/drawing/2014/main" id="{C948A11E-F95E-4BAE-9CC5-AE906F127E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5705" y="2979"/>
                <a:ext cx="57" cy="624"/>
              </a:xfrm>
              <a:prstGeom prst="curvedConnector3">
                <a:avLst>
                  <a:gd name="adj1" fmla="val -670176"/>
                </a:avLst>
              </a:prstGeom>
              <a:grp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21" name="Oval 10">
                <a:extLst>
                  <a:ext uri="{FF2B5EF4-FFF2-40B4-BE49-F238E27FC236}">
                    <a16:creationId xmlns="" xmlns:a16="http://schemas.microsoft.com/office/drawing/2014/main" id="{B44E13CE-F5DC-4FF1-A348-6EA3AB403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1" y="3063"/>
                <a:ext cx="1036" cy="567"/>
              </a:xfrm>
              <a:prstGeom prst="ellipse">
                <a:avLst/>
              </a:prstGeom>
              <a:grpFill/>
              <a:ln w="12700">
                <a:solidFill>
                  <a:srgbClr val="FFFFFF"/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b="0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</a:t>
                </a:r>
                <a:r>
                  <a:rPr kumimoji="0" lang="fr-FR" altLang="fr-FR" b="0" i="0" u="none" strike="noStrike" cap="none" normalizeH="0" baseline="-3000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W</a:t>
                </a:r>
                <a:endPara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Oval 9">
                <a:extLst>
                  <a:ext uri="{FF2B5EF4-FFF2-40B4-BE49-F238E27FC236}">
                    <a16:creationId xmlns="" xmlns:a16="http://schemas.microsoft.com/office/drawing/2014/main" id="{43B632A7-1243-4C46-ABBC-662CA62882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7" y="3014"/>
                <a:ext cx="956" cy="567"/>
              </a:xfrm>
              <a:prstGeom prst="ellipse">
                <a:avLst/>
              </a:prstGeom>
              <a:grpFill/>
              <a:ln w="12700">
                <a:solidFill>
                  <a:srgbClr val="FFFFFF"/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b="0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</a:t>
                </a:r>
                <a:r>
                  <a:rPr kumimoji="0" lang="fr-FR" altLang="fr-FR" b="0" i="0" u="none" strike="noStrike" cap="none" normalizeH="0" baseline="-3000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</a:t>
                </a:r>
                <a:endPara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Oval 8">
                <a:extLst>
                  <a:ext uri="{FF2B5EF4-FFF2-40B4-BE49-F238E27FC236}">
                    <a16:creationId xmlns="" xmlns:a16="http://schemas.microsoft.com/office/drawing/2014/main" id="{F9D4B90C-15A7-44F4-B502-D1BB0F840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8" y="1977"/>
                <a:ext cx="858" cy="562"/>
              </a:xfrm>
              <a:prstGeom prst="ellipse">
                <a:avLst/>
              </a:prstGeom>
              <a:grpFill/>
              <a:ln w="12700">
                <a:solidFill>
                  <a:srgbClr val="FFFFFF"/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b="0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</a:t>
                </a:r>
                <a:r>
                  <a:rPr kumimoji="0" lang="fr-FR" altLang="fr-FR" b="0" i="0" u="none" strike="noStrike" cap="none" normalizeH="0" baseline="-3000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</a:t>
                </a:r>
                <a:endPara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Oval 7">
                <a:extLst>
                  <a:ext uri="{FF2B5EF4-FFF2-40B4-BE49-F238E27FC236}">
                    <a16:creationId xmlns="" xmlns:a16="http://schemas.microsoft.com/office/drawing/2014/main" id="{76616CE9-0B0D-42F7-82F9-93BB4D69B7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5" y="4087"/>
                <a:ext cx="794" cy="567"/>
              </a:xfrm>
              <a:prstGeom prst="ellipse">
                <a:avLst/>
              </a:prstGeom>
              <a:grpFill/>
              <a:ln w="12700">
                <a:solidFill>
                  <a:srgbClr val="FFFFFF"/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b="0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</a:t>
                </a:r>
                <a:r>
                  <a:rPr kumimoji="0" lang="fr-FR" altLang="fr-FR" b="0" i="0" u="none" strike="noStrike" cap="none" normalizeH="0" baseline="-3000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endPara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AutoShape 6">
                <a:extLst>
                  <a:ext uri="{FF2B5EF4-FFF2-40B4-BE49-F238E27FC236}">
                    <a16:creationId xmlns="" xmlns:a16="http://schemas.microsoft.com/office/drawing/2014/main" id="{04378A94-A3BB-48D4-9383-9F1788C5AF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8" y="2657"/>
                <a:ext cx="0" cy="1304"/>
              </a:xfrm>
              <a:prstGeom prst="straightConnector1">
                <a:avLst/>
              </a:prstGeom>
              <a:grp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26" name="AutoShape 5">
                <a:extLst>
                  <a:ext uri="{FF2B5EF4-FFF2-40B4-BE49-F238E27FC236}">
                    <a16:creationId xmlns="" xmlns:a16="http://schemas.microsoft.com/office/drawing/2014/main" id="{4666ED20-332F-45C4-9B23-3811A57148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8" y="2629"/>
                <a:ext cx="0" cy="1304"/>
              </a:xfrm>
              <a:prstGeom prst="straightConnector1">
                <a:avLst/>
              </a:prstGeom>
              <a:grp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27" name="AutoShape 4">
                <a:extLst>
                  <a:ext uri="{FF2B5EF4-FFF2-40B4-BE49-F238E27FC236}">
                    <a16:creationId xmlns="" xmlns:a16="http://schemas.microsoft.com/office/drawing/2014/main" id="{65D5BCFA-EB8C-47EB-B6EB-03F75F818E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83" y="5170"/>
                <a:ext cx="1134" cy="0"/>
              </a:xfrm>
              <a:prstGeom prst="straightConnector1">
                <a:avLst/>
              </a:prstGeom>
              <a:grp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28" name="AutoShape 3">
                <a:extLst>
                  <a:ext uri="{FF2B5EF4-FFF2-40B4-BE49-F238E27FC236}">
                    <a16:creationId xmlns="" xmlns:a16="http://schemas.microsoft.com/office/drawing/2014/main" id="{25B2C464-FD59-440D-B476-53F2BA579B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4" y="1518"/>
                <a:ext cx="1310" cy="0"/>
              </a:xfrm>
              <a:prstGeom prst="straightConnector1">
                <a:avLst/>
              </a:prstGeom>
              <a:grp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rgbClr val="002060"/>
                  </a:solidFill>
                  <a:latin typeface="+mj-lt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8">
                <a:extLst>
                  <a:ext uri="{FF2B5EF4-FFF2-40B4-BE49-F238E27FC236}">
                    <a16:creationId xmlns="" xmlns:a16="http://schemas.microsoft.com/office/drawing/2014/main" id="{0E2A46E1-41D1-4250-B36A-E8A2FD735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3334" y="5078774"/>
                <a:ext cx="10394576" cy="763717"/>
              </a:xfrm>
              <a:prstGeom prst="ellipse">
                <a:avLst/>
              </a:prstGeom>
              <a:solidFill>
                <a:schemeClr val="accent6"/>
              </a:solidFill>
              <a:ln w="12700">
                <a:solidFill>
                  <a:srgbClr val="FFFFFF"/>
                </a:solidFill>
                <a:prstDash val="dash"/>
                <a:round/>
                <a:headEnd/>
                <a:tailEnd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altLang="fr-FR" sz="24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</a:t>
                </a:r>
                <a:r>
                  <a:rPr lang="fr-FR" altLang="fr-FR" sz="2400" baseline="-30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   </a:t>
                </a:r>
                <a:r>
                  <a:rPr lang="fr-FR" altLang="fr-FR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</a:t>
                </a:r>
                <a:r>
                  <a:rPr lang="fr-FR" altLang="fr-FR" sz="2400" baseline="-30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fr-FR" altLang="fr-FR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</a:t>
                </a:r>
                <a:r>
                  <a:rPr lang="fr-FR" altLang="fr-FR" sz="2400" baseline="-30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 </a:t>
                </a:r>
                <a:r>
                  <a:rPr lang="fr-FR" altLang="fr-FR" sz="2400" baseline="-30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altLang="fr-FR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fr-FR" altLang="fr-FR" sz="240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fr-FR" altLang="fr-FR" sz="2400" b="0" i="0" baseline="-3000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R</m:t>
                    </m:r>
                    <m:r>
                      <m:rPr>
                        <m:nor/>
                      </m:rPr>
                      <a:rPr lang="fr-FR" altLang="fr-FR" sz="2400" b="0" i="0" baseline="-3000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m:rPr>
                        <m:nor/>
                      </m:rPr>
                      <a:rPr lang="fr-FR" altLang="fr-FR" sz="2400" b="0" i="0" baseline="-3000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poteau</m:t>
                    </m:r>
                    <m:r>
                      <m:rPr>
                        <m:nor/>
                      </m:rPr>
                      <a:rPr lang="fr-FR" altLang="fr-FR" sz="2400" b="0" i="0" baseline="-3000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fr-FR" altLang="fr-F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fr-FR" altLang="fr-F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fr-FR" altLang="fr-F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fr-FR" altLang="fr-F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  <m:r>
                      <a:rPr lang="fr-FR" altLang="fr-F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fr-FR" altLang="fr-FR" sz="2400" baseline="-30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fr-FR" altLang="fr-FR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</a:t>
                </a:r>
                <a:r>
                  <a:rPr lang="fr-FR" altLang="fr-FR" sz="2400" baseline="-30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w  </a:t>
                </a:r>
                <a:r>
                  <a:rPr lang="fr-FR" altLang="fr-FR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 </a:t>
                </a:r>
                <a:r>
                  <a:rPr kumimoji="0" lang="fr-FR" altLang="fr-FR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</a:t>
                </a:r>
                <a:r>
                  <a:rPr kumimoji="0" lang="fr-FR" altLang="fr-FR" sz="2400" b="0" i="0" u="none" strike="noStrike" cap="none" normalizeH="0" baseline="-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fr-FR" altLang="fr-FR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fr-FR" altLang="fr-FR" sz="24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</a:t>
                </a:r>
                <a:r>
                  <a:rPr lang="fr-FR" altLang="fr-FR" sz="2400" baseline="-30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 (poutre)</a:t>
                </a:r>
                <a:endParaRPr kumimoji="0" lang="fr-FR" altLang="fr-FR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Oval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E2A46E1-41D1-4250-B36A-E8A2FD735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3334" y="5078774"/>
                <a:ext cx="10394576" cy="763717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2700">
                <a:solidFill>
                  <a:srgbClr val="FFFFFF"/>
                </a:solidFill>
                <a:prstDash val="dash"/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01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51024" y="6395617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7603021"/>
                  </p:ext>
                </p:extLst>
              </p:nvPr>
            </p:nvGraphicFramePr>
            <p:xfrm>
              <a:off x="517712" y="203604"/>
              <a:ext cx="11033312" cy="596156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44179"/>
                    <a:gridCol w="1730716"/>
                    <a:gridCol w="1730716"/>
                    <a:gridCol w="2033590"/>
                    <a:gridCol w="1838885"/>
                    <a:gridCol w="2055226"/>
                  </a:tblGrid>
                  <a:tr h="69806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Niveau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Section du poteau (cm²)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N × Ø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MR (Poutre PP) 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fr-FR" sz="1900" b="1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MN.m</a:t>
                          </a: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MR (</a:t>
                          </a: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Poteau)  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fr-FR" sz="19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MN.m</a:t>
                          </a: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MR</a:t>
                          </a:r>
                          <a:r>
                            <a:rPr lang="fr-FR" sz="1900" baseline="-25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(Poutre PP)</a:t>
                          </a: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&lt;</a:t>
                          </a:r>
                          <a:r>
                            <a:rPr lang="fr-FR" sz="1900" baseline="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MR</a:t>
                          </a:r>
                          <a:r>
                            <a:rPr lang="fr-FR" sz="1900" baseline="-25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(Poteau</a:t>
                          </a:r>
                          <a:r>
                            <a:rPr lang="fr-FR" sz="1900" baseline="-25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2611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Sous-sol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</a:t>
                          </a:r>
                          <a14:m>
                            <m:oMath xmlns:m="http://schemas.openxmlformats.org/officeDocument/2006/math">
                              <m:r>
                                <a:rPr lang="fr-FR" sz="1900" i="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12T20 + 4T16</a:t>
                          </a:r>
                        </a:p>
                      </a:txBody>
                      <a:tcPr marL="68580" marR="68580" marT="0" marB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0,51910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2,29097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CV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606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L’entre sol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</a:t>
                          </a:r>
                          <a14:m>
                            <m:oMath xmlns:m="http://schemas.openxmlformats.org/officeDocument/2006/math">
                              <m:r>
                                <a:rPr lang="fr-FR" sz="1900" i="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12T20 + </a:t>
                          </a:r>
                          <a:r>
                            <a:rPr lang="fr-FR" sz="1900" b="1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4T16</a:t>
                          </a:r>
                        </a:p>
                      </a:txBody>
                      <a:tcPr marL="68580" marR="68580" marT="0" marB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0,51910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2,29097</a:t>
                          </a:r>
                          <a:endParaRPr lang="fr-FR" sz="1900" b="1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CV</a:t>
                          </a:r>
                          <a:endParaRPr lang="fr-FR" sz="1900" b="1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611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RDC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75</a:t>
                          </a:r>
                          <a14:m>
                            <m:oMath xmlns:m="http://schemas.openxmlformats.org/officeDocument/2006/math">
                              <m:r>
                                <a:rPr lang="fr-FR" sz="1900" i="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75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10T20 + 6T14</a:t>
                          </a:r>
                        </a:p>
                      </a:txBody>
                      <a:tcPr marL="68580" marR="68580" marT="0" marB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0,77908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1,90925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CV</a:t>
                          </a:r>
                          <a:endParaRPr lang="fr-FR" sz="1900" b="1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611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Etage </a:t>
                          </a: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75</a:t>
                          </a:r>
                          <a14:m>
                            <m:oMath xmlns:m="http://schemas.openxmlformats.org/officeDocument/2006/math">
                              <m:r>
                                <a:rPr lang="fr-FR" sz="1900" i="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75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10T20 + 6T14</a:t>
                          </a:r>
                        </a:p>
                      </a:txBody>
                      <a:tcPr marL="68580" marR="68580" marT="0" marB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0,77908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1,90925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CV</a:t>
                          </a:r>
                          <a:endParaRPr lang="fr-FR" sz="1900" b="1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611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Etage </a:t>
                          </a: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70</a:t>
                          </a:r>
                          <a14:m>
                            <m:oMath xmlns:m="http://schemas.openxmlformats.org/officeDocument/2006/math">
                              <m:r>
                                <a:rPr lang="fr-FR" sz="1900" i="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70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12T16 + 4T20</a:t>
                          </a:r>
                        </a:p>
                      </a:txBody>
                      <a:tcPr marL="68580" marR="68580" marT="0" marB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0,92113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1,60841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CV</a:t>
                          </a:r>
                          <a:endParaRPr lang="fr-FR" sz="1900" b="1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611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Etage </a:t>
                          </a: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70</a:t>
                          </a:r>
                          <a14:m>
                            <m:oMath xmlns:m="http://schemas.openxmlformats.org/officeDocument/2006/math">
                              <m:r>
                                <a:rPr lang="fr-FR" sz="1900" i="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70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12T16 + 4T20</a:t>
                          </a:r>
                        </a:p>
                      </a:txBody>
                      <a:tcPr marL="68580" marR="68580" marT="0" marB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0,92113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1,60841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CV</a:t>
                          </a:r>
                          <a:endParaRPr lang="fr-FR" sz="1900" b="1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611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Etage </a:t>
                          </a: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65</a:t>
                          </a:r>
                          <a14:m>
                            <m:oMath xmlns:m="http://schemas.openxmlformats.org/officeDocument/2006/math">
                              <m:r>
                                <a:rPr lang="fr-FR" sz="1900" i="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65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16T16</a:t>
                          </a:r>
                        </a:p>
                      </a:txBody>
                      <a:tcPr marL="68580" marR="68580" marT="0" marB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0,92113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1,30917</a:t>
                          </a:r>
                          <a:endParaRPr lang="fr-FR" sz="1900" b="1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CV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611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Etage </a:t>
                          </a: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65</a:t>
                          </a:r>
                          <a14:m>
                            <m:oMath xmlns:m="http://schemas.openxmlformats.org/officeDocument/2006/math">
                              <m:r>
                                <a:rPr lang="fr-FR" sz="1900" i="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65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16T16</a:t>
                          </a:r>
                        </a:p>
                      </a:txBody>
                      <a:tcPr marL="68580" marR="68580" marT="0" marB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0,92113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1,30917</a:t>
                          </a:r>
                          <a:endParaRPr lang="fr-FR" sz="1900" b="1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CV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611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Etage </a:t>
                          </a: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</a:t>
                          </a:r>
                          <a14:m>
                            <m:oMath xmlns:m="http://schemas.openxmlformats.org/officeDocument/2006/math">
                              <m:r>
                                <a:rPr lang="fr-FR" sz="1900" i="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10T16 + 6T12</a:t>
                          </a:r>
                        </a:p>
                      </a:txBody>
                      <a:tcPr marL="68580" marR="68580" marT="0" marB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0,92113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1,01050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CV</a:t>
                          </a:r>
                          <a:endParaRPr lang="fr-FR" sz="1900" b="1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611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Etage </a:t>
                          </a: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</a:t>
                          </a:r>
                          <a14:m>
                            <m:oMath xmlns:m="http://schemas.openxmlformats.org/officeDocument/2006/math">
                              <m:r>
                                <a:rPr lang="fr-FR" sz="1900" i="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10T16 + 6T12</a:t>
                          </a:r>
                        </a:p>
                      </a:txBody>
                      <a:tcPr marL="68580" marR="68580" marT="0" marB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0,77908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1,01050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CV</a:t>
                          </a:r>
                          <a:endParaRPr lang="fr-FR" sz="1900" b="1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611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Etage </a:t>
                          </a: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55</a:t>
                          </a:r>
                          <a14:m>
                            <m:oMath xmlns:m="http://schemas.openxmlformats.org/officeDocument/2006/math">
                              <m:r>
                                <a:rPr lang="fr-FR" sz="1900" i="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fr-FR" sz="19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55</a:t>
                          </a:r>
                          <a:endParaRPr lang="fr-FR" sz="19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16T14</a:t>
                          </a:r>
                        </a:p>
                      </a:txBody>
                      <a:tcPr marL="68580" marR="68580" marT="0" marB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0,77908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0,84812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CV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611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Etage </a:t>
                          </a: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</a:t>
                          </a:r>
                          <a14:m>
                            <m:oMath xmlns:m="http://schemas.openxmlformats.org/officeDocument/2006/math">
                              <m:r>
                                <a:rPr lang="fr-FR" sz="190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fr-FR" sz="1900" b="1" dirty="0" smtClean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</a:t>
                          </a:r>
                          <a:endParaRPr lang="fr-FR" sz="1900" b="1" dirty="0">
                            <a:solidFill>
                              <a:srgbClr val="00B05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solidFill>
                                <a:srgbClr val="00B05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14T14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0,77908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0,67460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CNV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611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Etage </a:t>
                          </a: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45</a:t>
                          </a:r>
                          <a14:m>
                            <m:oMath xmlns:m="http://schemas.openxmlformats.org/officeDocument/2006/math">
                              <m:r>
                                <a:rPr lang="fr-FR" sz="190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fr-FR" sz="1900" b="1" dirty="0" smtClean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45</a:t>
                          </a:r>
                          <a:endParaRPr lang="fr-FR" sz="1900" b="1" dirty="0">
                            <a:solidFill>
                              <a:srgbClr val="00B05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solidFill>
                                <a:srgbClr val="00B05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14T14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0,77908</a:t>
                          </a:r>
                          <a:endParaRPr lang="fr-FR" sz="1900" b="1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0,60714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CNV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611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Etage </a:t>
                          </a: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</a:t>
                          </a:r>
                          <a14:m>
                            <m:oMath xmlns:m="http://schemas.openxmlformats.org/officeDocument/2006/math">
                              <m:r>
                                <a:rPr lang="fr-FR" sz="190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fr-FR" sz="1900" b="1" dirty="0" smtClean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</a:t>
                          </a:r>
                          <a:endParaRPr lang="fr-FR" sz="1900" b="1" dirty="0">
                            <a:solidFill>
                              <a:srgbClr val="00B05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solidFill>
                                <a:srgbClr val="00B05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12T14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0,77908</a:t>
                          </a:r>
                          <a:endParaRPr lang="fr-FR" sz="1900" b="1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0,46255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CNV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611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Etage 12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35</a:t>
                          </a:r>
                          <a14:m>
                            <m:oMath xmlns:m="http://schemas.openxmlformats.org/officeDocument/2006/math">
                              <m:r>
                                <a:rPr lang="fr-FR" sz="190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fr-FR" sz="1900" b="1" dirty="0" smtClean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35</a:t>
                          </a:r>
                          <a:endParaRPr lang="fr-FR" sz="1900" b="1" dirty="0">
                            <a:solidFill>
                              <a:srgbClr val="00B05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solidFill>
                                <a:srgbClr val="00B05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10T14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0,77908</a:t>
                          </a:r>
                          <a:endParaRPr lang="fr-FR" sz="1900" b="1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0,33724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CNV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653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buanderie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 smtClean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35</a:t>
                          </a:r>
                          <a14:m>
                            <m:oMath xmlns:m="http://schemas.openxmlformats.org/officeDocument/2006/math">
                              <m:r>
                                <a:rPr lang="fr-FR" sz="190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fr-FR" sz="1900" b="1" dirty="0" smtClean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35</a:t>
                          </a:r>
                          <a:endParaRPr lang="fr-FR" sz="1900" b="1" dirty="0">
                            <a:solidFill>
                              <a:srgbClr val="00B05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2214" marR="42214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solidFill>
                                <a:srgbClr val="00B05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10T14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0,77908</a:t>
                          </a:r>
                          <a:endParaRPr lang="fr-FR" sz="1900" b="1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0,33724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CNV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7603021"/>
                  </p:ext>
                </p:extLst>
              </p:nvPr>
            </p:nvGraphicFramePr>
            <p:xfrm>
              <a:off x="517712" y="203604"/>
              <a:ext cx="11033312" cy="596156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44179"/>
                    <a:gridCol w="1730716"/>
                    <a:gridCol w="1730716"/>
                    <a:gridCol w="2033590"/>
                    <a:gridCol w="1838885"/>
                    <a:gridCol w="2055226"/>
                  </a:tblGrid>
                  <a:tr h="69806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Niveau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Section du poteau (cm²)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N × Ø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MR (Poutre PP) 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fr-FR" sz="1900" b="1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MN.m</a:t>
                          </a: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MR (</a:t>
                          </a: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Poteau)  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fr-FR" sz="1900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MN.m</a:t>
                          </a: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MR</a:t>
                          </a:r>
                          <a:r>
                            <a:rPr lang="fr-FR" sz="1900" baseline="-25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(Poutre PP)</a:t>
                          </a: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&lt;</a:t>
                          </a:r>
                          <a:r>
                            <a:rPr lang="fr-FR" sz="1900" baseline="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MR</a:t>
                          </a:r>
                          <a:r>
                            <a:rPr lang="fr-FR" sz="1900" baseline="-25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(Poteau</a:t>
                          </a:r>
                          <a:r>
                            <a:rPr lang="fr-FR" sz="1900" baseline="-25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098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Sous-sol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42214" marR="42214" marT="0" marB="0" anchor="ctr">
                        <a:blipFill rotWithShape="1">
                          <a:blip r:embed="rId2"/>
                          <a:stretch>
                            <a:fillRect l="-95423" t="-244000" r="-442254" b="-164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12T20 + 4T16</a:t>
                          </a:r>
                        </a:p>
                      </a:txBody>
                      <a:tcPr marL="68580" marR="68580" marT="0" marB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0,51910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2,29097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CV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606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L’entre sol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42214" marR="42214" marT="0" marB="0" anchor="ctr">
                        <a:blipFill rotWithShape="1">
                          <a:blip r:embed="rId2"/>
                          <a:stretch>
                            <a:fillRect l="-95423" t="-226316" r="-442254" b="-982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12T20 + </a:t>
                          </a:r>
                          <a:r>
                            <a:rPr lang="fr-FR" sz="1900" b="1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4T16</a:t>
                          </a:r>
                        </a:p>
                      </a:txBody>
                      <a:tcPr marL="68580" marR="68580" marT="0" marB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0,51910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2,29097</a:t>
                          </a:r>
                          <a:endParaRPr lang="fr-FR" sz="1900" b="1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CV</a:t>
                          </a:r>
                          <a:endParaRPr lang="fr-FR" sz="1900" b="1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098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RDC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42214" marR="42214" marT="0" marB="0" anchor="ctr">
                        <a:blipFill rotWithShape="1">
                          <a:blip r:embed="rId2"/>
                          <a:stretch>
                            <a:fillRect l="-95423" t="-486275" r="-442254" b="-136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10T20 + 6T14</a:t>
                          </a:r>
                        </a:p>
                      </a:txBody>
                      <a:tcPr marL="68580" marR="68580" marT="0" marB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0,77908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1,90925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CV</a:t>
                          </a:r>
                          <a:endParaRPr lang="fr-FR" sz="1900" b="1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098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Etage </a:t>
                          </a: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42214" marR="42214" marT="0" marB="0" anchor="ctr">
                        <a:blipFill rotWithShape="1">
                          <a:blip r:embed="rId2"/>
                          <a:stretch>
                            <a:fillRect l="-95423" t="-586275" r="-442254" b="-126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10T20 + 6T14</a:t>
                          </a:r>
                        </a:p>
                      </a:txBody>
                      <a:tcPr marL="68580" marR="68580" marT="0" marB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0,77908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1,90925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CV</a:t>
                          </a:r>
                          <a:endParaRPr lang="fr-FR" sz="1900" b="1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098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Etage </a:t>
                          </a: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42214" marR="42214" marT="0" marB="0" anchor="ctr">
                        <a:blipFill rotWithShape="1">
                          <a:blip r:embed="rId2"/>
                          <a:stretch>
                            <a:fillRect l="-95423" t="-700000" r="-442254" b="-11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12T16 + 4T20</a:t>
                          </a:r>
                        </a:p>
                      </a:txBody>
                      <a:tcPr marL="68580" marR="68580" marT="0" marB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0,92113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1,60841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CV</a:t>
                          </a:r>
                          <a:endParaRPr lang="fr-FR" sz="1900" b="1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098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Etage </a:t>
                          </a: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42214" marR="42214" marT="0" marB="0" anchor="ctr">
                        <a:blipFill rotWithShape="1">
                          <a:blip r:embed="rId2"/>
                          <a:stretch>
                            <a:fillRect l="-95423" t="-784314" r="-442254" b="-10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12T16 + 4T20</a:t>
                          </a:r>
                        </a:p>
                      </a:txBody>
                      <a:tcPr marL="68580" marR="68580" marT="0" marB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0,92113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1,60841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CV</a:t>
                          </a:r>
                          <a:endParaRPr lang="fr-FR" sz="1900" b="1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098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Etage </a:t>
                          </a: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42214" marR="42214" marT="0" marB="0" anchor="ctr">
                        <a:blipFill rotWithShape="1">
                          <a:blip r:embed="rId2"/>
                          <a:stretch>
                            <a:fillRect l="-95423" t="-884314" r="-442254" b="-9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16T16</a:t>
                          </a:r>
                        </a:p>
                      </a:txBody>
                      <a:tcPr marL="68580" marR="68580" marT="0" marB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0,92113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1,30917</a:t>
                          </a:r>
                          <a:endParaRPr lang="fr-FR" sz="1900" b="1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CV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098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Etage </a:t>
                          </a: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42214" marR="42214" marT="0" marB="0" anchor="ctr">
                        <a:blipFill rotWithShape="1">
                          <a:blip r:embed="rId2"/>
                          <a:stretch>
                            <a:fillRect l="-95423" t="-984314" r="-442254" b="-8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16T16</a:t>
                          </a:r>
                        </a:p>
                      </a:txBody>
                      <a:tcPr marL="68580" marR="68580" marT="0" marB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0,92113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1,30917</a:t>
                          </a:r>
                          <a:endParaRPr lang="fr-FR" sz="1900" b="1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CV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098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Etage </a:t>
                          </a: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42214" marR="42214" marT="0" marB="0" anchor="ctr">
                        <a:blipFill rotWithShape="1">
                          <a:blip r:embed="rId2"/>
                          <a:stretch>
                            <a:fillRect l="-95423" t="-1084314" r="-442254" b="-7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10T16 + 6T12</a:t>
                          </a:r>
                        </a:p>
                      </a:txBody>
                      <a:tcPr marL="68580" marR="68580" marT="0" marB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0,92113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1,01050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CV</a:t>
                          </a:r>
                          <a:endParaRPr lang="fr-FR" sz="1900" b="1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098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Etage </a:t>
                          </a: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42214" marR="42214" marT="0" marB="0" anchor="ctr">
                        <a:blipFill rotWithShape="1">
                          <a:blip r:embed="rId2"/>
                          <a:stretch>
                            <a:fillRect l="-95423" t="-1184314" r="-442254" b="-6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10T16 + 6T12</a:t>
                          </a:r>
                        </a:p>
                      </a:txBody>
                      <a:tcPr marL="68580" marR="68580" marT="0" marB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0,77908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1,01050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CV</a:t>
                          </a:r>
                          <a:endParaRPr lang="fr-FR" sz="1900" b="1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098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Etage </a:t>
                          </a: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42214" marR="42214" marT="0" marB="0" anchor="ctr">
                        <a:blipFill rotWithShape="1">
                          <a:blip r:embed="rId2"/>
                          <a:stretch>
                            <a:fillRect l="-95423" t="-1310000" r="-442254" b="-5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16T14</a:t>
                          </a:r>
                        </a:p>
                      </a:txBody>
                      <a:tcPr marL="68580" marR="68580" marT="0" marB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0,77908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0,84812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CV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098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Etage </a:t>
                          </a: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42214" marR="42214" marT="0" marB="0" anchor="ctr">
                        <a:blipFill rotWithShape="1">
                          <a:blip r:embed="rId2"/>
                          <a:stretch>
                            <a:fillRect l="-95423" t="-1382353" r="-442254" b="-468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solidFill>
                                <a:srgbClr val="00B05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14T14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0,77908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0,67460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CNV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098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Etage </a:t>
                          </a: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42214" marR="42214" marT="0" marB="0" anchor="ctr">
                        <a:blipFill rotWithShape="1">
                          <a:blip r:embed="rId2"/>
                          <a:stretch>
                            <a:fillRect l="-95423" t="-1482353" r="-442254" b="-368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solidFill>
                                <a:srgbClr val="00B05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14T14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0,77908</a:t>
                          </a:r>
                          <a:endParaRPr lang="fr-FR" sz="1900" b="1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0,60714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CNV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098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Etage </a:t>
                          </a: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42214" marR="42214" marT="0" marB="0" anchor="ctr">
                        <a:blipFill rotWithShape="1">
                          <a:blip r:embed="rId2"/>
                          <a:stretch>
                            <a:fillRect l="-95423" t="-1582353" r="-442254" b="-268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solidFill>
                                <a:srgbClr val="00B05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12T14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0,77908</a:t>
                          </a:r>
                          <a:endParaRPr lang="fr-FR" sz="1900" b="1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0,46255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CNV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098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Etage 12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42214" marR="42214" marT="0" marB="0" anchor="ctr">
                        <a:blipFill rotWithShape="1">
                          <a:blip r:embed="rId2"/>
                          <a:stretch>
                            <a:fillRect l="-95423" t="-1682353" r="-442254" b="-168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solidFill>
                                <a:srgbClr val="00B05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10T14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0,77908</a:t>
                          </a:r>
                          <a:endParaRPr lang="fr-FR" sz="1900" b="1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0,33724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CNV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653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buanderie</a:t>
                          </a:r>
                          <a:endParaRPr lang="fr-FR" sz="1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42214" marR="42214" marT="0" marB="0" anchor="ctr">
                        <a:blipFill rotWithShape="1">
                          <a:blip r:embed="rId2"/>
                          <a:stretch>
                            <a:fillRect l="-95423" t="-1196053" r="-442254" b="-1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solidFill>
                                <a:srgbClr val="00B05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10T14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0,77908</a:t>
                          </a:r>
                          <a:endParaRPr lang="fr-FR" sz="1900" b="1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0,33724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9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CNV</a:t>
                          </a:r>
                          <a:endParaRPr lang="fr-FR" sz="1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Rectangle 7"/>
          <p:cNvSpPr/>
          <p:nvPr/>
        </p:nvSpPr>
        <p:spPr>
          <a:xfrm>
            <a:off x="2864225" y="6165169"/>
            <a:ext cx="6642845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Vérification </a:t>
            </a: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ea typeface="Times New Roman,Bold"/>
                <a:cs typeface="Arial" panose="020B0604020202020204" pitchFamily="34" charset="0"/>
              </a:rPr>
              <a:t>des nœuds (Poteaux</a:t>
            </a: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-Poutres</a:t>
            </a:r>
            <a:r>
              <a:rPr lang="fr-FR" sz="2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 rot="16200000">
            <a:off x="9630686" y="4604690"/>
            <a:ext cx="1796724" cy="1324234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glow>
              <a:schemeClr val="accent2">
                <a:satMod val="175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endParaRPr lang="fr-FR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9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51024" y="6395617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341608"/>
              </p:ext>
            </p:extLst>
          </p:nvPr>
        </p:nvGraphicFramePr>
        <p:xfrm>
          <a:off x="497541" y="229768"/>
          <a:ext cx="11235019" cy="5935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2355"/>
                <a:gridCol w="1674239"/>
                <a:gridCol w="1674239"/>
                <a:gridCol w="2070768"/>
                <a:gridCol w="1872503"/>
                <a:gridCol w="2180915"/>
              </a:tblGrid>
              <a:tr h="593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Niveau</a:t>
                      </a:r>
                      <a:endParaRPr lang="fr-FR" sz="1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 du poteau (cm²)</a:t>
                      </a:r>
                      <a:endParaRPr lang="fr-FR" sz="1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 × Ø</a:t>
                      </a:r>
                      <a:endParaRPr lang="fr-FR" sz="1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 (Poutre PP)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FR" sz="19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MN.m</a:t>
                      </a:r>
                      <a:r>
                        <a:rPr lang="fr-FR" sz="1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 (</a:t>
                      </a:r>
                      <a:r>
                        <a:rPr lang="fr-FR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Poteau)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FR" sz="1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MN.m</a:t>
                      </a:r>
                      <a:r>
                        <a:rPr lang="fr-FR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fr-FR" sz="1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</a:t>
                      </a:r>
                      <a:r>
                        <a:rPr lang="fr-FR" sz="1900" baseline="-25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(Poutre PP)</a:t>
                      </a:r>
                      <a:r>
                        <a:rPr lang="fr-FR" sz="1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&lt;</a:t>
                      </a:r>
                      <a:r>
                        <a:rPr lang="fr-FR" sz="1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</a:t>
                      </a:r>
                      <a:r>
                        <a:rPr lang="fr-FR" sz="1900" baseline="-25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(Poteau</a:t>
                      </a:r>
                      <a:r>
                        <a:rPr lang="fr-FR" sz="19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fr-FR" sz="1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4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Sous-sol</a:t>
                      </a:r>
                      <a:endParaRPr lang="fr-FR" sz="1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80x80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12T20 + 4T16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0,51910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2,29097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4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L’entre sol</a:t>
                      </a:r>
                      <a:endParaRPr lang="fr-FR" sz="1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80x80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12T20 + 4T16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0,51910</a:t>
                      </a:r>
                      <a:endParaRPr lang="fr-FR" sz="19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2,29097</a:t>
                      </a:r>
                      <a:endParaRPr lang="fr-FR" sz="19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fr-FR" sz="19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4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RDC</a:t>
                      </a:r>
                      <a:endParaRPr lang="fr-FR" sz="1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75x75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10T20 + 6T14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0,77908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1,90925</a:t>
                      </a:r>
                      <a:endParaRPr lang="fr-FR" sz="19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fr-FR" sz="19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4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Etage </a:t>
                      </a:r>
                      <a:r>
                        <a:rPr lang="fr-FR" sz="1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FR" sz="1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75x75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10T20 + 6T14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0,77908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1,90925</a:t>
                      </a:r>
                      <a:endParaRPr lang="fr-FR" sz="19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fr-FR" sz="19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4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Etage </a:t>
                      </a:r>
                      <a:r>
                        <a:rPr lang="fr-FR" sz="1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r-FR" sz="1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70x70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12T16 + 4T20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0,92113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1,60841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fr-FR" sz="19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4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Etage </a:t>
                      </a:r>
                      <a:r>
                        <a:rPr lang="fr-FR" sz="1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70x70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12T16 + 4T20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0,92113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1,60841</a:t>
                      </a:r>
                      <a:endParaRPr lang="fr-FR" sz="19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fr-FR" sz="19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66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Etage </a:t>
                      </a:r>
                      <a:r>
                        <a:rPr lang="fr-FR" sz="1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fr-FR" sz="1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65x65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16T16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0,92113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1,30917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66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Etage </a:t>
                      </a:r>
                      <a:r>
                        <a:rPr lang="fr-FR" sz="1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fr-FR" sz="1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65x65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16T16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0,92113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1,30917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4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Etage </a:t>
                      </a:r>
                      <a:r>
                        <a:rPr lang="fr-FR" sz="1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fr-FR" sz="1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60x60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10T16 + 6T12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0,92113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1,01050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4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Etage </a:t>
                      </a:r>
                      <a:r>
                        <a:rPr lang="fr-FR" sz="1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fr-FR" sz="1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60x60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10T16 + 6T12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0,77908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1,01050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fr-FR" sz="19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66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Etage </a:t>
                      </a:r>
                      <a:r>
                        <a:rPr lang="fr-FR" sz="1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fr-FR" sz="1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55x55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16T14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0,77908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0,84812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66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Etage </a:t>
                      </a:r>
                      <a:r>
                        <a:rPr lang="fr-FR" sz="1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fr-FR" sz="1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55x55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16T14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0,77908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0,84812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66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Etage </a:t>
                      </a:r>
                      <a:r>
                        <a:rPr lang="fr-FR" sz="1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fr-FR" sz="1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55x55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16T14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0,77908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0,84812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76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Etage </a:t>
                      </a:r>
                      <a:r>
                        <a:rPr lang="fr-FR" sz="1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fr-FR" sz="1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55x55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16T14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0,77908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0,84812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66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Etage 12</a:t>
                      </a:r>
                      <a:endParaRPr lang="fr-FR" sz="1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55x55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16T14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0,77908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0,84812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66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buanderie</a:t>
                      </a:r>
                      <a:endParaRPr lang="fr-FR" sz="1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55x55</a:t>
                      </a:r>
                    </a:p>
                  </a:txBody>
                  <a:tcPr marL="42214" marR="4221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16T14</a:t>
                      </a:r>
                      <a:endParaRPr lang="fr-FR" sz="19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214" marR="4221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0,77908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0,84812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97542" y="6165169"/>
            <a:ext cx="11053482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Vérification </a:t>
            </a: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ea typeface="Times New Roman,Bold"/>
                <a:cs typeface="Arial" panose="020B0604020202020204" pitchFamily="34" charset="0"/>
              </a:rPr>
              <a:t>des nœuds (Poteaux</a:t>
            </a: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-Poutres) après l’augmentation des </a:t>
            </a:r>
            <a:r>
              <a:rPr lang="fr-FR" sz="2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sections</a:t>
            </a: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 rot="16200000">
            <a:off x="9834940" y="4714350"/>
            <a:ext cx="1640466" cy="1324234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glow>
              <a:schemeClr val="accent2">
                <a:satMod val="175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endParaRPr lang="fr-FR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06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51024" y="6395617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E4C1263-0FB5-48B3-B5C0-D7649BC91D20}"/>
              </a:ext>
            </a:extLst>
          </p:cNvPr>
          <p:cNvSpPr/>
          <p:nvPr/>
        </p:nvSpPr>
        <p:spPr>
          <a:xfrm>
            <a:off x="832386" y="433656"/>
            <a:ext cx="509395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6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Voiles </a:t>
            </a:r>
            <a:r>
              <a:rPr lang="fr-FR" sz="2600" b="1" i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contreventement : </a:t>
            </a:r>
            <a:endParaRPr lang="fr-FR" sz="2600" b="1" i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A27CA57-C95A-4072-9462-9B1EF8A35572}"/>
              </a:ext>
            </a:extLst>
          </p:cNvPr>
          <p:cNvSpPr/>
          <p:nvPr/>
        </p:nvSpPr>
        <p:spPr>
          <a:xfrm>
            <a:off x="832386" y="1342958"/>
            <a:ext cx="7058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Dimensions </a:t>
            </a:r>
            <a:r>
              <a:rPr lang="fr-FR" sz="2400" b="1" i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 voiles de contreventement :</a:t>
            </a:r>
            <a:endParaRPr lang="fr-FR" sz="2400" b="1" i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08003"/>
              </p:ext>
            </p:extLst>
          </p:nvPr>
        </p:nvGraphicFramePr>
        <p:xfrm>
          <a:off x="1385047" y="2178419"/>
          <a:ext cx="8915400" cy="3012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6722"/>
                <a:gridCol w="2308101"/>
                <a:gridCol w="2310577"/>
              </a:tblGrid>
              <a:tr h="753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31085" algn="l"/>
                        </a:tabLs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31085" algn="l"/>
                        </a:tabLst>
                      </a:pPr>
                      <a:r>
                        <a:rPr lang="fr-FR" sz="1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Epaisseur (cm)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530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31085" algn="l"/>
                        </a:tabLst>
                      </a:pPr>
                      <a:r>
                        <a:rPr lang="fr-FR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Voiles</a:t>
                      </a:r>
                      <a:endParaRPr lang="fr-FR" sz="1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31085" algn="l"/>
                        </a:tabLst>
                      </a:pPr>
                      <a:r>
                        <a:rPr lang="fr-FR" sz="1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Noyau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31085" algn="l"/>
                        </a:tabLst>
                      </a:pPr>
                      <a:r>
                        <a:rPr lang="fr-FR" sz="19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périphérique</a:t>
                      </a:r>
                      <a:endParaRPr lang="fr-FR" sz="19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530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31085" algn="l"/>
                        </a:tabLst>
                      </a:pPr>
                      <a:r>
                        <a:rPr lang="fr-FR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Sous-sol, RDC, 1</a:t>
                      </a:r>
                      <a:r>
                        <a:rPr lang="fr-FR" sz="19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étage</a:t>
                      </a:r>
                      <a:endParaRPr lang="fr-FR" sz="1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31085" algn="l"/>
                        </a:tabLst>
                      </a:pPr>
                      <a:r>
                        <a:rPr lang="fr-FR" sz="1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cm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31085" algn="l"/>
                        </a:tabLst>
                      </a:pPr>
                      <a:r>
                        <a:rPr lang="fr-FR" sz="1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cm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530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31085" algn="l"/>
                        </a:tabLst>
                      </a:pPr>
                      <a:r>
                        <a:rPr lang="fr-FR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autres étages</a:t>
                      </a:r>
                      <a:endParaRPr lang="fr-FR" sz="1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31085" algn="l"/>
                        </a:tabLst>
                      </a:pPr>
                      <a:r>
                        <a:rPr lang="fr-FR" sz="1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cm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31085" algn="l"/>
                        </a:tabLst>
                      </a:pPr>
                      <a:r>
                        <a:rPr lang="fr-FR" sz="1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cm</a:t>
                      </a:r>
                      <a:endParaRPr lang="fr-FR" sz="1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54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5754" y="375553"/>
            <a:ext cx="11813860" cy="588681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Problématique 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Depuis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l’indépendance, l’Algérie a subi des changements radicaux, qui touchaient tous les domaines, surtout ceux de construction urbaine, ces derniers temps elle tenait à construire plus des bâtiments de type collectif et plus des projets de ce thème (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AADL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, CNEP…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) avec un taux de 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plus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en plus élevé, Pourquoi 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fr-FR" sz="19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9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9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9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9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fr-F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9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19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19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19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813860" y="6395077"/>
            <a:ext cx="284092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10" descr="images (5)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26" y="2568568"/>
            <a:ext cx="5765350" cy="35957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Bulle ronde 4"/>
          <p:cNvSpPr/>
          <p:nvPr/>
        </p:nvSpPr>
        <p:spPr>
          <a:xfrm>
            <a:off x="6452094" y="3318962"/>
            <a:ext cx="5517520" cy="1091783"/>
          </a:xfrm>
          <a:prstGeom prst="wedgeEllipseCallout">
            <a:avLst>
              <a:gd name="adj1" fmla="val -51318"/>
              <a:gd name="adj2" fmla="val 4289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fin 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 réduire l’effet de cette 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croissance, les 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constructions en élévation sont 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privilégiées.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69367" y="4216910"/>
            <a:ext cx="35414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16275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694459" y="6512204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94F839E-A2E5-46D5-9E07-E3584F1737BA}"/>
              </a:ext>
            </a:extLst>
          </p:cNvPr>
          <p:cNvSpPr/>
          <p:nvPr/>
        </p:nvSpPr>
        <p:spPr>
          <a:xfrm>
            <a:off x="463639" y="-1"/>
            <a:ext cx="6886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Ferraillage </a:t>
            </a:r>
            <a:r>
              <a:rPr lang="fr-FR" sz="2400" b="1" i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 voiles de </a:t>
            </a:r>
            <a:r>
              <a:rPr lang="fr-FR" sz="24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contreventement :</a:t>
            </a:r>
            <a:endParaRPr lang="fr-FR" sz="2400" b="1" i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au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6684830"/>
                  </p:ext>
                </p:extLst>
              </p:nvPr>
            </p:nvGraphicFramePr>
            <p:xfrm>
              <a:off x="244319" y="461664"/>
              <a:ext cx="11591365" cy="60896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32514"/>
                    <a:gridCol w="2530130"/>
                    <a:gridCol w="3541044"/>
                    <a:gridCol w="3787677"/>
                  </a:tblGrid>
                  <a:tr h="277033">
                    <a:tc rowSpan="2"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fr-FR" sz="1700" dirty="0" smtClean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Niveau</a:t>
                          </a:r>
                          <a:endParaRPr lang="fr-FR" sz="1700" dirty="0"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20320" marR="2032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fr-FR" sz="1700" b="0" dirty="0" smtClean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Voile de contreventement</a:t>
                          </a:r>
                          <a:endParaRPr lang="fr-FR" sz="1700" b="0" dirty="0"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20320" marR="2032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fr-FR" sz="17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Ferraillage</a:t>
                          </a:r>
                        </a:p>
                      </a:txBody>
                      <a:tcPr marL="20320" marR="2032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78591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7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700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700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  <m:r>
                                    <a:rPr lang="en-US" sz="1700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700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choisie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sz="1700" i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(cm²</a:t>
                          </a:r>
                          <a:r>
                            <a:rPr lang="fr-FR" sz="1700" i="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fr-FR" sz="170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0320" marR="20320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7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700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700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700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700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choisie</m:t>
                                  </m:r>
                                </m:sub>
                              </m:sSub>
                              <m:r>
                                <a:rPr lang="fr-FR" sz="1700" b="0" i="0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fr-FR" sz="1700" i="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fr-FR" sz="1700" i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cm²</a:t>
                          </a:r>
                          <a:r>
                            <a:rPr lang="fr-FR" sz="1700" i="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fr-FR" sz="170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20320" marR="20320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67737">
                    <a:tc rowSpan="7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Sous-sol +</a:t>
                          </a:r>
                          <a:r>
                            <a:rPr lang="fr-FR" sz="1700" baseline="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l’entre sol + RDC + étage 1</a:t>
                          </a:r>
                          <a:endParaRPr lang="fr-FR" sz="17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7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Voile 1</a:t>
                          </a:r>
                          <a:endParaRPr lang="fr-FR" sz="17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24T12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24T12</a:t>
                          </a:r>
                          <a:endParaRPr lang="fr-FR" sz="1700" b="1" dirty="0" smtClean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69834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7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Voile 2</a:t>
                          </a:r>
                          <a:endParaRPr lang="fr-FR" sz="17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21T12</a:t>
                          </a:r>
                          <a:endParaRPr lang="fr-FR" sz="1700" b="1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69834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7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Voile 3</a:t>
                          </a:r>
                          <a:endParaRPr lang="fr-FR" sz="17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19T12</a:t>
                          </a:r>
                          <a:endParaRPr lang="fr-FR" sz="1700" b="1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69834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7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Voile 4</a:t>
                          </a:r>
                          <a:endParaRPr lang="fr-FR" sz="17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24T12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24T12</a:t>
                          </a:r>
                          <a:endParaRPr lang="fr-FR" sz="1700" b="1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69834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7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Voile 5 et Voile 9</a:t>
                          </a:r>
                          <a:endParaRPr lang="fr-FR" sz="17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16T12</a:t>
                          </a:r>
                          <a:endParaRPr lang="fr-FR" sz="1700" b="1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69834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7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Voile 6 et Voile 7</a:t>
                          </a:r>
                          <a:endParaRPr lang="fr-FR" sz="17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15T12</a:t>
                          </a:r>
                          <a:endParaRPr lang="fr-FR" sz="1700" b="1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69834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7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Voile 8</a:t>
                          </a:r>
                          <a:endParaRPr lang="fr-FR" sz="17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19T12</a:t>
                          </a:r>
                          <a:endParaRPr lang="fr-FR" sz="1700" b="1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67737">
                    <a:tc rowSpan="7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Étage 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(2,</a:t>
                          </a:r>
                          <a:r>
                            <a:rPr lang="fr-FR" sz="1700" baseline="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3)</a:t>
                          </a:r>
                          <a:endParaRPr lang="fr-FR" sz="17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7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Voile 1</a:t>
                          </a:r>
                          <a:endParaRPr lang="fr-FR" sz="17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24T12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19T12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269834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7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Voile 2</a:t>
                          </a:r>
                          <a:endParaRPr lang="fr-FR" sz="17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269834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7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Voile 3</a:t>
                          </a:r>
                          <a:endParaRPr lang="fr-FR" sz="17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269834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7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Voile 4</a:t>
                          </a:r>
                          <a:endParaRPr lang="fr-FR" sz="17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269834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7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Voile 5 et Voile 9</a:t>
                          </a:r>
                          <a:endParaRPr lang="fr-FR" sz="17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16T12</a:t>
                          </a:r>
                          <a:endParaRPr lang="fr-FR" sz="1700" b="1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269834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7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Voile 6 et Voile 7</a:t>
                          </a:r>
                          <a:endParaRPr lang="fr-FR" sz="17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15T12</a:t>
                          </a:r>
                          <a:endParaRPr lang="fr-FR" sz="1700" b="1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269834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7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Voile 8</a:t>
                          </a:r>
                          <a:endParaRPr lang="fr-FR" sz="17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19T12</a:t>
                          </a:r>
                          <a:endParaRPr lang="fr-FR" sz="1700" b="1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269834">
                    <a:tc rowSpan="6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Étage</a:t>
                          </a:r>
                          <a:r>
                            <a:rPr lang="fr-FR" sz="1700" baseline="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4 jusqu’à la buanderie</a:t>
                          </a:r>
                          <a:endParaRPr lang="fr-FR" sz="17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7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Voile 1 et Voile 2</a:t>
                          </a:r>
                          <a:endParaRPr lang="fr-FR" sz="17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269834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7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Voile 3</a:t>
                          </a:r>
                          <a:endParaRPr lang="fr-FR" sz="17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269834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7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Voile 4</a:t>
                          </a:r>
                          <a:endParaRPr lang="fr-FR" sz="17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269834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7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Voile 5 et Voile 9</a:t>
                          </a:r>
                          <a:endParaRPr lang="fr-FR" sz="17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16T12</a:t>
                          </a:r>
                          <a:endParaRPr lang="fr-FR" sz="1700" b="1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269834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7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Voile 6 et Voile 7</a:t>
                          </a:r>
                          <a:endParaRPr lang="fr-FR" sz="17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15T12</a:t>
                          </a:r>
                          <a:endParaRPr lang="fr-FR" sz="1700" b="1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269834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7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Voile 8</a:t>
                          </a:r>
                          <a:endParaRPr lang="fr-FR" sz="17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19T12</a:t>
                          </a:r>
                          <a:endParaRPr lang="fr-FR" sz="1700" b="1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au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6684830"/>
                  </p:ext>
                </p:extLst>
              </p:nvPr>
            </p:nvGraphicFramePr>
            <p:xfrm>
              <a:off x="244319" y="461664"/>
              <a:ext cx="11591365" cy="60896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32514"/>
                    <a:gridCol w="2530130"/>
                    <a:gridCol w="3541044"/>
                    <a:gridCol w="3787677"/>
                  </a:tblGrid>
                  <a:tr h="277033">
                    <a:tc rowSpan="2"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fr-FR" sz="1700" dirty="0" smtClean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Niveau</a:t>
                          </a:r>
                          <a:endParaRPr lang="fr-FR" sz="1700" dirty="0"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20320" marR="2032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fr-FR" sz="1700" b="0" dirty="0" smtClean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Voile de contreventement</a:t>
                          </a:r>
                          <a:endParaRPr lang="fr-FR" sz="1700" b="0" dirty="0"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20320" marR="2032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fr-FR" sz="17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Ferraillage</a:t>
                          </a:r>
                        </a:p>
                      </a:txBody>
                      <a:tcPr marL="20320" marR="20320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6766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20320" marR="20320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20310" t="-114894" r="-107057" b="-1970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20320" marR="20320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5788" t="-114894" b="-1970213"/>
                          </a:stretch>
                        </a:blipFill>
                      </a:tcPr>
                    </a:tc>
                  </a:tr>
                  <a:tr h="267737">
                    <a:tc rowSpan="7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Sous-sol +</a:t>
                          </a:r>
                          <a:r>
                            <a:rPr lang="fr-FR" sz="1700" baseline="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l’entre sol + RDC + étage 1</a:t>
                          </a:r>
                          <a:endParaRPr lang="fr-FR" sz="17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7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Voile 1</a:t>
                          </a:r>
                          <a:endParaRPr lang="fr-FR" sz="17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24T12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24T12</a:t>
                          </a:r>
                          <a:endParaRPr lang="fr-FR" sz="1700" b="1" dirty="0" smtClean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7241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7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Voile 2</a:t>
                          </a:r>
                          <a:endParaRPr lang="fr-FR" sz="17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21T12</a:t>
                          </a:r>
                          <a:endParaRPr lang="fr-FR" sz="1700" b="1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7241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7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Voile 3</a:t>
                          </a:r>
                          <a:endParaRPr lang="fr-FR" sz="17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19T12</a:t>
                          </a:r>
                          <a:endParaRPr lang="fr-FR" sz="1700" b="1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7241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7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Voile 4</a:t>
                          </a:r>
                          <a:endParaRPr lang="fr-FR" sz="17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24T12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24T12</a:t>
                          </a:r>
                          <a:endParaRPr lang="fr-FR" sz="1700" b="1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7241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7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Voile 5 et Voile 9</a:t>
                          </a:r>
                          <a:endParaRPr lang="fr-FR" sz="17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16T12</a:t>
                          </a:r>
                          <a:endParaRPr lang="fr-FR" sz="1700" b="1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7241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7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Voile 6 et Voile 7</a:t>
                          </a:r>
                          <a:endParaRPr lang="fr-FR" sz="17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15T12</a:t>
                          </a:r>
                          <a:endParaRPr lang="fr-FR" sz="1700" b="1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7241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7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Voile 8</a:t>
                          </a:r>
                          <a:endParaRPr lang="fr-FR" sz="17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19T12</a:t>
                          </a:r>
                          <a:endParaRPr lang="fr-FR" sz="1700" b="1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67737">
                    <a:tc rowSpan="7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Étage 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(2,</a:t>
                          </a:r>
                          <a:r>
                            <a:rPr lang="fr-FR" sz="1700" baseline="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3)</a:t>
                          </a:r>
                          <a:endParaRPr lang="fr-FR" sz="17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7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Voile 1</a:t>
                          </a:r>
                          <a:endParaRPr lang="fr-FR" sz="17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24T12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19T12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277241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7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Voile 2</a:t>
                          </a:r>
                          <a:endParaRPr lang="fr-FR" sz="17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277241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7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Voile 3</a:t>
                          </a:r>
                          <a:endParaRPr lang="fr-FR" sz="17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277241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7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Voile 4</a:t>
                          </a:r>
                          <a:endParaRPr lang="fr-FR" sz="17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277241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7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Voile 5 et Voile 9</a:t>
                          </a:r>
                          <a:endParaRPr lang="fr-FR" sz="17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16T12</a:t>
                          </a:r>
                          <a:endParaRPr lang="fr-FR" sz="1700" b="1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277241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7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Voile 6 et Voile 7</a:t>
                          </a:r>
                          <a:endParaRPr lang="fr-FR" sz="17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15T12</a:t>
                          </a:r>
                          <a:endParaRPr lang="fr-FR" sz="1700" b="1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277241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7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Voile 8</a:t>
                          </a:r>
                          <a:endParaRPr lang="fr-FR" sz="17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19T12</a:t>
                          </a:r>
                          <a:endParaRPr lang="fr-FR" sz="1700" b="1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277241">
                    <a:tc rowSpan="6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Étage</a:t>
                          </a:r>
                          <a:r>
                            <a:rPr lang="fr-FR" sz="1700" baseline="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4 jusqu’à la buanderie</a:t>
                          </a:r>
                          <a:endParaRPr lang="fr-FR" sz="17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7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Voile 1 et Voile 2</a:t>
                          </a:r>
                          <a:endParaRPr lang="fr-FR" sz="17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277241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7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Voile 3</a:t>
                          </a:r>
                          <a:endParaRPr lang="fr-FR" sz="17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277241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7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Voile 4</a:t>
                          </a:r>
                          <a:endParaRPr lang="fr-FR" sz="17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277241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7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Voile 5 et Voile 9</a:t>
                          </a:r>
                          <a:endParaRPr lang="fr-FR" sz="17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16T12</a:t>
                          </a:r>
                          <a:endParaRPr lang="fr-FR" sz="1700" b="1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277241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7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Voile 6 et Voile 7</a:t>
                          </a:r>
                          <a:endParaRPr lang="fr-FR" sz="17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15T12</a:t>
                          </a:r>
                          <a:endParaRPr lang="fr-FR" sz="1700" b="1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277241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7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Voile 8</a:t>
                          </a:r>
                          <a:endParaRPr lang="fr-FR" sz="17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19T12</a:t>
                          </a:r>
                          <a:endParaRPr lang="fr-FR" sz="1700" b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7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19T12</a:t>
                          </a:r>
                          <a:endParaRPr lang="fr-FR" sz="1700" b="1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9441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51024" y="6395617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1254557" y="1097232"/>
            <a:ext cx="9516538" cy="3684494"/>
            <a:chOff x="-24783" y="1"/>
            <a:chExt cx="6852755" cy="2218989"/>
          </a:xfrm>
        </p:grpSpPr>
        <p:sp>
          <p:nvSpPr>
            <p:cNvPr id="7" name="Zone de texte 336204"/>
            <p:cNvSpPr txBox="1"/>
            <p:nvPr/>
          </p:nvSpPr>
          <p:spPr>
            <a:xfrm>
              <a:off x="2606155" y="1"/>
              <a:ext cx="620834" cy="27790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16T12</a:t>
              </a:r>
              <a:endPara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Zone de texte 336205"/>
            <p:cNvSpPr txBox="1"/>
            <p:nvPr/>
          </p:nvSpPr>
          <p:spPr>
            <a:xfrm>
              <a:off x="-24783" y="289653"/>
              <a:ext cx="1020324" cy="25379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Sa=10 cm</a:t>
              </a:r>
              <a:endPara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Zone de texte 336206"/>
            <p:cNvSpPr txBox="1"/>
            <p:nvPr/>
          </p:nvSpPr>
          <p:spPr>
            <a:xfrm>
              <a:off x="5569693" y="123336"/>
              <a:ext cx="385483" cy="21556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Ø8</a:t>
              </a:r>
              <a:endPara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Zone de texte 336207"/>
            <p:cNvSpPr txBox="1"/>
            <p:nvPr/>
          </p:nvSpPr>
          <p:spPr>
            <a:xfrm>
              <a:off x="832096" y="292388"/>
              <a:ext cx="926045" cy="26184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S=20 cm</a:t>
              </a:r>
              <a:endPara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111934" y="681318"/>
              <a:ext cx="6716038" cy="1537672"/>
              <a:chOff x="111934" y="681318"/>
              <a:chExt cx="6716038" cy="1538036"/>
            </a:xfrm>
          </p:grpSpPr>
          <p:grpSp>
            <p:nvGrpSpPr>
              <p:cNvPr id="17" name="Groupe 16"/>
              <p:cNvGrpSpPr/>
              <p:nvPr/>
            </p:nvGrpSpPr>
            <p:grpSpPr>
              <a:xfrm>
                <a:off x="111934" y="681318"/>
                <a:ext cx="6379470" cy="1538036"/>
                <a:chOff x="111945" y="681318"/>
                <a:chExt cx="6380073" cy="1538310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403412" y="681318"/>
                  <a:ext cx="6056142" cy="998806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519953" y="806824"/>
                  <a:ext cx="5816502" cy="759655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2" name="Connecteur droit 21"/>
                <p:cNvCxnSpPr/>
                <p:nvPr/>
              </p:nvCxnSpPr>
              <p:spPr>
                <a:xfrm>
                  <a:off x="6087035" y="842683"/>
                  <a:ext cx="0" cy="68201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eur droit avec flèche 25"/>
                <p:cNvCxnSpPr/>
                <p:nvPr/>
              </p:nvCxnSpPr>
              <p:spPr>
                <a:xfrm flipV="1">
                  <a:off x="403412" y="2219626"/>
                  <a:ext cx="6088606" cy="2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7" name="Zone de texte 336217"/>
                <p:cNvSpPr txBox="1"/>
                <p:nvPr/>
              </p:nvSpPr>
              <p:spPr>
                <a:xfrm>
                  <a:off x="111945" y="1810062"/>
                  <a:ext cx="1261688" cy="301744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 /</a:t>
                  </a:r>
                  <a:r>
                    <a:rPr lang="fr-FR" dirty="0" smtClean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10 = 0,59 m</a:t>
                  </a:r>
                  <a:endPara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Zone de texte 336218"/>
                <p:cNvSpPr txBox="1"/>
                <p:nvPr/>
              </p:nvSpPr>
              <p:spPr>
                <a:xfrm>
                  <a:off x="2970493" y="1956753"/>
                  <a:ext cx="1046306" cy="262873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dirty="0" smtClean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 = 5,9 m</a:t>
                  </a:r>
                  <a:endParaRPr lang="fr-FR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9" name="Connecteur droit 28"/>
                <p:cNvCxnSpPr/>
                <p:nvPr/>
              </p:nvCxnSpPr>
              <p:spPr>
                <a:xfrm>
                  <a:off x="770965" y="878541"/>
                  <a:ext cx="0" cy="64586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0" name="Forme libre 29"/>
                <p:cNvSpPr/>
                <p:nvPr/>
              </p:nvSpPr>
              <p:spPr>
                <a:xfrm>
                  <a:off x="654423" y="824753"/>
                  <a:ext cx="142016" cy="152400"/>
                </a:xfrm>
                <a:custGeom>
                  <a:avLst/>
                  <a:gdLst>
                    <a:gd name="connsiteX0" fmla="*/ 0 w 138056"/>
                    <a:gd name="connsiteY0" fmla="*/ 8622 h 153765"/>
                    <a:gd name="connsiteX1" fmla="*/ 137885 w 138056"/>
                    <a:gd name="connsiteY1" fmla="*/ 15879 h 153765"/>
                    <a:gd name="connsiteX2" fmla="*/ 29028 w 138056"/>
                    <a:gd name="connsiteY2" fmla="*/ 153765 h 153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8056" h="153765">
                      <a:moveTo>
                        <a:pt x="0" y="8622"/>
                      </a:moveTo>
                      <a:cubicBezTo>
                        <a:pt x="66523" y="155"/>
                        <a:pt x="133047" y="-8312"/>
                        <a:pt x="137885" y="15879"/>
                      </a:cubicBezTo>
                      <a:cubicBezTo>
                        <a:pt x="142723" y="40070"/>
                        <a:pt x="43542" y="121108"/>
                        <a:pt x="29028" y="153765"/>
                      </a:cubicBezTo>
                    </a:path>
                  </a:pathLst>
                </a:cu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1" name="Forme libre 30"/>
                <p:cNvSpPr/>
                <p:nvPr/>
              </p:nvSpPr>
              <p:spPr>
                <a:xfrm>
                  <a:off x="6230470" y="815788"/>
                  <a:ext cx="124087" cy="143436"/>
                </a:xfrm>
                <a:custGeom>
                  <a:avLst/>
                  <a:gdLst>
                    <a:gd name="connsiteX0" fmla="*/ 0 w 138056"/>
                    <a:gd name="connsiteY0" fmla="*/ 8622 h 153765"/>
                    <a:gd name="connsiteX1" fmla="*/ 137885 w 138056"/>
                    <a:gd name="connsiteY1" fmla="*/ 15879 h 153765"/>
                    <a:gd name="connsiteX2" fmla="*/ 29028 w 138056"/>
                    <a:gd name="connsiteY2" fmla="*/ 153765 h 153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8056" h="153765">
                      <a:moveTo>
                        <a:pt x="0" y="8622"/>
                      </a:moveTo>
                      <a:cubicBezTo>
                        <a:pt x="66523" y="155"/>
                        <a:pt x="133047" y="-8312"/>
                        <a:pt x="137885" y="15879"/>
                      </a:cubicBezTo>
                      <a:cubicBezTo>
                        <a:pt x="142723" y="40070"/>
                        <a:pt x="43542" y="121108"/>
                        <a:pt x="29028" y="153765"/>
                      </a:cubicBezTo>
                    </a:path>
                  </a:pathLst>
                </a:cu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2" name="Organigramme : Connecteur 31"/>
                <p:cNvSpPr/>
                <p:nvPr/>
              </p:nvSpPr>
              <p:spPr>
                <a:xfrm>
                  <a:off x="528917" y="824753"/>
                  <a:ext cx="87083" cy="87074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3" name="Organigramme : Connecteur 32"/>
                <p:cNvSpPr/>
                <p:nvPr/>
              </p:nvSpPr>
              <p:spPr>
                <a:xfrm>
                  <a:off x="1057835" y="824753"/>
                  <a:ext cx="87083" cy="87074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4" name="Organigramme : Connecteur 33"/>
                <p:cNvSpPr/>
                <p:nvPr/>
              </p:nvSpPr>
              <p:spPr>
                <a:xfrm>
                  <a:off x="690282" y="1488141"/>
                  <a:ext cx="87083" cy="87074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5" name="Organigramme : Connecteur 34"/>
                <p:cNvSpPr/>
                <p:nvPr/>
              </p:nvSpPr>
              <p:spPr>
                <a:xfrm>
                  <a:off x="699247" y="824753"/>
                  <a:ext cx="87083" cy="87074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6" name="Organigramme : Connecteur 35"/>
                <p:cNvSpPr/>
                <p:nvPr/>
              </p:nvSpPr>
              <p:spPr>
                <a:xfrm>
                  <a:off x="1066800" y="1488141"/>
                  <a:ext cx="86995" cy="86995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37" name="Connecteur droit avec flèche 36"/>
                <p:cNvCxnSpPr/>
                <p:nvPr/>
              </p:nvCxnSpPr>
              <p:spPr>
                <a:xfrm>
                  <a:off x="403412" y="1757083"/>
                  <a:ext cx="439351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8" name="Organigramme : Connecteur 37"/>
                <p:cNvSpPr/>
                <p:nvPr/>
              </p:nvSpPr>
              <p:spPr>
                <a:xfrm>
                  <a:off x="1873623" y="1479177"/>
                  <a:ext cx="87083" cy="87074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9" name="Organigramme : Connecteur 38"/>
                <p:cNvSpPr/>
                <p:nvPr/>
              </p:nvSpPr>
              <p:spPr>
                <a:xfrm>
                  <a:off x="1864659" y="824753"/>
                  <a:ext cx="87083" cy="87074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0" name="Organigramme : Connecteur 39"/>
                <p:cNvSpPr/>
                <p:nvPr/>
              </p:nvSpPr>
              <p:spPr>
                <a:xfrm>
                  <a:off x="1443317" y="824753"/>
                  <a:ext cx="86995" cy="86995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1" name="Organigramme : Connecteur 40"/>
                <p:cNvSpPr/>
                <p:nvPr/>
              </p:nvSpPr>
              <p:spPr>
                <a:xfrm>
                  <a:off x="1452282" y="1497106"/>
                  <a:ext cx="86995" cy="86995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2" name="Organigramme : Connecteur 41"/>
                <p:cNvSpPr/>
                <p:nvPr/>
              </p:nvSpPr>
              <p:spPr>
                <a:xfrm>
                  <a:off x="2761129" y="815788"/>
                  <a:ext cx="87083" cy="87074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3" name="Organigramme : Connecteur 42"/>
                <p:cNvSpPr/>
                <p:nvPr/>
              </p:nvSpPr>
              <p:spPr>
                <a:xfrm>
                  <a:off x="2303929" y="1488141"/>
                  <a:ext cx="87083" cy="87074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4" name="Organigramme : Connecteur 43"/>
                <p:cNvSpPr/>
                <p:nvPr/>
              </p:nvSpPr>
              <p:spPr>
                <a:xfrm>
                  <a:off x="2294965" y="815788"/>
                  <a:ext cx="87083" cy="87074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5" name="Organigramme : Connecteur 44"/>
                <p:cNvSpPr/>
                <p:nvPr/>
              </p:nvSpPr>
              <p:spPr>
                <a:xfrm>
                  <a:off x="2779059" y="1488141"/>
                  <a:ext cx="87083" cy="87074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6" name="Organigramme : Connecteur 45"/>
                <p:cNvSpPr/>
                <p:nvPr/>
              </p:nvSpPr>
              <p:spPr>
                <a:xfrm>
                  <a:off x="3227294" y="824753"/>
                  <a:ext cx="87083" cy="87074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7" name="Organigramme : Connecteur 46"/>
                <p:cNvSpPr/>
                <p:nvPr/>
              </p:nvSpPr>
              <p:spPr>
                <a:xfrm>
                  <a:off x="3666565" y="824753"/>
                  <a:ext cx="87083" cy="87074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8" name="Organigramme : Connecteur 47"/>
                <p:cNvSpPr/>
                <p:nvPr/>
              </p:nvSpPr>
              <p:spPr>
                <a:xfrm>
                  <a:off x="3227294" y="1488141"/>
                  <a:ext cx="87083" cy="87074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9" name="Organigramme : Connecteur 48"/>
                <p:cNvSpPr/>
                <p:nvPr/>
              </p:nvSpPr>
              <p:spPr>
                <a:xfrm>
                  <a:off x="4078941" y="824753"/>
                  <a:ext cx="87083" cy="87074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0" name="Organigramme : Connecteur 49"/>
                <p:cNvSpPr/>
                <p:nvPr/>
              </p:nvSpPr>
              <p:spPr>
                <a:xfrm>
                  <a:off x="3675529" y="1488141"/>
                  <a:ext cx="87083" cy="87074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1" name="Organigramme : Connecteur 50"/>
                <p:cNvSpPr/>
                <p:nvPr/>
              </p:nvSpPr>
              <p:spPr>
                <a:xfrm>
                  <a:off x="4500282" y="824753"/>
                  <a:ext cx="86995" cy="86995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2" name="Organigramme : Connecteur 51"/>
                <p:cNvSpPr/>
                <p:nvPr/>
              </p:nvSpPr>
              <p:spPr>
                <a:xfrm>
                  <a:off x="4087906" y="1488141"/>
                  <a:ext cx="86995" cy="86995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3" name="Organigramme : Connecteur 52"/>
                <p:cNvSpPr/>
                <p:nvPr/>
              </p:nvSpPr>
              <p:spPr>
                <a:xfrm>
                  <a:off x="4509247" y="1479177"/>
                  <a:ext cx="86995" cy="86995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4" name="Organigramme : Connecteur 53"/>
                <p:cNvSpPr/>
                <p:nvPr/>
              </p:nvSpPr>
              <p:spPr>
                <a:xfrm>
                  <a:off x="4930588" y="1497106"/>
                  <a:ext cx="86995" cy="86995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5" name="Organigramme : Connecteur 54"/>
                <p:cNvSpPr/>
                <p:nvPr/>
              </p:nvSpPr>
              <p:spPr>
                <a:xfrm>
                  <a:off x="6248400" y="815788"/>
                  <a:ext cx="87083" cy="87074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6" name="Organigramme : Connecteur 55"/>
                <p:cNvSpPr/>
                <p:nvPr/>
              </p:nvSpPr>
              <p:spPr>
                <a:xfrm>
                  <a:off x="4930588" y="815788"/>
                  <a:ext cx="87083" cy="87074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7" name="Organigramme : Connecteur 56"/>
                <p:cNvSpPr/>
                <p:nvPr/>
              </p:nvSpPr>
              <p:spPr>
                <a:xfrm>
                  <a:off x="6248400" y="1479177"/>
                  <a:ext cx="86995" cy="86995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8" name="Organigramme : Connecteur 57"/>
                <p:cNvSpPr/>
                <p:nvPr/>
              </p:nvSpPr>
              <p:spPr>
                <a:xfrm>
                  <a:off x="6078070" y="815788"/>
                  <a:ext cx="87083" cy="87074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9" name="Organigramme : Connecteur 58"/>
                <p:cNvSpPr/>
                <p:nvPr/>
              </p:nvSpPr>
              <p:spPr>
                <a:xfrm>
                  <a:off x="6078070" y="1488141"/>
                  <a:ext cx="87083" cy="87074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0" name="Organigramme : Connecteur 59"/>
                <p:cNvSpPr/>
                <p:nvPr/>
              </p:nvSpPr>
              <p:spPr>
                <a:xfrm>
                  <a:off x="5316070" y="815788"/>
                  <a:ext cx="87083" cy="87074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1" name="Organigramme : Connecteur 60"/>
                <p:cNvSpPr/>
                <p:nvPr/>
              </p:nvSpPr>
              <p:spPr>
                <a:xfrm>
                  <a:off x="5719482" y="824753"/>
                  <a:ext cx="86995" cy="86995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2" name="Organigramme : Connecteur 61"/>
                <p:cNvSpPr/>
                <p:nvPr/>
              </p:nvSpPr>
              <p:spPr>
                <a:xfrm>
                  <a:off x="5728447" y="1488141"/>
                  <a:ext cx="86995" cy="86995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3" name="Organigramme : Connecteur 62"/>
                <p:cNvSpPr/>
                <p:nvPr/>
              </p:nvSpPr>
              <p:spPr>
                <a:xfrm>
                  <a:off x="5316070" y="1488141"/>
                  <a:ext cx="86995" cy="86995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4" name="Organigramme : Connecteur 63"/>
                <p:cNvSpPr/>
                <p:nvPr/>
              </p:nvSpPr>
              <p:spPr>
                <a:xfrm>
                  <a:off x="528917" y="1479177"/>
                  <a:ext cx="87083" cy="87074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</p:grpSp>
          <p:cxnSp>
            <p:nvCxnSpPr>
              <p:cNvPr id="18" name="Connecteur droit avec flèche 17"/>
              <p:cNvCxnSpPr/>
              <p:nvPr/>
            </p:nvCxnSpPr>
            <p:spPr>
              <a:xfrm>
                <a:off x="6069106" y="1748118"/>
                <a:ext cx="422298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Zone de texte 20799"/>
              <p:cNvSpPr txBox="1"/>
              <p:nvPr/>
            </p:nvSpPr>
            <p:spPr>
              <a:xfrm>
                <a:off x="5501169" y="1781387"/>
                <a:ext cx="1326803" cy="32833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 /</a:t>
                </a:r>
                <a:r>
                  <a:rPr lang="fr-FR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10 </a:t>
                </a:r>
                <a:r>
                  <a:rPr lang="fr-FR" sz="24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:r>
                  <a:rPr lang="fr-FR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0,59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</a:t>
                </a:r>
                <a:endParaRPr lang="fr-FR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fr-FR" sz="24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2" name="Connecteur droit avec flèche 11"/>
            <p:cNvCxnSpPr/>
            <p:nvPr/>
          </p:nvCxnSpPr>
          <p:spPr>
            <a:xfrm flipH="1">
              <a:off x="2330824" y="259977"/>
              <a:ext cx="546847" cy="5818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flipH="1">
              <a:off x="2581836" y="277906"/>
              <a:ext cx="286870" cy="5464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>
              <a:off x="510989" y="573741"/>
              <a:ext cx="26586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>
              <a:off x="770965" y="573741"/>
              <a:ext cx="36751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>
              <a:off x="5818095" y="385482"/>
              <a:ext cx="259977" cy="6982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5" name="Rectangle 64"/>
          <p:cNvSpPr/>
          <p:nvPr/>
        </p:nvSpPr>
        <p:spPr>
          <a:xfrm>
            <a:off x="3809369" y="5339617"/>
            <a:ext cx="4661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Vue en </a:t>
            </a:r>
            <a:r>
              <a:rPr lang="fr-F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du ferraillage voile 5</a:t>
            </a: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74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51024" y="6395617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10AFAE3-212C-4F27-A191-8D807635D7B1}"/>
              </a:ext>
            </a:extLst>
          </p:cNvPr>
          <p:cNvSpPr/>
          <p:nvPr/>
        </p:nvSpPr>
        <p:spPr>
          <a:xfrm>
            <a:off x="618890" y="493883"/>
            <a:ext cx="5954588" cy="492443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fr-FR" sz="26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 Voile </a:t>
            </a:r>
            <a:r>
              <a:rPr lang="fr-FR" sz="2600" b="1" i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périphérique (sous -sol) :</a:t>
            </a:r>
            <a:endParaRPr lang="fr-FR" sz="2600" b="1" i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5184869" y="334678"/>
            <a:ext cx="6629400" cy="2888449"/>
            <a:chOff x="0" y="0"/>
            <a:chExt cx="5486400" cy="19431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5486400" cy="1943100"/>
            </a:xfrm>
            <a:prstGeom prst="rect">
              <a:avLst/>
            </a:prstGeom>
          </p:spPr>
          <p:txBody>
            <a:bodyPr/>
            <a:lstStyle/>
            <a:p>
              <a:endParaRPr lang="fr-FR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9" name="Groupe 8"/>
            <p:cNvGrpSpPr/>
            <p:nvPr/>
          </p:nvGrpSpPr>
          <p:grpSpPr>
            <a:xfrm>
              <a:off x="1580261" y="95250"/>
              <a:ext cx="3650181" cy="1771650"/>
              <a:chOff x="1580261" y="95250"/>
              <a:chExt cx="3650181" cy="1771650"/>
            </a:xfrm>
          </p:grpSpPr>
          <p:sp>
            <p:nvSpPr>
              <p:cNvPr id="10" name="Zone de texte 6357"/>
              <p:cNvSpPr txBox="1"/>
              <p:nvPr/>
            </p:nvSpPr>
            <p:spPr>
              <a:xfrm>
                <a:off x="2628901" y="219075"/>
                <a:ext cx="727623" cy="25717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0.15 m</a:t>
                </a:r>
              </a:p>
            </p:txBody>
          </p:sp>
          <p:sp>
            <p:nvSpPr>
              <p:cNvPr id="11" name="Zone de texte 6358"/>
              <p:cNvSpPr txBox="1"/>
              <p:nvPr/>
            </p:nvSpPr>
            <p:spPr>
              <a:xfrm>
                <a:off x="3286123" y="95250"/>
                <a:ext cx="1944319" cy="3238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Surcharge q=10 KN/m²</a:t>
                </a:r>
              </a:p>
            </p:txBody>
          </p:sp>
          <p:sp>
            <p:nvSpPr>
              <p:cNvPr id="12" name="Zone de texte 6359"/>
              <p:cNvSpPr txBox="1"/>
              <p:nvPr/>
            </p:nvSpPr>
            <p:spPr>
              <a:xfrm>
                <a:off x="1580261" y="895348"/>
                <a:ext cx="800988" cy="27622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3.06 m</a:t>
                </a:r>
              </a:p>
            </p:txBody>
          </p:sp>
          <p:cxnSp>
            <p:nvCxnSpPr>
              <p:cNvPr id="13" name="Connecteur droit 12"/>
              <p:cNvCxnSpPr/>
              <p:nvPr/>
            </p:nvCxnSpPr>
            <p:spPr>
              <a:xfrm flipH="1">
                <a:off x="1714500" y="1504950"/>
                <a:ext cx="127635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/>
            </p:nvCxnSpPr>
            <p:spPr>
              <a:xfrm>
                <a:off x="3505200" y="1504950"/>
                <a:ext cx="0" cy="25717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 flipH="1">
                <a:off x="1714500" y="1762125"/>
                <a:ext cx="17907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/>
              <p:nvPr/>
            </p:nvCxnSpPr>
            <p:spPr>
              <a:xfrm>
                <a:off x="1714500" y="1381125"/>
                <a:ext cx="0" cy="48577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/>
              <p:cNvCxnSpPr/>
              <p:nvPr/>
            </p:nvCxnSpPr>
            <p:spPr>
              <a:xfrm flipH="1">
                <a:off x="3238500" y="1504950"/>
                <a:ext cx="2667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/>
              <p:cNvCxnSpPr/>
              <p:nvPr/>
            </p:nvCxnSpPr>
            <p:spPr>
              <a:xfrm flipV="1">
                <a:off x="3238500" y="542925"/>
                <a:ext cx="0" cy="96202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/>
              <p:cNvCxnSpPr/>
              <p:nvPr/>
            </p:nvCxnSpPr>
            <p:spPr>
              <a:xfrm flipV="1">
                <a:off x="2990850" y="542925"/>
                <a:ext cx="0" cy="96202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/>
            </p:nvCxnSpPr>
            <p:spPr>
              <a:xfrm>
                <a:off x="2705100" y="542925"/>
                <a:ext cx="174307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Forme libre 20"/>
              <p:cNvSpPr/>
              <p:nvPr/>
            </p:nvSpPr>
            <p:spPr>
              <a:xfrm>
                <a:off x="3514725" y="542925"/>
                <a:ext cx="885825" cy="1095375"/>
              </a:xfrm>
              <a:custGeom>
                <a:avLst/>
                <a:gdLst>
                  <a:gd name="connsiteX0" fmla="*/ 0 w 885825"/>
                  <a:gd name="connsiteY0" fmla="*/ 952500 h 952500"/>
                  <a:gd name="connsiteX1" fmla="*/ 723900 w 885825"/>
                  <a:gd name="connsiteY1" fmla="*/ 504825 h 952500"/>
                  <a:gd name="connsiteX2" fmla="*/ 295275 w 885825"/>
                  <a:gd name="connsiteY2" fmla="*/ 257175 h 952500"/>
                  <a:gd name="connsiteX3" fmla="*/ 885825 w 885825"/>
                  <a:gd name="connsiteY3" fmla="*/ 0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952500">
                    <a:moveTo>
                      <a:pt x="0" y="952500"/>
                    </a:moveTo>
                    <a:cubicBezTo>
                      <a:pt x="337344" y="786606"/>
                      <a:pt x="674688" y="620712"/>
                      <a:pt x="723900" y="504825"/>
                    </a:cubicBezTo>
                    <a:cubicBezTo>
                      <a:pt x="773113" y="388937"/>
                      <a:pt x="268288" y="341312"/>
                      <a:pt x="295275" y="257175"/>
                    </a:cubicBezTo>
                    <a:cubicBezTo>
                      <a:pt x="322262" y="173038"/>
                      <a:pt x="771525" y="47625"/>
                      <a:pt x="885825" y="0"/>
                    </a:cubicBez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22" name="Connecteur droit 21"/>
              <p:cNvCxnSpPr/>
              <p:nvPr/>
            </p:nvCxnSpPr>
            <p:spPr>
              <a:xfrm flipH="1">
                <a:off x="1771650" y="542925"/>
                <a:ext cx="93345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avec flèche 22"/>
              <p:cNvCxnSpPr/>
              <p:nvPr/>
            </p:nvCxnSpPr>
            <p:spPr>
              <a:xfrm>
                <a:off x="2295524" y="542925"/>
                <a:ext cx="0" cy="962025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Zone de texte 335375"/>
              <p:cNvSpPr txBox="1"/>
              <p:nvPr/>
            </p:nvSpPr>
            <p:spPr>
              <a:xfrm>
                <a:off x="3295650" y="1057275"/>
                <a:ext cx="971550" cy="2476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Remblais</a:t>
                </a:r>
              </a:p>
            </p:txBody>
          </p:sp>
          <p:cxnSp>
            <p:nvCxnSpPr>
              <p:cNvPr id="25" name="Connecteur droit 24"/>
              <p:cNvCxnSpPr/>
              <p:nvPr/>
            </p:nvCxnSpPr>
            <p:spPr>
              <a:xfrm>
                <a:off x="3343275" y="361950"/>
                <a:ext cx="11049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avec flèche 25"/>
              <p:cNvCxnSpPr/>
              <p:nvPr/>
            </p:nvCxnSpPr>
            <p:spPr>
              <a:xfrm flipH="1">
                <a:off x="3343275" y="361950"/>
                <a:ext cx="0" cy="18097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avec flèche 26"/>
              <p:cNvCxnSpPr/>
              <p:nvPr/>
            </p:nvCxnSpPr>
            <p:spPr>
              <a:xfrm flipH="1">
                <a:off x="3505200" y="361950"/>
                <a:ext cx="0" cy="18097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avec flèche 27"/>
              <p:cNvCxnSpPr/>
              <p:nvPr/>
            </p:nvCxnSpPr>
            <p:spPr>
              <a:xfrm flipH="1">
                <a:off x="3667125" y="361950"/>
                <a:ext cx="0" cy="18097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avec flèche 28"/>
              <p:cNvCxnSpPr/>
              <p:nvPr/>
            </p:nvCxnSpPr>
            <p:spPr>
              <a:xfrm flipH="1">
                <a:off x="3819525" y="361950"/>
                <a:ext cx="0" cy="18097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avec flèche 29"/>
              <p:cNvCxnSpPr/>
              <p:nvPr/>
            </p:nvCxnSpPr>
            <p:spPr>
              <a:xfrm flipH="1">
                <a:off x="3943350" y="361950"/>
                <a:ext cx="0" cy="18097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avec flèche 30"/>
              <p:cNvCxnSpPr/>
              <p:nvPr/>
            </p:nvCxnSpPr>
            <p:spPr>
              <a:xfrm flipH="1">
                <a:off x="4105275" y="361950"/>
                <a:ext cx="0" cy="18097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avec flèche 31"/>
              <p:cNvCxnSpPr/>
              <p:nvPr/>
            </p:nvCxnSpPr>
            <p:spPr>
              <a:xfrm flipH="1">
                <a:off x="4448175" y="361950"/>
                <a:ext cx="0" cy="18097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avec flèche 32"/>
              <p:cNvCxnSpPr/>
              <p:nvPr/>
            </p:nvCxnSpPr>
            <p:spPr>
              <a:xfrm flipH="1">
                <a:off x="4267200" y="361950"/>
                <a:ext cx="0" cy="18097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avec flèche 33"/>
              <p:cNvCxnSpPr/>
              <p:nvPr/>
            </p:nvCxnSpPr>
            <p:spPr>
              <a:xfrm>
                <a:off x="2962275" y="447675"/>
                <a:ext cx="288000" cy="0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/>
              <p:nvPr/>
            </p:nvCxnSpPr>
            <p:spPr>
              <a:xfrm flipV="1">
                <a:off x="2990850" y="428625"/>
                <a:ext cx="0" cy="14400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/>
              <p:cNvCxnSpPr/>
              <p:nvPr/>
            </p:nvCxnSpPr>
            <p:spPr>
              <a:xfrm>
                <a:off x="3240750" y="447675"/>
                <a:ext cx="0" cy="15240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594F839E-A2E5-46D5-9E07-E3584F1737BA}"/>
              </a:ext>
            </a:extLst>
          </p:cNvPr>
          <p:cNvSpPr/>
          <p:nvPr/>
        </p:nvSpPr>
        <p:spPr>
          <a:xfrm>
            <a:off x="638371" y="3741563"/>
            <a:ext cx="5995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Ferraillage </a:t>
            </a:r>
            <a:r>
              <a:rPr lang="fr-FR" sz="2400" b="1" i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 voiles </a:t>
            </a:r>
            <a:r>
              <a:rPr lang="fr-FR" sz="24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périphériques :</a:t>
            </a:r>
            <a:endParaRPr lang="fr-FR" sz="2400" b="1" i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8371" y="1096479"/>
            <a:ext cx="5788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Présentation </a:t>
            </a:r>
            <a:r>
              <a:rPr lang="fr-FR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 voile </a:t>
            </a:r>
            <a:r>
              <a:rPr lang="fr-FR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périphérique :</a:t>
            </a:r>
            <a:endParaRPr lang="fr-FR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9" name="Tableau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912756"/>
              </p:ext>
            </p:extLst>
          </p:nvPr>
        </p:nvGraphicFramePr>
        <p:xfrm>
          <a:off x="638371" y="4550890"/>
          <a:ext cx="5393955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985"/>
                <a:gridCol w="1797985"/>
                <a:gridCol w="17979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Ferraillage</a:t>
                      </a:r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travée </a:t>
                      </a:r>
                      <a:r>
                        <a:rPr lang="fr-FR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(cm²/ml)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appui </a:t>
                      </a:r>
                      <a:r>
                        <a:rPr lang="fr-FR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(cm²/ml)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Selon x</a:t>
                      </a:r>
                      <a:endParaRPr lang="fr-FR" sz="20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8T10</a:t>
                      </a:r>
                      <a:endParaRPr lang="fr-F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4T10</a:t>
                      </a:r>
                      <a:endParaRPr lang="fr-F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Selon y</a:t>
                      </a:r>
                      <a:endParaRPr lang="fr-FR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4T10</a:t>
                      </a:r>
                      <a:endParaRPr lang="fr-F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4T10</a:t>
                      </a:r>
                      <a:endParaRPr lang="fr-F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1">
                <a:extLst>
                  <a:ext uri="{FF2B5EF4-FFF2-40B4-BE49-F238E27FC236}">
                    <a16:creationId xmlns="" xmlns:a16="http://schemas.microsoft.com/office/drawing/2014/main" id="{65CBAB1F-D727-407E-A849-A3AC3657E7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6476765"/>
                  </p:ext>
                </p:extLst>
              </p:nvPr>
            </p:nvGraphicFramePr>
            <p:xfrm>
              <a:off x="780039" y="1815924"/>
              <a:ext cx="5139066" cy="180482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00936">
                      <a:extLst>
                        <a:ext uri="{9D8B030D-6E8A-4147-A177-3AD203B41FA5}">
                          <a16:colId xmlns="" xmlns:a16="http://schemas.microsoft.com/office/drawing/2014/main" val="2272565730"/>
                        </a:ext>
                      </a:extLst>
                    </a:gridCol>
                    <a:gridCol w="2226564">
                      <a:extLst>
                        <a:ext uri="{9D8B030D-6E8A-4147-A177-3AD203B41FA5}">
                          <a16:colId xmlns="" xmlns:a16="http://schemas.microsoft.com/office/drawing/2014/main" val="1834461202"/>
                        </a:ext>
                      </a:extLst>
                    </a:gridCol>
                    <a:gridCol w="1411566">
                      <a:extLst>
                        <a:ext uri="{9D8B030D-6E8A-4147-A177-3AD203B41FA5}">
                          <a16:colId xmlns="" xmlns:a16="http://schemas.microsoft.com/office/drawing/2014/main" val="3492043978"/>
                        </a:ext>
                      </a:extLst>
                    </a:gridCol>
                  </a:tblGrid>
                  <a:tr h="12369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Poids volumique ɣ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1" i="0" kern="1200" dirty="0" smtClean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fr-FR" sz="2000" b="1" i="0" kern="1200" dirty="0" smtClean="0">
                                  <a:solidFill>
                                    <a:schemeClr val="lt1"/>
                                  </a:solidFill>
                                  <a:effectLst/>
                                  <a:latin typeface="Arial" panose="020B0604020202020204" pitchFamily="34" charset="0"/>
                                  <a:ea typeface="+mn-ea"/>
                                  <a:cs typeface="Arial" panose="020B0604020202020204" pitchFamily="34" charset="0"/>
                                </a:rPr>
                                <m:t>KN</m:t>
                              </m:r>
                              <m:r>
                                <m:rPr>
                                  <m:nor/>
                                </m:rPr>
                                <a:rPr lang="fr-FR" sz="2000" b="1" i="0" kern="1200" dirty="0" smtClean="0">
                                  <a:solidFill>
                                    <a:schemeClr val="lt1"/>
                                  </a:solidFill>
                                  <a:effectLst/>
                                  <a:latin typeface="Arial" panose="020B0604020202020204" pitchFamily="34" charset="0"/>
                                  <a:ea typeface="+mn-ea"/>
                                  <a:cs typeface="Arial" panose="020B0604020202020204" pitchFamily="34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fr-FR" sz="2000" b="1" i="1" kern="1200" dirty="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b="1" i="0" kern="1200" dirty="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fr-FR" sz="2000" b="1" i="0" kern="1200" dirty="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 sz="2000" i="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fr-FR" sz="2000" i="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Angle de </a:t>
                          </a:r>
                          <a:r>
                            <a:rPr lang="fr-FR" sz="2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frottement interne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fr-FR" sz="2000" i="0">
                                  <a:effectLst/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oMath>
                          </a14:m>
                          <a:r>
                            <a:rPr lang="fr-FR" sz="2000" i="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(°)</a:t>
                          </a:r>
                          <a:endParaRPr lang="fr-FR" sz="2000" i="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Cohésion C (KN/m</a:t>
                          </a:r>
                          <a:r>
                            <a:rPr lang="fr-FR" sz="2000" baseline="30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fr-FR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12343088"/>
                      </a:ext>
                    </a:extLst>
                  </a:tr>
                  <a:tr h="3948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1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19,4</a:t>
                          </a:r>
                          <a:endParaRPr lang="fr-FR" sz="2000" b="1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fr-FR" sz="20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1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0,39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4684518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CBAB1F-D727-407E-A849-A3AC3657E7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6476765"/>
                  </p:ext>
                </p:extLst>
              </p:nvPr>
            </p:nvGraphicFramePr>
            <p:xfrm>
              <a:off x="780039" y="1815924"/>
              <a:ext cx="5139066" cy="177282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0093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272565730"/>
                        </a:ext>
                      </a:extLst>
                    </a:gridCol>
                    <a:gridCol w="222656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34461202"/>
                        </a:ext>
                      </a:extLst>
                    </a:gridCol>
                    <a:gridCol w="141156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492043978"/>
                        </a:ext>
                      </a:extLst>
                    </a:gridCol>
                  </a:tblGrid>
                  <a:tr h="137801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07" t="-4425" r="-242683" b="-37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7671" t="-4425" r="-63562" b="-37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Cohésion C (KN/m</a:t>
                          </a:r>
                          <a:r>
                            <a:rPr lang="fr-FR" sz="2000" baseline="30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fr-FR" sz="2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112343088"/>
                      </a:ext>
                    </a:extLst>
                  </a:tr>
                  <a:tr h="3948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1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19,4</a:t>
                          </a:r>
                          <a:endParaRPr lang="fr-FR" sz="2000" b="1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fr-FR" sz="20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1" dirty="0" smtClean="0"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0,39</a:t>
                          </a:r>
                          <a:endParaRPr lang="fr-FR" sz="2000" b="1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46845186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1" name="Groupe 40"/>
          <p:cNvGrpSpPr/>
          <p:nvPr/>
        </p:nvGrpSpPr>
        <p:grpSpPr>
          <a:xfrm>
            <a:off x="6212729" y="3588745"/>
            <a:ext cx="5862728" cy="2611644"/>
            <a:chOff x="-1" y="0"/>
            <a:chExt cx="4847773" cy="2209928"/>
          </a:xfrm>
        </p:grpSpPr>
        <p:grpSp>
          <p:nvGrpSpPr>
            <p:cNvPr id="42" name="Groupe 41"/>
            <p:cNvGrpSpPr/>
            <p:nvPr/>
          </p:nvGrpSpPr>
          <p:grpSpPr>
            <a:xfrm>
              <a:off x="-1" y="0"/>
              <a:ext cx="4847773" cy="2209928"/>
              <a:chOff x="-1" y="0"/>
              <a:chExt cx="4847773" cy="2209928"/>
            </a:xfrm>
          </p:grpSpPr>
          <p:grpSp>
            <p:nvGrpSpPr>
              <p:cNvPr id="47" name="Groupe 46"/>
              <p:cNvGrpSpPr/>
              <p:nvPr/>
            </p:nvGrpSpPr>
            <p:grpSpPr>
              <a:xfrm>
                <a:off x="-1" y="0"/>
                <a:ext cx="4847773" cy="2209928"/>
                <a:chOff x="-1" y="0"/>
                <a:chExt cx="4847773" cy="2209928"/>
              </a:xfrm>
            </p:grpSpPr>
            <p:grpSp>
              <p:nvGrpSpPr>
                <p:cNvPr id="50" name="Groupe 49"/>
                <p:cNvGrpSpPr/>
                <p:nvPr/>
              </p:nvGrpSpPr>
              <p:grpSpPr>
                <a:xfrm>
                  <a:off x="-1" y="0"/>
                  <a:ext cx="4847773" cy="2209928"/>
                  <a:chOff x="-1" y="0"/>
                  <a:chExt cx="4847773" cy="2209928"/>
                </a:xfrm>
              </p:grpSpPr>
              <p:sp>
                <p:nvSpPr>
                  <p:cNvPr id="52" name="Zone de texte 366692"/>
                  <p:cNvSpPr txBox="1"/>
                  <p:nvPr/>
                </p:nvSpPr>
                <p:spPr>
                  <a:xfrm>
                    <a:off x="2068286" y="0"/>
                    <a:ext cx="457200" cy="231503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T10</a:t>
                    </a:r>
                  </a:p>
                </p:txBody>
              </p:sp>
              <p:grpSp>
                <p:nvGrpSpPr>
                  <p:cNvPr id="53" name="Groupe 52"/>
                  <p:cNvGrpSpPr/>
                  <p:nvPr/>
                </p:nvGrpSpPr>
                <p:grpSpPr>
                  <a:xfrm>
                    <a:off x="-1" y="181429"/>
                    <a:ext cx="4847773" cy="2028499"/>
                    <a:chOff x="-1" y="181429"/>
                    <a:chExt cx="4847773" cy="2028499"/>
                  </a:xfrm>
                </p:grpSpPr>
                <p:cxnSp>
                  <p:nvCxnSpPr>
                    <p:cNvPr id="54" name="Connecteur droit avec flèche 53"/>
                    <p:cNvCxnSpPr/>
                    <p:nvPr/>
                  </p:nvCxnSpPr>
                  <p:spPr>
                    <a:xfrm>
                      <a:off x="333829" y="1915885"/>
                      <a:ext cx="4114800" cy="0"/>
                    </a:xfrm>
                    <a:prstGeom prst="straightConnector1">
                      <a:avLst/>
                    </a:prstGeom>
                    <a:ln>
                      <a:headEnd type="triangle"/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55" name="Groupe 54"/>
                    <p:cNvGrpSpPr/>
                    <p:nvPr/>
                  </p:nvGrpSpPr>
                  <p:grpSpPr>
                    <a:xfrm>
                      <a:off x="-1" y="181429"/>
                      <a:ext cx="4847773" cy="2028499"/>
                      <a:chOff x="-1" y="181429"/>
                      <a:chExt cx="4847773" cy="2028499"/>
                    </a:xfrm>
                  </p:grpSpPr>
                  <p:sp>
                    <p:nvSpPr>
                      <p:cNvPr id="56" name="Zone de texte 366700"/>
                      <p:cNvSpPr txBox="1"/>
                      <p:nvPr/>
                    </p:nvSpPr>
                    <p:spPr>
                      <a:xfrm>
                        <a:off x="1939967" y="1944914"/>
                        <a:ext cx="1058954" cy="265014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fr-FR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L=100 cm</a:t>
                        </a:r>
                      </a:p>
                    </p:txBody>
                  </p:sp>
                  <p:grpSp>
                    <p:nvGrpSpPr>
                      <p:cNvPr id="57" name="Groupe 56"/>
                      <p:cNvGrpSpPr/>
                      <p:nvPr/>
                    </p:nvGrpSpPr>
                    <p:grpSpPr>
                      <a:xfrm>
                        <a:off x="-1" y="181429"/>
                        <a:ext cx="4847773" cy="1704755"/>
                        <a:chOff x="-1" y="181429"/>
                        <a:chExt cx="4847773" cy="1704755"/>
                      </a:xfrm>
                    </p:grpSpPr>
                    <p:sp>
                      <p:nvSpPr>
                        <p:cNvPr id="58" name="Rectangle 57"/>
                        <p:cNvSpPr/>
                        <p:nvPr/>
                      </p:nvSpPr>
                      <p:spPr>
                        <a:xfrm>
                          <a:off x="348343" y="653143"/>
                          <a:ext cx="4078514" cy="834571"/>
                        </a:xfrm>
                        <a:prstGeom prst="rect">
                          <a:avLst/>
                        </a:prstGeom>
                        <a:solidFill>
                          <a:schemeClr val="bg2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6"/>
                        </a:lnRef>
                        <a:fillRef idx="1">
                          <a:schemeClr val="lt1"/>
                        </a:fillRef>
                        <a:effectRef idx="0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fr-FR"/>
                        </a:p>
                      </p:txBody>
                    </p:sp>
                    <p:cxnSp>
                      <p:nvCxnSpPr>
                        <p:cNvPr id="59" name="Connecteur droit avec flèche 58"/>
                        <p:cNvCxnSpPr/>
                        <p:nvPr/>
                      </p:nvCxnSpPr>
                      <p:spPr>
                        <a:xfrm>
                          <a:off x="448654" y="568020"/>
                          <a:ext cx="346135" cy="0"/>
                        </a:xfrm>
                        <a:prstGeom prst="straightConnector1">
                          <a:avLst/>
                        </a:prstGeom>
                        <a:ln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" name="Connecteur droit avec flèche 59"/>
                        <p:cNvCxnSpPr/>
                        <p:nvPr/>
                      </p:nvCxnSpPr>
                      <p:spPr>
                        <a:xfrm>
                          <a:off x="794789" y="566057"/>
                          <a:ext cx="641592" cy="0"/>
                        </a:xfrm>
                        <a:prstGeom prst="straightConnector1">
                          <a:avLst/>
                        </a:prstGeom>
                        <a:ln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" name="Connecteur droit avec flèche 60"/>
                        <p:cNvCxnSpPr/>
                        <p:nvPr/>
                      </p:nvCxnSpPr>
                      <p:spPr>
                        <a:xfrm>
                          <a:off x="293790" y="1567543"/>
                          <a:ext cx="500999" cy="0"/>
                        </a:xfrm>
                        <a:prstGeom prst="straightConnector1">
                          <a:avLst/>
                        </a:prstGeom>
                        <a:ln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" name="Connecteur droit avec flèche 61"/>
                        <p:cNvCxnSpPr/>
                        <p:nvPr/>
                      </p:nvCxnSpPr>
                      <p:spPr>
                        <a:xfrm>
                          <a:off x="3940629" y="1567543"/>
                          <a:ext cx="508000" cy="0"/>
                        </a:xfrm>
                        <a:prstGeom prst="straightConnector1">
                          <a:avLst/>
                        </a:prstGeom>
                        <a:ln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" name="Connecteur droit avec flèche 62"/>
                        <p:cNvCxnSpPr/>
                        <p:nvPr/>
                      </p:nvCxnSpPr>
                      <p:spPr>
                        <a:xfrm flipH="1">
                          <a:off x="1436381" y="254673"/>
                          <a:ext cx="750195" cy="478971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" name="Connecteur droit avec flèche 63"/>
                        <p:cNvCxnSpPr/>
                        <p:nvPr/>
                      </p:nvCxnSpPr>
                      <p:spPr>
                        <a:xfrm flipH="1">
                          <a:off x="1854507" y="282048"/>
                          <a:ext cx="307661" cy="461531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65" name="Groupe 64"/>
                        <p:cNvGrpSpPr/>
                        <p:nvPr/>
                      </p:nvGrpSpPr>
                      <p:grpSpPr>
                        <a:xfrm>
                          <a:off x="457200" y="743499"/>
                          <a:ext cx="3853543" cy="657129"/>
                          <a:chOff x="457200" y="743499"/>
                          <a:chExt cx="3853543" cy="657129"/>
                        </a:xfrm>
                      </p:grpSpPr>
                      <p:sp>
                        <p:nvSpPr>
                          <p:cNvPr id="72" name="Rectangle 71"/>
                          <p:cNvSpPr/>
                          <p:nvPr/>
                        </p:nvSpPr>
                        <p:spPr>
                          <a:xfrm>
                            <a:off x="457200" y="747485"/>
                            <a:ext cx="3853543" cy="645886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6"/>
                          </a:lnRef>
                          <a:fillRef idx="1">
                            <a:schemeClr val="lt1"/>
                          </a:fillRef>
                          <a:effectRef idx="0">
                            <a:schemeClr val="accent6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73" name="Organigramme : Connecteur 72"/>
                          <p:cNvSpPr/>
                          <p:nvPr/>
                        </p:nvSpPr>
                        <p:spPr>
                          <a:xfrm>
                            <a:off x="464457" y="754743"/>
                            <a:ext cx="87086" cy="87085"/>
                          </a:xfrm>
                          <a:prstGeom prst="flowChartConnector">
                            <a:avLst/>
                          </a:prstGeom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74" name="Organigramme : Connecteur 73"/>
                          <p:cNvSpPr/>
                          <p:nvPr/>
                        </p:nvSpPr>
                        <p:spPr>
                          <a:xfrm>
                            <a:off x="464457" y="1313543"/>
                            <a:ext cx="87086" cy="87085"/>
                          </a:xfrm>
                          <a:prstGeom prst="flowChartConnector">
                            <a:avLst/>
                          </a:prstGeom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75" name="Organigramme : Connecteur 74"/>
                          <p:cNvSpPr/>
                          <p:nvPr/>
                        </p:nvSpPr>
                        <p:spPr>
                          <a:xfrm>
                            <a:off x="655914" y="1306285"/>
                            <a:ext cx="87086" cy="87085"/>
                          </a:xfrm>
                          <a:prstGeom prst="flowChartConnector">
                            <a:avLst/>
                          </a:prstGeom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76" name="Organigramme : Connecteur 75"/>
                          <p:cNvSpPr/>
                          <p:nvPr/>
                        </p:nvSpPr>
                        <p:spPr>
                          <a:xfrm>
                            <a:off x="674295" y="743499"/>
                            <a:ext cx="87086" cy="87085"/>
                          </a:xfrm>
                          <a:prstGeom prst="flowChartConnector">
                            <a:avLst/>
                          </a:prstGeom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77" name="Organigramme : Connecteur 76"/>
                          <p:cNvSpPr/>
                          <p:nvPr/>
                        </p:nvSpPr>
                        <p:spPr>
                          <a:xfrm>
                            <a:off x="1953743" y="747485"/>
                            <a:ext cx="87086" cy="87085"/>
                          </a:xfrm>
                          <a:prstGeom prst="flowChartConnector">
                            <a:avLst/>
                          </a:prstGeom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78" name="Organigramme : Connecteur 77"/>
                          <p:cNvSpPr/>
                          <p:nvPr/>
                        </p:nvSpPr>
                        <p:spPr>
                          <a:xfrm>
                            <a:off x="1953743" y="1299028"/>
                            <a:ext cx="87086" cy="87085"/>
                          </a:xfrm>
                          <a:prstGeom prst="flowChartConnector">
                            <a:avLst/>
                          </a:prstGeom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79" name="Organigramme : Connecteur 78"/>
                          <p:cNvSpPr/>
                          <p:nvPr/>
                        </p:nvSpPr>
                        <p:spPr>
                          <a:xfrm>
                            <a:off x="2634343" y="747485"/>
                            <a:ext cx="87086" cy="87085"/>
                          </a:xfrm>
                          <a:prstGeom prst="flowChartConnector">
                            <a:avLst/>
                          </a:prstGeom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80" name="Organigramme : Connecteur 79"/>
                          <p:cNvSpPr/>
                          <p:nvPr/>
                        </p:nvSpPr>
                        <p:spPr>
                          <a:xfrm>
                            <a:off x="2641600" y="1306285"/>
                            <a:ext cx="87086" cy="87085"/>
                          </a:xfrm>
                          <a:prstGeom prst="flowChartConnector">
                            <a:avLst/>
                          </a:prstGeom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81" name="Organigramme : Connecteur 80"/>
                          <p:cNvSpPr/>
                          <p:nvPr/>
                        </p:nvSpPr>
                        <p:spPr>
                          <a:xfrm>
                            <a:off x="4223657" y="762000"/>
                            <a:ext cx="87086" cy="87085"/>
                          </a:xfrm>
                          <a:prstGeom prst="flowChartConnector">
                            <a:avLst/>
                          </a:prstGeom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82" name="Organigramme : Connecteur 81"/>
                          <p:cNvSpPr/>
                          <p:nvPr/>
                        </p:nvSpPr>
                        <p:spPr>
                          <a:xfrm>
                            <a:off x="4209143" y="1307670"/>
                            <a:ext cx="87086" cy="87085"/>
                          </a:xfrm>
                          <a:prstGeom prst="flowChartConnector">
                            <a:avLst/>
                          </a:prstGeom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83" name="Organigramme : Connecteur 82"/>
                          <p:cNvSpPr/>
                          <p:nvPr/>
                        </p:nvSpPr>
                        <p:spPr>
                          <a:xfrm>
                            <a:off x="3999780" y="743499"/>
                            <a:ext cx="87086" cy="87085"/>
                          </a:xfrm>
                          <a:prstGeom prst="flowChartConnector">
                            <a:avLst/>
                          </a:prstGeom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84" name="Organigramme : Connecteur 83"/>
                          <p:cNvSpPr/>
                          <p:nvPr/>
                        </p:nvSpPr>
                        <p:spPr>
                          <a:xfrm>
                            <a:off x="3999780" y="1299028"/>
                            <a:ext cx="87086" cy="87085"/>
                          </a:xfrm>
                          <a:prstGeom prst="flowChartConnector">
                            <a:avLst/>
                          </a:prstGeom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fr-FR"/>
                          </a:p>
                        </p:txBody>
                      </p:sp>
                      <p:cxnSp>
                        <p:nvCxnSpPr>
                          <p:cNvPr id="85" name="Connecteur droit 84"/>
                          <p:cNvCxnSpPr/>
                          <p:nvPr/>
                        </p:nvCxnSpPr>
                        <p:spPr>
                          <a:xfrm>
                            <a:off x="3999780" y="754665"/>
                            <a:ext cx="0" cy="616766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66" name="Connecteur droit avec flèche 65"/>
                        <p:cNvCxnSpPr/>
                        <p:nvPr/>
                      </p:nvCxnSpPr>
                      <p:spPr>
                        <a:xfrm>
                          <a:off x="3410857" y="471714"/>
                          <a:ext cx="588923" cy="494082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7" name="Zone de texte 336652"/>
                        <p:cNvSpPr txBox="1"/>
                        <p:nvPr/>
                      </p:nvSpPr>
                      <p:spPr>
                        <a:xfrm>
                          <a:off x="457200" y="261257"/>
                          <a:ext cx="355600" cy="231503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  <a:effectLst/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Sa</a:t>
                          </a:r>
                        </a:p>
                      </p:txBody>
                    </p:sp>
                    <p:sp>
                      <p:nvSpPr>
                        <p:cNvPr id="68" name="Zone de texte 336653"/>
                        <p:cNvSpPr txBox="1"/>
                        <p:nvPr/>
                      </p:nvSpPr>
                      <p:spPr>
                        <a:xfrm>
                          <a:off x="957326" y="261257"/>
                          <a:ext cx="355600" cy="231503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  <a:effectLst/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p:txBody>
                    </p:sp>
                    <p:sp>
                      <p:nvSpPr>
                        <p:cNvPr id="69" name="Zone de texte 336654"/>
                        <p:cNvSpPr txBox="1"/>
                        <p:nvPr/>
                      </p:nvSpPr>
                      <p:spPr>
                        <a:xfrm>
                          <a:off x="3185886" y="181429"/>
                          <a:ext cx="527779" cy="210457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  <a:effectLst/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Ø8</a:t>
                          </a:r>
                        </a:p>
                      </p:txBody>
                    </p:sp>
                    <p:sp>
                      <p:nvSpPr>
                        <p:cNvPr id="70" name="Zone de texte 336655"/>
                        <p:cNvSpPr txBox="1"/>
                        <p:nvPr/>
                      </p:nvSpPr>
                      <p:spPr>
                        <a:xfrm>
                          <a:off x="-1" y="1611085"/>
                          <a:ext cx="1312927" cy="232061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  <a:effectLst/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 /</a:t>
                          </a:r>
                          <a:r>
                            <a:rPr lang="fr-FR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10=10 cm</a:t>
                          </a:r>
                          <a:endParaRPr lang="fr-FR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71" name="Zone de texte 336656"/>
                        <p:cNvSpPr txBox="1"/>
                        <p:nvPr/>
                      </p:nvSpPr>
                      <p:spPr>
                        <a:xfrm>
                          <a:off x="3583712" y="1611085"/>
                          <a:ext cx="1264060" cy="275099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  <a:effectLst/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 /</a:t>
                          </a:r>
                          <a:r>
                            <a:rPr lang="fr-FR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10=10 cm</a:t>
                          </a:r>
                          <a:endParaRPr lang="fr-FR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</p:grpSp>
            </p:grpSp>
            <p:cxnSp>
              <p:nvCxnSpPr>
                <p:cNvPr id="51" name="Connecteur droit 50"/>
                <p:cNvCxnSpPr/>
                <p:nvPr/>
              </p:nvCxnSpPr>
              <p:spPr>
                <a:xfrm>
                  <a:off x="743001" y="754742"/>
                  <a:ext cx="0" cy="61668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Forme libre 47"/>
              <p:cNvSpPr/>
              <p:nvPr/>
            </p:nvSpPr>
            <p:spPr>
              <a:xfrm>
                <a:off x="636729" y="747486"/>
                <a:ext cx="138056" cy="153765"/>
              </a:xfrm>
              <a:custGeom>
                <a:avLst/>
                <a:gdLst>
                  <a:gd name="connsiteX0" fmla="*/ 0 w 138056"/>
                  <a:gd name="connsiteY0" fmla="*/ 8622 h 153765"/>
                  <a:gd name="connsiteX1" fmla="*/ 137885 w 138056"/>
                  <a:gd name="connsiteY1" fmla="*/ 15879 h 153765"/>
                  <a:gd name="connsiteX2" fmla="*/ 29028 w 138056"/>
                  <a:gd name="connsiteY2" fmla="*/ 153765 h 153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8056" h="153765">
                    <a:moveTo>
                      <a:pt x="0" y="8622"/>
                    </a:moveTo>
                    <a:cubicBezTo>
                      <a:pt x="66523" y="155"/>
                      <a:pt x="133047" y="-8312"/>
                      <a:pt x="137885" y="15879"/>
                    </a:cubicBezTo>
                    <a:cubicBezTo>
                      <a:pt x="142723" y="40070"/>
                      <a:pt x="43542" y="121108"/>
                      <a:pt x="29028" y="153765"/>
                    </a:cubicBez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49" name="Forme libre 48"/>
              <p:cNvSpPr/>
              <p:nvPr/>
            </p:nvSpPr>
            <p:spPr>
              <a:xfrm>
                <a:off x="4187371" y="754743"/>
                <a:ext cx="138056" cy="153765"/>
              </a:xfrm>
              <a:custGeom>
                <a:avLst/>
                <a:gdLst>
                  <a:gd name="connsiteX0" fmla="*/ 0 w 138056"/>
                  <a:gd name="connsiteY0" fmla="*/ 8622 h 153765"/>
                  <a:gd name="connsiteX1" fmla="*/ 137885 w 138056"/>
                  <a:gd name="connsiteY1" fmla="*/ 15879 h 153765"/>
                  <a:gd name="connsiteX2" fmla="*/ 29028 w 138056"/>
                  <a:gd name="connsiteY2" fmla="*/ 153765 h 153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8056" h="153765">
                    <a:moveTo>
                      <a:pt x="0" y="8622"/>
                    </a:moveTo>
                    <a:cubicBezTo>
                      <a:pt x="66523" y="155"/>
                      <a:pt x="133047" y="-8312"/>
                      <a:pt x="137885" y="15879"/>
                    </a:cubicBezTo>
                    <a:cubicBezTo>
                      <a:pt x="142723" y="40070"/>
                      <a:pt x="43542" y="121108"/>
                      <a:pt x="29028" y="153765"/>
                    </a:cubicBez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  <p:sp>
          <p:nvSpPr>
            <p:cNvPr id="43" name="Organigramme : Connecteur 42"/>
            <p:cNvSpPr/>
            <p:nvPr/>
          </p:nvSpPr>
          <p:spPr>
            <a:xfrm>
              <a:off x="3334870" y="745351"/>
              <a:ext cx="86995" cy="86995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4" name="Organigramme : Connecteur 43"/>
            <p:cNvSpPr/>
            <p:nvPr/>
          </p:nvSpPr>
          <p:spPr>
            <a:xfrm>
              <a:off x="1398494" y="745351"/>
              <a:ext cx="86995" cy="86995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5" name="Organigramme : Connecteur 44"/>
            <p:cNvSpPr/>
            <p:nvPr/>
          </p:nvSpPr>
          <p:spPr>
            <a:xfrm>
              <a:off x="3334870" y="1329338"/>
              <a:ext cx="86995" cy="86995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6" name="Organigramme : Connecteur 45"/>
            <p:cNvSpPr/>
            <p:nvPr/>
          </p:nvSpPr>
          <p:spPr>
            <a:xfrm>
              <a:off x="1406178" y="1321654"/>
              <a:ext cx="86995" cy="86995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86" name="Rectangle 85"/>
          <p:cNvSpPr/>
          <p:nvPr/>
        </p:nvSpPr>
        <p:spPr>
          <a:xfrm>
            <a:off x="6427135" y="6200389"/>
            <a:ext cx="53339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Exemple ferraillage </a:t>
            </a:r>
            <a:r>
              <a:rPr lang="fr-FR" sz="2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 Voile périphérique</a:t>
            </a:r>
            <a:endParaRPr lang="fr-FR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93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2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7" grpId="0"/>
      <p:bldP spid="38" grpId="0"/>
      <p:bldP spid="8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51024" y="6395617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15551" y="443316"/>
            <a:ext cx="6078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étude de l’infrastructure</a:t>
            </a:r>
            <a:endParaRPr lang="fr-FR" sz="32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1701798" y="976950"/>
            <a:ext cx="8752540" cy="5418667"/>
            <a:chOff x="2058895" y="773454"/>
            <a:chExt cx="8128000" cy="5418667"/>
          </a:xfrm>
        </p:grpSpPr>
        <p:graphicFrame>
          <p:nvGraphicFramePr>
            <p:cNvPr id="8" name="Diagramme 7"/>
            <p:cNvGraphicFramePr/>
            <p:nvPr>
              <p:extLst>
                <p:ext uri="{D42A27DB-BD31-4B8C-83A1-F6EECF244321}">
                  <p14:modId xmlns:p14="http://schemas.microsoft.com/office/powerpoint/2010/main" val="3156660191"/>
                </p:ext>
              </p:extLst>
            </p:nvPr>
          </p:nvGraphicFramePr>
          <p:xfrm>
            <a:off x="2058895" y="773454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10" name="Connecteur droit 9"/>
            <p:cNvCxnSpPr/>
            <p:nvPr/>
          </p:nvCxnSpPr>
          <p:spPr>
            <a:xfrm flipV="1">
              <a:off x="7194176" y="4034118"/>
              <a:ext cx="860612" cy="6723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292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51024" y="6395617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B34FE59-090E-4EB5-BDB3-6DF01B87A3E4}"/>
              </a:ext>
            </a:extLst>
          </p:cNvPr>
          <p:cNvSpPr/>
          <p:nvPr/>
        </p:nvSpPr>
        <p:spPr>
          <a:xfrm>
            <a:off x="524173" y="519927"/>
            <a:ext cx="428354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6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Dimensions </a:t>
            </a:r>
            <a:r>
              <a:rPr lang="fr-FR" sz="2600" b="1" i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 radier :</a:t>
            </a:r>
            <a:endParaRPr lang="fr-FR" sz="2600" b="1" i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3" r="37495" b="10213"/>
          <a:stretch/>
        </p:blipFill>
        <p:spPr>
          <a:xfrm>
            <a:off x="2198662" y="1012370"/>
            <a:ext cx="7197587" cy="3957146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1087821" y="5444357"/>
            <a:ext cx="2655861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Déborde = 0,8 m  </a:t>
            </a:r>
            <a:endParaRPr lang="fr-FR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7537917" y="5428592"/>
            <a:ext cx="2459420" cy="914400"/>
          </a:xfrm>
          <a:prstGeom prst="roundRect">
            <a:avLst/>
          </a:prstGeom>
          <a:solidFill>
            <a:srgbClr val="A810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Nervure = (1,50*1,00)</a:t>
            </a:r>
            <a:endParaRPr lang="fr-FR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348026" y="5439103"/>
            <a:ext cx="2588801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dalle = 0,8 m </a:t>
            </a:r>
            <a:endParaRPr lang="fr-FR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84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51024" y="6395617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2">
            <a:extLst>
              <a:ext uri="{FF2B5EF4-FFF2-40B4-BE49-F238E27FC236}">
                <a16:creationId xmlns="" xmlns:a16="http://schemas.microsoft.com/office/drawing/2014/main" id="{BF332726-4D91-41BE-A733-731718E83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245417"/>
              </p:ext>
            </p:extLst>
          </p:nvPr>
        </p:nvGraphicFramePr>
        <p:xfrm>
          <a:off x="3594915" y="392335"/>
          <a:ext cx="7956109" cy="3385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8188">
                  <a:extLst>
                    <a:ext uri="{9D8B030D-6E8A-4147-A177-3AD203B41FA5}">
                      <a16:colId xmlns="" xmlns:a16="http://schemas.microsoft.com/office/drawing/2014/main" val="3849779506"/>
                    </a:ext>
                  </a:extLst>
                </a:gridCol>
                <a:gridCol w="1325626">
                  <a:extLst>
                    <a:ext uri="{9D8B030D-6E8A-4147-A177-3AD203B41FA5}">
                      <a16:colId xmlns="" xmlns:a16="http://schemas.microsoft.com/office/drawing/2014/main" val="3296863948"/>
                    </a:ext>
                  </a:extLst>
                </a:gridCol>
                <a:gridCol w="1112375">
                  <a:extLst>
                    <a:ext uri="{9D8B030D-6E8A-4147-A177-3AD203B41FA5}">
                      <a16:colId xmlns="" xmlns:a16="http://schemas.microsoft.com/office/drawing/2014/main" val="2275319284"/>
                    </a:ext>
                  </a:extLst>
                </a:gridCol>
                <a:gridCol w="2029960">
                  <a:extLst>
                    <a:ext uri="{9D8B030D-6E8A-4147-A177-3AD203B41FA5}">
                      <a16:colId xmlns="" xmlns:a16="http://schemas.microsoft.com/office/drawing/2014/main" val="2391169957"/>
                    </a:ext>
                  </a:extLst>
                </a:gridCol>
                <a:gridCol w="1014980"/>
                <a:gridCol w="1014980"/>
              </a:tblGrid>
              <a:tr h="677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4395" algn="l"/>
                        </a:tabLs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Ferraillage </a:t>
                      </a:r>
                      <a:r>
                        <a:rPr lang="fr-FR" sz="2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adopté (cm²/ml)</a:t>
                      </a:r>
                      <a:endParaRPr lang="fr-FR" sz="2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Espacement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(cm)</a:t>
                      </a:r>
                      <a:endParaRPr lang="fr-FR" sz="2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1943189"/>
                  </a:ext>
                </a:extLst>
              </a:tr>
              <a:tr h="38978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4395" algn="l"/>
                        </a:tabLst>
                      </a:pP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Dalle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4395" algn="l"/>
                        </a:tabLst>
                      </a:pPr>
                      <a:r>
                        <a:rPr lang="fr-FR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Travée</a:t>
                      </a:r>
                      <a:endParaRPr lang="fr-FR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4395" algn="l"/>
                        </a:tabLst>
                      </a:pPr>
                      <a:r>
                        <a:rPr lang="fr-FR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X, Y</a:t>
                      </a:r>
                      <a:endParaRPr lang="fr-FR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4395" algn="l"/>
                        </a:tabLst>
                      </a:pPr>
                      <a:r>
                        <a:rPr lang="fr-FR" sz="2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12T16</a:t>
                      </a:r>
                      <a:endParaRPr lang="fr-FR" sz="2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4395" algn="l"/>
                        </a:tabLst>
                      </a:pPr>
                      <a:r>
                        <a:rPr lang="fr-FR" sz="22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fr-FR" sz="2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6676813"/>
                  </a:ext>
                </a:extLst>
              </a:tr>
              <a:tr h="3897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4395" algn="l"/>
                        </a:tabLst>
                      </a:pPr>
                      <a:r>
                        <a:rPr lang="fr-FR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Appui</a:t>
                      </a:r>
                      <a:endParaRPr lang="fr-FR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4395" algn="l"/>
                        </a:tabLst>
                      </a:pPr>
                      <a:r>
                        <a:rPr lang="fr-FR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X,</a:t>
                      </a:r>
                      <a:r>
                        <a:rPr lang="fr-FR" sz="2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</a:t>
                      </a:r>
                      <a:endParaRPr lang="fr-FR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4395" algn="l"/>
                        </a:tabLst>
                      </a:pPr>
                      <a:r>
                        <a:rPr lang="fr-FR" sz="2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12T20</a:t>
                      </a:r>
                      <a:endParaRPr lang="fr-FR" sz="2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4395" algn="l"/>
                        </a:tabLst>
                      </a:pPr>
                      <a:endParaRPr lang="fr-FR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1710628"/>
                  </a:ext>
                </a:extLst>
              </a:tr>
              <a:tr h="389783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4395" algn="l"/>
                        </a:tabLst>
                      </a:pP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Nervure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4395" algn="l"/>
                        </a:tabLst>
                      </a:pPr>
                      <a:r>
                        <a:rPr lang="fr-FR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Travée</a:t>
                      </a:r>
                      <a:endParaRPr lang="fr-FR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4395" algn="l"/>
                        </a:tabLst>
                      </a:pPr>
                      <a:r>
                        <a:rPr lang="fr-FR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fr-FR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4395" algn="l"/>
                        </a:tabLst>
                      </a:pPr>
                      <a:r>
                        <a:rPr lang="fr-FR" sz="2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16T16</a:t>
                      </a:r>
                      <a:endParaRPr lang="fr-FR" sz="2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4395" algn="l"/>
                        </a:tabLst>
                      </a:pPr>
                      <a:r>
                        <a:rPr lang="fr-FR" sz="2200" b="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Zone nodale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4395" algn="l"/>
                        </a:tabLst>
                      </a:pPr>
                      <a:endParaRPr lang="fr-FR" sz="2200" b="1" baseline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4395" algn="l"/>
                        </a:tabLst>
                      </a:pPr>
                      <a:r>
                        <a:rPr lang="fr-FR" sz="2200" b="1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</a:t>
                      </a:r>
                      <a:endParaRPr lang="fr-FR" sz="2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4395" algn="l"/>
                        </a:tabLst>
                      </a:pPr>
                      <a:r>
                        <a:rPr lang="fr-FR" sz="22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Zone courante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4395" algn="l"/>
                        </a:tabLst>
                      </a:pPr>
                      <a:endParaRPr lang="fr-FR" sz="22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4395" algn="l"/>
                        </a:tabLst>
                      </a:pPr>
                      <a:r>
                        <a:rPr lang="fr-FR" sz="22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fr-FR" sz="2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4179017"/>
                  </a:ext>
                </a:extLst>
              </a:tr>
              <a:tr h="4639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4395" algn="l"/>
                        </a:tabLst>
                      </a:pPr>
                      <a:r>
                        <a:rPr lang="fr-FR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fr-FR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4395" algn="l"/>
                        </a:tabLst>
                      </a:pPr>
                      <a:r>
                        <a:rPr lang="fr-FR" sz="2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14T16+2T20</a:t>
                      </a:r>
                      <a:endParaRPr lang="fr-FR" sz="2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4395" algn="l"/>
                        </a:tabLst>
                      </a:pPr>
                      <a:endParaRPr lang="fr-FR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97841312"/>
                  </a:ext>
                </a:extLst>
              </a:tr>
              <a:tr h="3897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4395" algn="l"/>
                        </a:tabLst>
                      </a:pPr>
                      <a:r>
                        <a:rPr lang="fr-FR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Appui</a:t>
                      </a:r>
                      <a:endParaRPr lang="fr-FR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4395" algn="l"/>
                        </a:tabLst>
                      </a:pPr>
                      <a:r>
                        <a:rPr lang="fr-FR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fr-FR" sz="2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4395" algn="l"/>
                        </a:tabLst>
                      </a:pPr>
                      <a:r>
                        <a:rPr lang="fr-FR" sz="2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16T16</a:t>
                      </a:r>
                      <a:endParaRPr lang="fr-FR" sz="2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4395" algn="l"/>
                        </a:tabLst>
                      </a:pPr>
                      <a:endParaRPr lang="fr-FR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4395" algn="l"/>
                        </a:tabLst>
                      </a:pPr>
                      <a:endParaRPr lang="fr-FR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8871133"/>
                  </a:ext>
                </a:extLst>
              </a:tr>
              <a:tr h="5105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4395" algn="l"/>
                        </a:tabLst>
                      </a:pPr>
                      <a:r>
                        <a:rPr lang="fr-FR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fr-FR" sz="2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4395" algn="l"/>
                        </a:tabLst>
                      </a:pPr>
                      <a:r>
                        <a:rPr lang="fr-FR" sz="2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14T16</a:t>
                      </a:r>
                      <a:endParaRPr lang="fr-FR" sz="2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4395" algn="l"/>
                        </a:tabLst>
                      </a:pPr>
                      <a:endParaRPr lang="fr-FR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4395" algn="l"/>
                        </a:tabLst>
                      </a:pPr>
                      <a:endParaRPr lang="fr-FR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2502300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B34FE59-090E-4EB5-BDB3-6DF01B87A3E4}"/>
              </a:ext>
            </a:extLst>
          </p:cNvPr>
          <p:cNvSpPr/>
          <p:nvPr/>
        </p:nvSpPr>
        <p:spPr>
          <a:xfrm>
            <a:off x="671653" y="345115"/>
            <a:ext cx="39885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6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Ferraillage </a:t>
            </a:r>
            <a:r>
              <a:rPr lang="fr-FR" sz="2600" b="1" i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 radier :</a:t>
            </a:r>
            <a:endParaRPr lang="fr-FR" sz="2600" b="1" i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594"/>
          <a:stretch/>
        </p:blipFill>
        <p:spPr bwMode="auto">
          <a:xfrm>
            <a:off x="5182460" y="3940949"/>
            <a:ext cx="5010411" cy="2800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0AE9BF1-A912-46D0-B51F-1EC11908372E}"/>
              </a:ext>
            </a:extLst>
          </p:cNvPr>
          <p:cNvSpPr/>
          <p:nvPr/>
        </p:nvSpPr>
        <p:spPr>
          <a:xfrm>
            <a:off x="1309977" y="4678100"/>
            <a:ext cx="3571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Ferraillage de la </a:t>
            </a:r>
            <a:r>
              <a:rPr lang="fr-FR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dalle dans les deux sens </a:t>
            </a: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06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694459" y="6395617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0AE9BF1-A912-46D0-B51F-1EC11908372E}"/>
              </a:ext>
            </a:extLst>
          </p:cNvPr>
          <p:cNvSpPr/>
          <p:nvPr/>
        </p:nvSpPr>
        <p:spPr>
          <a:xfrm>
            <a:off x="7190005" y="5494915"/>
            <a:ext cx="3921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Ferraillage de la </a:t>
            </a:r>
            <a:r>
              <a:rPr lang="fr-FR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nervure dans le sens X </a:t>
            </a: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0AE9BF1-A912-46D0-B51F-1EC11908372E}"/>
              </a:ext>
            </a:extLst>
          </p:cNvPr>
          <p:cNvSpPr/>
          <p:nvPr/>
        </p:nvSpPr>
        <p:spPr>
          <a:xfrm>
            <a:off x="1154361" y="5494916"/>
            <a:ext cx="3921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Ferraillage de la </a:t>
            </a:r>
            <a:r>
              <a:rPr lang="fr-FR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nervure dans le sens Y 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5" t="2190" r="11316" b="25869"/>
          <a:stretch/>
        </p:blipFill>
        <p:spPr>
          <a:xfrm>
            <a:off x="6127326" y="1302384"/>
            <a:ext cx="6046694" cy="39205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t="2449" r="11497" b="15169"/>
          <a:stretch/>
        </p:blipFill>
        <p:spPr>
          <a:xfrm>
            <a:off x="0" y="1302384"/>
            <a:ext cx="5974246" cy="387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6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51024" y="6395617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4115" y="362634"/>
            <a:ext cx="47602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Étude managériale</a:t>
            </a:r>
            <a:endParaRPr lang="fr-FR" sz="32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B34FE59-090E-4EB5-BDB3-6DF01B87A3E4}"/>
              </a:ext>
            </a:extLst>
          </p:cNvPr>
          <p:cNvSpPr/>
          <p:nvPr/>
        </p:nvSpPr>
        <p:spPr>
          <a:xfrm>
            <a:off x="564518" y="1057809"/>
            <a:ext cx="45255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6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Cycle de vie d’un projet :</a:t>
            </a:r>
            <a:endParaRPr lang="fr-FR" sz="2600" b="1" i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854" y="1770969"/>
            <a:ext cx="8649980" cy="4615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659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51024" y="6395617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449577071"/>
              </p:ext>
            </p:extLst>
          </p:nvPr>
        </p:nvGraphicFramePr>
        <p:xfrm>
          <a:off x="1854776" y="1191502"/>
          <a:ext cx="8577697" cy="5191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B34FE59-090E-4EB5-BDB3-6DF01B87A3E4}"/>
              </a:ext>
            </a:extLst>
          </p:cNvPr>
          <p:cNvSpPr/>
          <p:nvPr/>
        </p:nvSpPr>
        <p:spPr>
          <a:xfrm>
            <a:off x="268883" y="380445"/>
            <a:ext cx="73613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6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les </a:t>
            </a:r>
            <a:r>
              <a:rPr lang="fr-FR" sz="2600" b="1" i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différents intervenants </a:t>
            </a:r>
            <a:r>
              <a:rPr lang="fr-FR" sz="26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notre </a:t>
            </a:r>
            <a:r>
              <a:rPr lang="fr-FR" sz="2600" b="1" i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 </a:t>
            </a:r>
            <a:r>
              <a:rPr lang="fr-FR" sz="26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fr-FR" sz="2600" b="1" i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7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51024" y="6395617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1184" y="411046"/>
            <a:ext cx="504336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6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3- les </a:t>
            </a:r>
            <a:r>
              <a:rPr lang="fr-FR" sz="2600" b="1" i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priorités du projet (PP</a:t>
            </a:r>
            <a:r>
              <a:rPr lang="fr-FR" sz="26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: </a:t>
            </a:r>
            <a:endParaRPr lang="fr-FR" sz="2600" b="1" i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578965509"/>
              </p:ext>
            </p:extLst>
          </p:nvPr>
        </p:nvGraphicFramePr>
        <p:xfrm>
          <a:off x="5854248" y="803228"/>
          <a:ext cx="4471351" cy="2685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ectangle 16"/>
          <p:cNvSpPr/>
          <p:nvPr/>
        </p:nvSpPr>
        <p:spPr>
          <a:xfrm>
            <a:off x="991184" y="3488640"/>
            <a:ext cx="376417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6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4- Matrice de priorité : </a:t>
            </a:r>
            <a:endParaRPr lang="fr-FR" sz="2600" b="1" i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311451"/>
              </p:ext>
            </p:extLst>
          </p:nvPr>
        </p:nvGraphicFramePr>
        <p:xfrm>
          <a:off x="2254065" y="4322619"/>
          <a:ext cx="8128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délai</a:t>
                      </a:r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coût</a:t>
                      </a:r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contraindre</a:t>
                      </a:r>
                      <a:endParaRPr lang="fr-FR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améliorer</a:t>
                      </a:r>
                      <a:endParaRPr lang="fr-FR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8025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accepter</a:t>
                      </a:r>
                      <a:endParaRPr lang="fr-FR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2" name="Groupe 21"/>
          <p:cNvGrpSpPr/>
          <p:nvPr/>
        </p:nvGrpSpPr>
        <p:grpSpPr>
          <a:xfrm>
            <a:off x="4696691" y="4752109"/>
            <a:ext cx="4687268" cy="1233055"/>
            <a:chOff x="4668982" y="4530437"/>
            <a:chExt cx="4687268" cy="1233055"/>
          </a:xfrm>
          <a:solidFill>
            <a:schemeClr val="accent4"/>
          </a:solidFill>
        </p:grpSpPr>
        <p:sp>
          <p:nvSpPr>
            <p:cNvPr id="19" name="Étoile à 5 branches 18"/>
            <p:cNvSpPr/>
            <p:nvPr/>
          </p:nvSpPr>
          <p:spPr>
            <a:xfrm>
              <a:off x="4668982" y="4530437"/>
              <a:ext cx="572468" cy="332509"/>
            </a:xfrm>
            <a:prstGeom prst="star5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Étoile à 5 branches 19"/>
            <p:cNvSpPr/>
            <p:nvPr/>
          </p:nvSpPr>
          <p:spPr>
            <a:xfrm>
              <a:off x="6816437" y="5015347"/>
              <a:ext cx="572468" cy="332509"/>
            </a:xfrm>
            <a:prstGeom prst="star5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Étoile à 5 branches 20"/>
            <p:cNvSpPr/>
            <p:nvPr/>
          </p:nvSpPr>
          <p:spPr>
            <a:xfrm>
              <a:off x="8783782" y="5430983"/>
              <a:ext cx="572468" cy="332509"/>
            </a:xfrm>
            <a:prstGeom prst="star5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35590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711533" y="6395617"/>
            <a:ext cx="284092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483" y="747725"/>
            <a:ext cx="11574425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fr-FR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L’objectif </a:t>
            </a:r>
            <a:r>
              <a:rPr lang="fr-FR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fr-FR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suivre </a:t>
            </a: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nouvelles techniques de </a:t>
            </a:r>
            <a:r>
              <a:rPr lang="fr-FR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constructions (la construction parasismique) qui exigent l’utilisation 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voiles en (B.A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 pour éviter les risques naturels.</a:t>
            </a: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faire </a:t>
            </a: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appel aux notions de management pour </a:t>
            </a:r>
            <a:r>
              <a:rPr lang="fr-FR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définir les propriétés du projet.</a:t>
            </a:r>
          </a:p>
          <a:p>
            <a:r>
              <a:rPr lang="fr-FR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Vérifier la structure par une étude thermique pour avoir l’influence des </a:t>
            </a: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effets thermique dans les éléments exposés </a:t>
            </a:r>
            <a:r>
              <a:rPr lang="fr-F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Espace réservé du contenu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324" y="2327794"/>
            <a:ext cx="5171083" cy="2559516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8355729" y="3040659"/>
            <a:ext cx="3056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Séisme 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boumerdes 21 mai 2003 </a:t>
            </a:r>
            <a:r>
              <a:rPr lang="fr-F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 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 h 44 Sa magnitude a été de </a:t>
            </a:r>
            <a:r>
              <a:rPr lang="fr-F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6,7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èche droite rayée 2"/>
          <p:cNvSpPr/>
          <p:nvPr/>
        </p:nvSpPr>
        <p:spPr>
          <a:xfrm rot="10800000">
            <a:off x="6921067" y="3218545"/>
            <a:ext cx="1434662" cy="567559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29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51024" y="6395617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1" t="28517" r="65460" b="33990"/>
          <a:stretch>
            <a:fillRect/>
          </a:stretch>
        </p:blipFill>
        <p:spPr bwMode="auto">
          <a:xfrm>
            <a:off x="198586" y="410417"/>
            <a:ext cx="5410210" cy="2662200"/>
          </a:xfrm>
          <a:prstGeom prst="rect">
            <a:avLst/>
          </a:prstGeom>
          <a:noFill/>
        </p:spPr>
      </p:pic>
      <p:pic>
        <p:nvPicPr>
          <p:cNvPr id="7" name="Image 6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59" t="28989" r="30769" b="9927"/>
          <a:stretch>
            <a:fillRect/>
          </a:stretch>
        </p:blipFill>
        <p:spPr bwMode="auto">
          <a:xfrm>
            <a:off x="5696659" y="958155"/>
            <a:ext cx="6351906" cy="515022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121430" y="3463212"/>
            <a:ext cx="46168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Le système convenable à notre projet est 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PDCS 11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(Clé en main)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9781" y="4728216"/>
            <a:ext cx="4294094" cy="1644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720215" algn="l"/>
              </a:tabLst>
            </a:pPr>
            <a:r>
              <a:rPr lang="fr-FR" sz="24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projet clé en main est un projet qui, une fois réalisé, est immédiatement prêt à être utilisé.</a:t>
            </a:r>
            <a:endParaRPr lang="fr-FR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courbée vers la droite 9"/>
          <p:cNvSpPr/>
          <p:nvPr/>
        </p:nvSpPr>
        <p:spPr>
          <a:xfrm>
            <a:off x="630960" y="3952900"/>
            <a:ext cx="532074" cy="96818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1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51024" y="6395617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3699" y="153405"/>
            <a:ext cx="627646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6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5- Works breakdown structure (WBS): </a:t>
            </a:r>
            <a:endParaRPr lang="fr-FR" sz="2600" b="1" i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00001.png" descr="MindMap Preview" title="MindMap Preview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40" y="645847"/>
            <a:ext cx="9806153" cy="6101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087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1"/>
          <p:cNvSpPr txBox="1">
            <a:spLocks/>
          </p:cNvSpPr>
          <p:nvPr/>
        </p:nvSpPr>
        <p:spPr>
          <a:xfrm>
            <a:off x="11551024" y="6395617"/>
            <a:ext cx="497541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143" y="201589"/>
            <a:ext cx="3868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6- </a:t>
            </a:r>
            <a:r>
              <a:rPr lang="fr-FR" sz="26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Estimation du </a:t>
            </a:r>
            <a:r>
              <a:rPr lang="fr-FR" sz="26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délai: </a:t>
            </a:r>
            <a:endParaRPr lang="fr-FR" sz="2600" b="1" i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4" b="7473"/>
          <a:stretch/>
        </p:blipFill>
        <p:spPr>
          <a:xfrm>
            <a:off x="538142" y="1186474"/>
            <a:ext cx="10876091" cy="555493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8143" y="724809"/>
            <a:ext cx="11012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Nous avons estimé la durée du projet d’environ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1099 jours (logiciel MS Project</a:t>
            </a:r>
            <a:r>
              <a:rPr lang="fr-F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4859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15341" y="233120"/>
            <a:ext cx="378020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6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itchFamily="34" charset="0"/>
                <a:ea typeface="Calibri" panose="020F0502020204030204" pitchFamily="34" charset="0"/>
                <a:cs typeface="Arial" panose="020B0604020202020204" pitchFamily="34" charset="0"/>
              </a:rPr>
              <a:t>7- </a:t>
            </a:r>
            <a:r>
              <a:rPr lang="fr-FR" sz="2600" b="1" i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Estimation du </a:t>
            </a:r>
            <a:r>
              <a:rPr lang="fr-FR" sz="26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coût :</a:t>
            </a:r>
            <a:endParaRPr lang="fr-FR" sz="2600" b="1" i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au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9476571"/>
                  </p:ext>
                </p:extLst>
              </p:nvPr>
            </p:nvGraphicFramePr>
            <p:xfrm>
              <a:off x="1269847" y="3760176"/>
              <a:ext cx="9285891" cy="2739456"/>
            </p:xfrm>
            <a:graphic>
              <a:graphicData uri="http://schemas.openxmlformats.org/drawingml/2006/table">
                <a:tbl>
                  <a:tblPr firstRow="1" firstCol="1" bandRow="1">
                    <a:tableStyleId>{7DF18680-E054-41AD-8BC1-D1AEF772440D}</a:tableStyleId>
                  </a:tblPr>
                  <a:tblGrid>
                    <a:gridCol w="2151668"/>
                    <a:gridCol w="2252601"/>
                    <a:gridCol w="2524526"/>
                    <a:gridCol w="2357096"/>
                  </a:tblGrid>
                  <a:tr h="6576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Usage 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Prix de 1m² (DA)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Surface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(m²)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Prix par étage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(DA)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3288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Parking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15000.00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929.779</a:t>
                          </a:r>
                          <a14:m>
                            <m:oMath xmlns:m="http://schemas.openxmlformats.org/officeDocument/2006/math">
                              <m:r>
                                <a:rPr lang="fr-FR" sz="2400">
                                  <a:effectLst/>
                                  <a:latin typeface="Cambria Math"/>
                                </a:rPr>
                                <m:t>×</m:t>
                              </m:r>
                            </m:oMath>
                          </a14:m>
                          <a:r>
                            <a:rPr lang="fr-FR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27893370.00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3288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Commerce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30000.00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812,92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19625550.00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3288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Bureau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35000.00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868,16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28452200.00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3288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Habitation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50000.00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748,98</a:t>
                          </a:r>
                          <a14:m>
                            <m:oMath xmlns:m="http://schemas.openxmlformats.org/officeDocument/2006/math">
                              <m:r>
                                <a:rPr lang="fr-FR" sz="2400">
                                  <a:effectLst/>
                                  <a:latin typeface="Cambria Math"/>
                                </a:rPr>
                                <m:t>×</m:t>
                              </m:r>
                            </m:oMath>
                          </a14:m>
                          <a:r>
                            <a:rPr lang="fr-FR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37449000.00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3288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Estimation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fr-FR" sz="24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fr-FR" sz="2400" b="0" i="0">
                                      <a:effectLst/>
                                      <a:latin typeface="Cambria Math"/>
                                    </a:rPr>
                                    <m:t>=</m:t>
                                  </m:r>
                                </m:e>
                              </m:nary>
                            </m:oMath>
                          </a14:m>
                          <a:r>
                            <a:rPr lang="fr-FR" sz="2400" b="1" i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492672170.00</a:t>
                          </a:r>
                          <a:endParaRPr lang="fr-FR" sz="2000" b="1" i="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au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9476571"/>
                  </p:ext>
                </p:extLst>
              </p:nvPr>
            </p:nvGraphicFramePr>
            <p:xfrm>
              <a:off x="1269847" y="3760176"/>
              <a:ext cx="9285891" cy="2568768"/>
            </p:xfrm>
            <a:graphic>
              <a:graphicData uri="http://schemas.openxmlformats.org/drawingml/2006/table">
                <a:tbl>
                  <a:tblPr firstRow="1" firstCol="1" bandRow="1">
                    <a:tableStyleId>{7DF18680-E054-41AD-8BC1-D1AEF772440D}</a:tableStyleId>
                  </a:tblPr>
                  <a:tblGrid>
                    <a:gridCol w="2151668"/>
                    <a:gridCol w="2252601"/>
                    <a:gridCol w="2524526"/>
                    <a:gridCol w="2357096"/>
                  </a:tblGrid>
                  <a:tr h="7542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Usage 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Prix de 1m² (DA)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Surface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(m²)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Prix par étage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(DA)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3629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Parking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15000.00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 anchor="ctr">
                        <a:blipFill rotWithShape="0">
                          <a:blip r:embed="rId2"/>
                          <a:stretch>
                            <a:fillRect l="-174879" t="-231667" r="-94444" b="-6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27893370.00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3629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Commerce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30000.00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812,92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19625550.00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3629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Bureau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35000.00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868,16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28452200.00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3629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Habitation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50000.00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 anchor="ctr">
                        <a:blipFill rotWithShape="0">
                          <a:blip r:embed="rId2"/>
                          <a:stretch>
                            <a:fillRect l="-174879" t="-530000" r="-94444" b="-36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37449000.00</a:t>
                          </a:r>
                          <a:endParaRPr lang="fr-FR" sz="200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3629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Estimation</a:t>
                          </a:r>
                          <a:endParaRPr lang="fr-FR" sz="2000" dirty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 gridSpan="3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 anchor="ctr">
                        <a:blipFill rotWithShape="0">
                          <a:blip r:embed="rId2"/>
                          <a:stretch>
                            <a:fillRect l="-30231" t="-630000" r="-342" b="-261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1" name="Espace réservé du pied de page 1"/>
          <p:cNvSpPr txBox="1">
            <a:spLocks/>
          </p:cNvSpPr>
          <p:nvPr/>
        </p:nvSpPr>
        <p:spPr>
          <a:xfrm>
            <a:off x="11551024" y="6395617"/>
            <a:ext cx="497541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pic>
        <p:nvPicPr>
          <p:cNvPr id="12" name="Imag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26" y="864090"/>
            <a:ext cx="9419734" cy="2609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07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51024" y="6395617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7540" y="829660"/>
            <a:ext cx="7073153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processus de gestion des risque se fait en quatre étape :</a:t>
            </a:r>
            <a:endParaRPr lang="fr-FR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38368"/>
              </p:ext>
            </p:extLst>
          </p:nvPr>
        </p:nvGraphicFramePr>
        <p:xfrm>
          <a:off x="7328647" y="0"/>
          <a:ext cx="4863353" cy="359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741872"/>
              </p:ext>
            </p:extLst>
          </p:nvPr>
        </p:nvGraphicFramePr>
        <p:xfrm>
          <a:off x="141894" y="2706823"/>
          <a:ext cx="8495497" cy="39138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602"/>
                <a:gridCol w="1577085"/>
                <a:gridCol w="1169515"/>
                <a:gridCol w="910385"/>
                <a:gridCol w="917250"/>
                <a:gridCol w="3483660"/>
              </a:tblGrid>
              <a:tr h="460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Evénement à risque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Probabilité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Gravité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Criticité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 à entreprendre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</a:tr>
              <a:tr h="460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Chutes des ouvriers.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6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fr-FR" sz="16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fr-FR" sz="1600" b="1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* Equipements de sécurité (EPI).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* Filet de sécurité.</a:t>
                      </a:r>
                      <a:endParaRPr lang="fr-FR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991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Glissement du délai par rapport au planning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6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FR" sz="16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6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* travailler des heures supplémentaires avec des motivations.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37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Tassement du sol</a:t>
                      </a:r>
                      <a:endParaRPr lang="fr-FR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600" b="1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r-FR" sz="16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fr-FR" sz="16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* partagé le risque avec une assurance (SAA).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* système de fondation rigide (radier général).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991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R4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séisme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FR" sz="1600" b="1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600" b="1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6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* suivre les exigences du RPA.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* partagé le risque avec une assurance (SAA).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83EA3F4-76C7-48D2-B39E-98EB1DF92E1D}"/>
              </a:ext>
            </a:extLst>
          </p:cNvPr>
          <p:cNvSpPr/>
          <p:nvPr/>
        </p:nvSpPr>
        <p:spPr>
          <a:xfrm>
            <a:off x="497539" y="2102510"/>
            <a:ext cx="70731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Classification des risques présentant dans notre 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projet :</a:t>
            </a: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5341" y="233120"/>
            <a:ext cx="467307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6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itchFamily="34" charset="0"/>
                <a:ea typeface="Calibri" panose="020F0502020204030204" pitchFamily="34" charset="0"/>
                <a:cs typeface="Arial" panose="020B0604020202020204" pitchFamily="34" charset="0"/>
              </a:rPr>
              <a:t>7- Management des risques:</a:t>
            </a:r>
            <a:endParaRPr lang="fr-FR" sz="2600" b="1" i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19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12" grpId="0">
        <p:bldAsOne/>
      </p:bldGraphic>
      <p:bldP spid="1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46173" y="447347"/>
            <a:ext cx="33201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600" b="1" i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Matrice de criticité :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126343"/>
              </p:ext>
            </p:extLst>
          </p:nvPr>
        </p:nvGraphicFramePr>
        <p:xfrm>
          <a:off x="648007" y="911882"/>
          <a:ext cx="11024039" cy="5028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5262"/>
                <a:gridCol w="2225262"/>
                <a:gridCol w="1177717"/>
                <a:gridCol w="1177717"/>
                <a:gridCol w="1406027"/>
                <a:gridCol w="1406027"/>
                <a:gridCol w="1406027"/>
              </a:tblGrid>
              <a:tr h="895613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Probabilité d'occurrence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Quasiment certain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  <a:tr h="5970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Probable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  <a:tr h="5970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Possible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  <a:tr h="5970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Peu-probable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  <a:tr h="5970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Rare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R4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</a:tr>
              <a:tr h="111473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Limité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Mineur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Modéré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Majeur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Très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significatif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1257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Gravité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e 7"/>
          <p:cNvGrpSpPr/>
          <p:nvPr/>
        </p:nvGrpSpPr>
        <p:grpSpPr>
          <a:xfrm>
            <a:off x="613330" y="5870014"/>
            <a:ext cx="4899964" cy="652341"/>
            <a:chOff x="0" y="0"/>
            <a:chExt cx="1675808" cy="710612"/>
          </a:xfrm>
        </p:grpSpPr>
        <p:sp>
          <p:nvSpPr>
            <p:cNvPr id="9" name="Rectangle 8"/>
            <p:cNvSpPr/>
            <p:nvPr/>
          </p:nvSpPr>
          <p:spPr>
            <a:xfrm>
              <a:off x="0" y="34204"/>
              <a:ext cx="184681" cy="1800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708" y="530593"/>
              <a:ext cx="184681" cy="18001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63255" y="482223"/>
              <a:ext cx="184681" cy="18001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63325" y="34199"/>
              <a:ext cx="184681" cy="18001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3" name="Zone de texte 366502"/>
            <p:cNvSpPr txBox="1"/>
            <p:nvPr/>
          </p:nvSpPr>
          <p:spPr>
            <a:xfrm>
              <a:off x="265592" y="3379"/>
              <a:ext cx="570689" cy="2786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Risque inacceptable</a:t>
              </a:r>
              <a:endParaRPr lang="fr-FR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Zone de texte 366503"/>
            <p:cNvSpPr txBox="1"/>
            <p:nvPr/>
          </p:nvSpPr>
          <p:spPr>
            <a:xfrm>
              <a:off x="265523" y="482221"/>
              <a:ext cx="484188" cy="2283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Risque modéré</a:t>
              </a:r>
              <a:endParaRPr lang="fr-FR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Zone de texte 366504"/>
            <p:cNvSpPr txBox="1"/>
            <p:nvPr/>
          </p:nvSpPr>
          <p:spPr>
            <a:xfrm>
              <a:off x="1156167" y="0"/>
              <a:ext cx="482850" cy="2820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Risque majeur</a:t>
              </a:r>
              <a:endParaRPr lang="fr-FR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Zone de texte 366505"/>
            <p:cNvSpPr txBox="1"/>
            <p:nvPr/>
          </p:nvSpPr>
          <p:spPr>
            <a:xfrm>
              <a:off x="1161480" y="421449"/>
              <a:ext cx="514328" cy="2891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Risque acceptable</a:t>
              </a:r>
              <a:endParaRPr lang="fr-FR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51024" y="6395617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38820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 txBox="1">
            <a:spLocks/>
          </p:cNvSpPr>
          <p:nvPr/>
        </p:nvSpPr>
        <p:spPr>
          <a:xfrm>
            <a:off x="11551024" y="6395617"/>
            <a:ext cx="497541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2887" y="289336"/>
            <a:ext cx="38727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Algerian" panose="04020705040A02060702" pitchFamily="82" charset="0"/>
                <a:cs typeface="Times New Roman" pitchFamily="18" charset="0"/>
              </a:rPr>
              <a:t>Étude Thermique</a:t>
            </a:r>
            <a:endParaRPr lang="fr-FR" sz="32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Algerian" panose="04020705040A02060702" pitchFamily="82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4286" y="1047827"/>
            <a:ext cx="102556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Puisque les </a:t>
            </a: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dimensions en plan de notre structure dépassent les </a:t>
            </a:r>
            <a:r>
              <a:rPr lang="fr-FR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 m </a:t>
            </a: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fr-FR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Lx=33,1 m</a:t>
            </a: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fr-FR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Ly= 28,4 m</a:t>
            </a: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; ainsi que </a:t>
            </a:r>
            <a:r>
              <a:rPr lang="fr-FR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chaleur de notre zone Tlemcen dépasse </a:t>
            </a:r>
            <a:r>
              <a:rPr lang="fr-FR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42 C° </a:t>
            </a:r>
            <a:r>
              <a:rPr lang="fr-FR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été, le BAEL nous exige de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comparer les efforts internes des murs voiles et plancher sous l’effet de température avec celles de dynamiques (séisme). </a:t>
            </a:r>
            <a:endParaRPr lang="fr-F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2705" y="2600619"/>
            <a:ext cx="73052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6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 Détermination </a:t>
            </a:r>
            <a:r>
              <a:rPr lang="fr-FR" sz="2600" b="1" i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 profils de température :</a:t>
            </a:r>
            <a:endParaRPr lang="fr-FR" sz="2600" b="1" i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57" y="3059325"/>
            <a:ext cx="96068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a </a:t>
            </a: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utiliser les valeurs d’une région proche de </a:t>
            </a:r>
            <a:r>
              <a:rPr lang="fr-FR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Tlemcen</a:t>
            </a: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FR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Sidi-Bel-Abbès) :</a:t>
            </a:r>
            <a:r>
              <a:rPr lang="fr-FR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fr-FR" sz="2200" dirty="0"/>
          </a:p>
        </p:txBody>
      </p:sp>
      <p:sp>
        <p:nvSpPr>
          <p:cNvPr id="10" name="Rectangle 9"/>
          <p:cNvSpPr/>
          <p:nvPr/>
        </p:nvSpPr>
        <p:spPr>
          <a:xfrm>
            <a:off x="918881" y="3382490"/>
            <a:ext cx="4963218" cy="5043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 max = 42,2 °C    </a:t>
            </a:r>
            <a:r>
              <a:rPr lang="fr-F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     </a:t>
            </a:r>
            <a:r>
              <a:rPr lang="fr-F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 min = -6,05 °C</a:t>
            </a:r>
            <a:endParaRPr lang="fr-FR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478514"/>
              </p:ext>
            </p:extLst>
          </p:nvPr>
        </p:nvGraphicFramePr>
        <p:xfrm>
          <a:off x="1646457" y="4136444"/>
          <a:ext cx="8949826" cy="2424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2200"/>
                <a:gridCol w="1988935"/>
                <a:gridCol w="2044960"/>
                <a:gridCol w="1890888"/>
                <a:gridCol w="1792843"/>
              </a:tblGrid>
              <a:tr h="549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Tout (T</a:t>
                      </a:r>
                      <a:r>
                        <a:rPr lang="fr-FR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l’environnement extérieur)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 (T</a:t>
                      </a:r>
                      <a:r>
                        <a:rPr lang="fr-FR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l’environnement intérieur)</a:t>
                      </a:r>
                      <a:endParaRPr lang="fr-FR" sz="1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38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Saison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infrastructure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superstructure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infrastructure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superstructure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49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Été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60,4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49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Hiver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-6,05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0845" algn="l"/>
                          <a:tab pos="516255" algn="ctr"/>
                        </a:tabLs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63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 txBox="1">
            <a:spLocks/>
          </p:cNvSpPr>
          <p:nvPr/>
        </p:nvSpPr>
        <p:spPr>
          <a:xfrm>
            <a:off x="11551024" y="6395617"/>
            <a:ext cx="497541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069" y="920081"/>
            <a:ext cx="104528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</a:t>
            </a:r>
            <a:r>
              <a:rPr lang="fr-FR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fait </a:t>
            </a: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 modélisation par</a:t>
            </a:r>
            <a:r>
              <a:rPr lang="fr-FR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SAP2000 version </a:t>
            </a:r>
            <a:r>
              <a:rPr lang="fr-FR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14.2.4  </a:t>
            </a: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d’où on définit les combinaisons thermiques de tel façon on sélectionne tous les éléments qui sont exposés au </a:t>
            </a:r>
            <a:r>
              <a:rPr lang="fr-FR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soleil ( voile, dalle). </a:t>
            </a:r>
          </a:p>
          <a:p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Les résultats sont comme cella :</a:t>
            </a: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262" y="2366631"/>
            <a:ext cx="10025710" cy="3911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057979" y="6278386"/>
            <a:ext cx="7646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Effet thermique sur la structure</a:t>
            </a: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3193" y="443669"/>
            <a:ext cx="3688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24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Le </a:t>
            </a:r>
            <a:r>
              <a:rPr lang="fr-FR" sz="2400" b="1" i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résultat de calcul :</a:t>
            </a:r>
            <a:endParaRPr lang="fr-FR" sz="2400" b="1" i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Bouée 1"/>
          <p:cNvSpPr/>
          <p:nvPr/>
        </p:nvSpPr>
        <p:spPr>
          <a:xfrm>
            <a:off x="7866993" y="2927129"/>
            <a:ext cx="851338" cy="480845"/>
          </a:xfrm>
          <a:prstGeom prst="donut">
            <a:avLst>
              <a:gd name="adj" fmla="val 6862"/>
            </a:avLst>
          </a:prstGeom>
          <a:solidFill>
            <a:srgbClr val="FF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3" name="Bouée 12"/>
          <p:cNvSpPr/>
          <p:nvPr/>
        </p:nvSpPr>
        <p:spPr>
          <a:xfrm>
            <a:off x="2927131" y="2927128"/>
            <a:ext cx="746235" cy="480845"/>
          </a:xfrm>
          <a:prstGeom prst="donut">
            <a:avLst>
              <a:gd name="adj" fmla="val 6862"/>
            </a:avLst>
          </a:prstGeom>
          <a:solidFill>
            <a:srgbClr val="FF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7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9" grpId="0"/>
      <p:bldP spid="2" grpId="0" animBg="1"/>
      <p:bldP spid="1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51024" y="6395617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347" y="95152"/>
            <a:ext cx="7866529" cy="3253629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r="1243" b="4288"/>
          <a:stretch/>
        </p:blipFill>
        <p:spPr bwMode="auto">
          <a:xfrm>
            <a:off x="3796357" y="3487784"/>
            <a:ext cx="7844508" cy="32536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780844" y="998162"/>
            <a:ext cx="26616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Effet thermique de la terrasse accessible</a:t>
            </a: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4799" y="4469441"/>
            <a:ext cx="2733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Effet thermique de la terrasse inaccessible</a:t>
            </a: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ouée 9"/>
          <p:cNvSpPr/>
          <p:nvPr/>
        </p:nvSpPr>
        <p:spPr>
          <a:xfrm>
            <a:off x="9149913" y="4792716"/>
            <a:ext cx="2490952" cy="1534514"/>
          </a:xfrm>
          <a:prstGeom prst="donut">
            <a:avLst>
              <a:gd name="adj" fmla="val 6862"/>
            </a:avLst>
          </a:prstGeom>
          <a:solidFill>
            <a:srgbClr val="FF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1" name="Bouée 10"/>
          <p:cNvSpPr/>
          <p:nvPr/>
        </p:nvSpPr>
        <p:spPr>
          <a:xfrm>
            <a:off x="4903733" y="5001702"/>
            <a:ext cx="2490952" cy="1534514"/>
          </a:xfrm>
          <a:prstGeom prst="donut">
            <a:avLst>
              <a:gd name="adj" fmla="val 4779"/>
            </a:avLst>
          </a:prstGeom>
          <a:solidFill>
            <a:srgbClr val="FF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05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465092"/>
              </p:ext>
            </p:extLst>
          </p:nvPr>
        </p:nvGraphicFramePr>
        <p:xfrm>
          <a:off x="283778" y="263307"/>
          <a:ext cx="7835463" cy="571562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52830"/>
                <a:gridCol w="1423268"/>
                <a:gridCol w="584882"/>
                <a:gridCol w="1066960"/>
                <a:gridCol w="1077092"/>
                <a:gridCol w="1077092"/>
                <a:gridCol w="1077092"/>
                <a:gridCol w="1076247"/>
              </a:tblGrid>
              <a:tr h="852696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M11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(KN.m</a:t>
                      </a: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M22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(KN.m</a:t>
                      </a: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M11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(KN.m</a:t>
                      </a: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M22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(KN.m</a:t>
                      </a: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26348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Terrasse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accessible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ELU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Appui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89,217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10,758</a:t>
                      </a:r>
                      <a:endParaRPr lang="fr-FR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64,529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-11,854</a:t>
                      </a:r>
                      <a:endParaRPr lang="fr-FR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845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Travée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-16,276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46,007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8,408</a:t>
                      </a:r>
                      <a:endParaRPr lang="fr-FR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33,276</a:t>
                      </a:r>
                      <a:endParaRPr lang="fr-FR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263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Terrasse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inaccessible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ELS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Appui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-4,943</a:t>
                      </a:r>
                      <a:endParaRPr lang="fr-FR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3,623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4,564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2,462</a:t>
                      </a:r>
                      <a:endParaRPr lang="fr-FR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845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Travée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-18,096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-6,895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-13,406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-5,092</a:t>
                      </a:r>
                      <a:endParaRPr lang="fr-FR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26348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dynamique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Terrasse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accessible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accidentel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Appui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62,138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10,262</a:t>
                      </a:r>
                      <a:endParaRPr lang="fr-FR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57,981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9,841</a:t>
                      </a:r>
                      <a:endParaRPr lang="fr-FR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845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Travée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-11,925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31,962</a:t>
                      </a:r>
                      <a:endParaRPr lang="fr-FR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-11,362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-27,146</a:t>
                      </a:r>
                      <a:endParaRPr lang="fr-FR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263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Terrasse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inaccessible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ELS’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Appui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6,840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2,976</a:t>
                      </a:r>
                      <a:endParaRPr lang="fr-FR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4,007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2,552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845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Travée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-16,399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-6,361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-14,038</a:t>
                      </a:r>
                      <a:endParaRPr lang="fr-FR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-5,289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312895" y="5964141"/>
            <a:ext cx="7718611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sollicitations des plancher sous combinaisons « </a:t>
            </a:r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thermique,</a:t>
            </a:r>
            <a:r>
              <a:rPr lang="fr-FR" sz="16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Dynamique </a:t>
            </a:r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fr-FR" sz="16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51024" y="6395617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845" y="2061402"/>
            <a:ext cx="481029" cy="1208023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lvl="0" algn="ctr" defTabSz="914400">
              <a:lnSpc>
                <a:spcPct val="107000"/>
              </a:lnSpc>
            </a:pPr>
            <a:r>
              <a:rPr lang="fr-FR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thermique</a:t>
            </a:r>
            <a:endParaRPr lang="fr-FR" b="1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Bouée 7"/>
          <p:cNvSpPr/>
          <p:nvPr/>
        </p:nvSpPr>
        <p:spPr>
          <a:xfrm>
            <a:off x="3825766" y="1528002"/>
            <a:ext cx="998482" cy="480845"/>
          </a:xfrm>
          <a:prstGeom prst="donut">
            <a:avLst>
              <a:gd name="adj" fmla="val 6862"/>
            </a:avLst>
          </a:prstGeom>
          <a:solidFill>
            <a:srgbClr val="FF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9" name="Bouée 8"/>
          <p:cNvSpPr/>
          <p:nvPr/>
        </p:nvSpPr>
        <p:spPr>
          <a:xfrm>
            <a:off x="3825766" y="3698389"/>
            <a:ext cx="998482" cy="480845"/>
          </a:xfrm>
          <a:prstGeom prst="donut">
            <a:avLst>
              <a:gd name="adj" fmla="val 6862"/>
            </a:avLst>
          </a:prstGeom>
          <a:solidFill>
            <a:srgbClr val="FF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402397" y="2261125"/>
            <a:ext cx="3389069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dirty="0" smtClean="0">
                <a:latin typeface="Arial" pitchFamily="34" charset="0"/>
                <a:cs typeface="Arial" pitchFamily="34" charset="0"/>
              </a:rPr>
              <a:t>% de différence entre </a:t>
            </a:r>
          </a:p>
          <a:p>
            <a:r>
              <a:rPr lang="fr-FR" sz="2200" dirty="0" smtClean="0">
                <a:latin typeface="Arial" pitchFamily="34" charset="0"/>
                <a:cs typeface="Arial" pitchFamily="34" charset="0"/>
              </a:rPr>
              <a:t>l’effet thermique et </a:t>
            </a:r>
          </a:p>
          <a:p>
            <a:r>
              <a:rPr lang="fr-FR" sz="2200" dirty="0" smtClean="0">
                <a:latin typeface="Arial" pitchFamily="34" charset="0"/>
                <a:cs typeface="Arial" pitchFamily="34" charset="0"/>
              </a:rPr>
              <a:t>dynamique pour terrasse </a:t>
            </a:r>
          </a:p>
          <a:p>
            <a:r>
              <a:rPr lang="fr-FR" sz="2200" dirty="0" smtClean="0">
                <a:latin typeface="Arial" pitchFamily="34" charset="0"/>
                <a:cs typeface="Arial" pitchFamily="34" charset="0"/>
              </a:rPr>
              <a:t>Accessible :</a:t>
            </a:r>
          </a:p>
          <a:p>
            <a:endParaRPr lang="fr-FR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200" dirty="0" smtClean="0">
                <a:latin typeface="Arial" pitchFamily="34" charset="0"/>
                <a:cs typeface="Arial" pitchFamily="34" charset="0"/>
              </a:rPr>
              <a:t>(89,217-62,138)/ 89,217</a:t>
            </a:r>
          </a:p>
          <a:p>
            <a:r>
              <a:rPr lang="fr-FR" sz="2200" dirty="0" smtClean="0">
                <a:latin typeface="Arial" pitchFamily="34" charset="0"/>
                <a:cs typeface="Arial" pitchFamily="34" charset="0"/>
              </a:rPr>
              <a:t>= 30,35 %</a:t>
            </a: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67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082626" y="118706"/>
            <a:ext cx="6572362" cy="9301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Présentation de l'ouvrage</a:t>
            </a:r>
            <a:endParaRPr lang="fr-FR" sz="32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737579" y="6389267"/>
            <a:ext cx="284092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92"/>
          <a:stretch/>
        </p:blipFill>
        <p:spPr>
          <a:xfrm>
            <a:off x="1390918" y="1177658"/>
            <a:ext cx="9710671" cy="518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2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012082"/>
              </p:ext>
            </p:extLst>
          </p:nvPr>
        </p:nvGraphicFramePr>
        <p:xfrm>
          <a:off x="544008" y="445306"/>
          <a:ext cx="7953607" cy="436318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59578"/>
                <a:gridCol w="1731957"/>
                <a:gridCol w="1415518"/>
                <a:gridCol w="1415518"/>
                <a:gridCol w="1415518"/>
                <a:gridCol w="1415518"/>
              </a:tblGrid>
              <a:tr h="336618">
                <a:tc rowSpan="2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Etage 7, 8, 9, 10,11  et 12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60383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(KN)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F22 </a:t>
                      </a:r>
                      <a:endParaRPr lang="fr-FR" sz="1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KN)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M11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FR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KN.m</a:t>
                      </a: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M22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FR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KN.m</a:t>
                      </a: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6618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thermique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V5 = 5,9 m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-1491,2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-367,84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-41,887</a:t>
                      </a:r>
                      <a:endParaRPr lang="fr-FR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-8,377</a:t>
                      </a:r>
                      <a:endParaRPr lang="fr-FR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661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V6 = 5,1 m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-1601,2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-389,84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-41,572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-8,314</a:t>
                      </a:r>
                      <a:endParaRPr lang="fr-FR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661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V7 = 5,1 m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-1772,23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-324,05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26,364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5,273</a:t>
                      </a:r>
                      <a:endParaRPr lang="fr-FR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661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V8 = 6,31 m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-1526,13</a:t>
                      </a:r>
                      <a:endParaRPr lang="fr-FR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-374,83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-12,389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-2,477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661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V9 = 5,8 m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-2206,74</a:t>
                      </a:r>
                      <a:endParaRPr lang="fr-FR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-6001,13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-12,722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-2,977</a:t>
                      </a:r>
                      <a:endParaRPr lang="fr-FR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6618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dynamique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V5 = 5,9 m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-484,44</a:t>
                      </a:r>
                      <a:endParaRPr lang="fr-FR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-96,89</a:t>
                      </a:r>
                      <a:endParaRPr lang="fr-FR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-19,796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-3,959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661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V6 = 5,1 m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-477,09</a:t>
                      </a:r>
                      <a:endParaRPr lang="fr-FR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-95,42</a:t>
                      </a:r>
                      <a:endParaRPr lang="fr-FR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-22,096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-4,419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661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V7 = 5,1 m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-651,74</a:t>
                      </a:r>
                      <a:endParaRPr lang="fr-FR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-130,35</a:t>
                      </a:r>
                      <a:endParaRPr lang="fr-FR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14,372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2,874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661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V8 = 6,31 m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-593,29</a:t>
                      </a:r>
                      <a:endParaRPr lang="fr-FR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-118,66</a:t>
                      </a:r>
                      <a:endParaRPr lang="fr-FR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-5,826</a:t>
                      </a:r>
                      <a:endParaRPr lang="fr-FR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-1,165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661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V9 = 5,8 m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-1033,48</a:t>
                      </a:r>
                      <a:endParaRPr lang="fr-FR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-298,14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-16,029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-3,966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52870" y="4977216"/>
            <a:ext cx="8302399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sollicitations des voiles (etage7, 8,9, 10,11 et 12) sous combinaisons </a:t>
            </a:r>
            <a:endParaRPr lang="fr-FR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 </a:t>
            </a:r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Thermique, Dynamique »</a:t>
            </a:r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51024" y="6395617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ouée 6"/>
          <p:cNvSpPr/>
          <p:nvPr/>
        </p:nvSpPr>
        <p:spPr>
          <a:xfrm>
            <a:off x="5586333" y="1479454"/>
            <a:ext cx="1445171" cy="254753"/>
          </a:xfrm>
          <a:prstGeom prst="donut">
            <a:avLst>
              <a:gd name="adj" fmla="val 6862"/>
            </a:avLst>
          </a:prstGeom>
          <a:solidFill>
            <a:srgbClr val="FF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3" name="Bouée 12"/>
          <p:cNvSpPr/>
          <p:nvPr/>
        </p:nvSpPr>
        <p:spPr>
          <a:xfrm>
            <a:off x="5586334" y="3145344"/>
            <a:ext cx="1445170" cy="240422"/>
          </a:xfrm>
          <a:prstGeom prst="donut">
            <a:avLst>
              <a:gd name="adj" fmla="val 6862"/>
            </a:avLst>
          </a:prstGeom>
          <a:solidFill>
            <a:srgbClr val="FF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655269" y="2034448"/>
            <a:ext cx="331052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dirty="0" smtClean="0">
                <a:latin typeface="Arial" pitchFamily="34" charset="0"/>
                <a:cs typeface="Arial" pitchFamily="34" charset="0"/>
              </a:rPr>
              <a:t>% de différence entre </a:t>
            </a:r>
          </a:p>
          <a:p>
            <a:r>
              <a:rPr lang="fr-FR" sz="2200" dirty="0" smtClean="0">
                <a:latin typeface="Arial" pitchFamily="34" charset="0"/>
                <a:cs typeface="Arial" pitchFamily="34" charset="0"/>
              </a:rPr>
              <a:t>l’effet thermique et </a:t>
            </a:r>
          </a:p>
          <a:p>
            <a:r>
              <a:rPr lang="fr-FR" sz="2200" dirty="0" smtClean="0">
                <a:latin typeface="Arial" pitchFamily="34" charset="0"/>
                <a:cs typeface="Arial" pitchFamily="34" charset="0"/>
              </a:rPr>
              <a:t>dynamique pour V5 :</a:t>
            </a:r>
          </a:p>
          <a:p>
            <a:endParaRPr lang="fr-FR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200" dirty="0" smtClean="0">
                <a:latin typeface="Arial" pitchFamily="34" charset="0"/>
                <a:cs typeface="Arial" pitchFamily="34" charset="0"/>
              </a:rPr>
              <a:t>(41,887-19,796)/ 41,887</a:t>
            </a:r>
          </a:p>
          <a:p>
            <a:r>
              <a:rPr lang="fr-FR" sz="2200" dirty="0" smtClean="0">
                <a:latin typeface="Arial" pitchFamily="34" charset="0"/>
                <a:cs typeface="Arial" pitchFamily="34" charset="0"/>
              </a:rPr>
              <a:t>= 52,73 %</a:t>
            </a: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13" grpId="0" animBg="1"/>
      <p:bldP spid="1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51024" y="6395617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1062" y="514581"/>
            <a:ext cx="4698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3- Interprétation </a:t>
            </a:r>
            <a:r>
              <a:rPr lang="fr-FR" sz="2400" b="1" i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 </a:t>
            </a:r>
            <a:r>
              <a:rPr lang="fr-FR" sz="24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résultats :</a:t>
            </a:r>
            <a:endParaRPr lang="fr-FR" sz="2400" b="1" i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814" y="1615710"/>
            <a:ext cx="10619962" cy="14754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Donc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le joint de dilatation est prévu, soit pour éviter la dilatation, soit pour faciliter le coulage de béton, puisque c’est difficile pour les ouvriers de couler </a:t>
            </a:r>
            <a:r>
              <a:rPr lang="fr-F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930 m</a:t>
            </a:r>
            <a:r>
              <a:rPr lang="fr-FR" sz="2000" b="1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dans </a:t>
            </a:r>
            <a:r>
              <a:rPr lang="fr-F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jour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Dans ce cas, les entreprises utilisent des adjuvants (retardateurs), pour </a:t>
            </a:r>
            <a:r>
              <a:rPr lang="fr-F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couler en </a:t>
            </a:r>
            <a:r>
              <a:rPr lang="fr-F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jours 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mais </a:t>
            </a:r>
            <a:r>
              <a:rPr lang="fr-F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ça 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peut créer une ligne de faiblesse, ce qui provoquera des fissures à long termes. </a:t>
            </a:r>
            <a:endParaRPr lang="fr-FR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3801" y="3530828"/>
            <a:ext cx="10749988" cy="14096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y’a d’autre moyens pour diminuer la dilation des éléments structuraux (plancher, poteaux, poutres et voiles) </a:t>
            </a:r>
            <a:r>
              <a:rPr lang="fr-F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exposées 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 </a:t>
            </a:r>
            <a:r>
              <a:rPr lang="fr-F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soleil, 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peut citer les bâtiments écologique ou durable (ils sont connus généralement par les bâtiments </a:t>
            </a:r>
            <a:r>
              <a:rPr lang="fr-F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verts), qui sont basés 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 l’utilisation de la végétation (absorbe la haute chaleur), ainsi que l’isolation par le polystyrène, ou le PVC.</a:t>
            </a:r>
            <a:endParaRPr lang="fr-FR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18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91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45" decel="50000">
                                          <p:stCondLst>
                                            <p:cond delay="14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12743" y="1259332"/>
                <a:ext cx="10078571" cy="5134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Ce 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projet nous a permis d’assimiler les différentes techniques et logiciel de calcul (SAP2000 ; Auto CAD ; MS Project ;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MindView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ainsi que la réglementation régissant les principes de conception et de calcul des ouvrages dans le domaine du bâtiment.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Les conclusions auxquelles 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on a 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abouti après ce modeste 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travail sont :</a:t>
                </a:r>
                <a:endParaRPr lang="fr-FR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Le séisme en tant que chargement dynamique reste l’une des 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plus 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dangereuses actions à considérer dans la conception et du calcul des structures.</a:t>
                </a: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Les voiles 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dans le nouveau code parasismique 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vérifiant 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les deux aspects (sécurité et économique).</a:t>
                </a: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L’étude managériale 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de ce projet nous a permis de faire 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une estimation du coût (</a:t>
                </a:r>
                <a:r>
                  <a:rPr lang="fr-FR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493 millions DA</a:t>
                </a:r>
                <a:r>
                  <a:rPr lang="fr-FR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et du délai (</a:t>
                </a:r>
                <a:r>
                  <a:rPr lang="fr-FR" sz="2000" b="1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36 mois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qui sont resté acceptables en  comparaison avec d’autres projets.</a:t>
                </a:r>
              </a:p>
              <a:p>
                <a:pPr marL="342900" indent="-342900" algn="just">
                  <a:lnSpc>
                    <a:spcPct val="107000"/>
                  </a:lnSpc>
                  <a:buFont typeface="Symbol" panose="05050102010706020507" pitchFamily="18" charset="2"/>
                  <a:buChar char=""/>
                </a:pPr>
                <a:r>
                  <a:rPr lang="fr-FR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La dilatation </a:t>
                </a:r>
                <a:r>
                  <a:rPr lang="fr-F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au niveau des </a:t>
                </a:r>
                <a:r>
                  <a:rPr lang="fr-FR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planchers exposés </a:t>
                </a:r>
                <a:r>
                  <a:rPr lang="fr-F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au </a:t>
                </a:r>
                <a:r>
                  <a:rPr lang="fr-FR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soleil </a:t>
                </a:r>
                <a:r>
                  <a:rPr lang="fr-FR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(5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fr-FR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45 </a:t>
                </a:r>
                <a:r>
                  <a:rPr lang="fr-FR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%) </a:t>
                </a:r>
                <a:r>
                  <a:rPr lang="fr-FR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et 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les pourcentages entre les grandeurs thermiques et accidentelles 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qui dépassent 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les </a:t>
                </a:r>
                <a:r>
                  <a:rPr lang="fr-FR" sz="20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37 </a:t>
                </a:r>
                <a:r>
                  <a:rPr lang="fr-FR" sz="2000" b="1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% 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nous indique que le joint de dilatation est indispensable pour notre structure.</a:t>
                </a:r>
                <a:endParaRPr lang="fr-FR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743" y="1259332"/>
                <a:ext cx="10078571" cy="5134739"/>
              </a:xfrm>
              <a:prstGeom prst="rect">
                <a:avLst/>
              </a:prstGeom>
              <a:blipFill rotWithShape="0">
                <a:blip r:embed="rId2"/>
                <a:stretch>
                  <a:fillRect l="-665" t="-713" r="-605" b="-8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760258" y="362633"/>
            <a:ext cx="27835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Conclusion</a:t>
            </a:r>
            <a:endParaRPr lang="fr-FR" sz="28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551024" y="6395617"/>
            <a:ext cx="497541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46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6745" y="5719519"/>
            <a:ext cx="10515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2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41010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845155" y="6409064"/>
            <a:ext cx="284092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1678" y="352582"/>
            <a:ext cx="4519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</a:t>
            </a:r>
            <a:r>
              <a:rPr lang="fr-FR" sz="28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bâtiment :</a:t>
            </a:r>
          </a:p>
        </p:txBody>
      </p:sp>
      <p:sp>
        <p:nvSpPr>
          <p:cNvPr id="7" name="Rectangle 6"/>
          <p:cNvSpPr/>
          <p:nvPr/>
        </p:nvSpPr>
        <p:spPr>
          <a:xfrm>
            <a:off x="1098175" y="875802"/>
            <a:ext cx="4912659" cy="2704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sous-sol </a:t>
            </a:r>
            <a:r>
              <a:rPr lang="fr-F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L’entre sol </a:t>
            </a:r>
            <a:r>
              <a:rPr lang="fr-F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sont 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destiné comme </a:t>
            </a:r>
            <a:r>
              <a:rPr lang="fr-F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 parkings.</a:t>
            </a:r>
            <a:endParaRPr lang="fr-F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rez-de-chaussée (RDC) est destiné comme un étage commercial.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1</a:t>
            </a:r>
            <a:r>
              <a:rPr lang="fr-FR" sz="2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étage à usage bureautique.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 2</a:t>
            </a:r>
            <a:r>
              <a:rPr lang="fr-FR" sz="2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ème   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 </a:t>
            </a:r>
            <a:r>
              <a:rPr lang="fr-F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</a:t>
            </a:r>
            <a:r>
              <a:rPr lang="fr-FR" sz="20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ème</a:t>
            </a:r>
            <a:r>
              <a:rPr lang="fr-F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étage à usage d’habitation comporte 5 appartements (F3a, F3b, F4a, F4b, F5).</a:t>
            </a:r>
            <a:endParaRPr lang="fr-F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42920" y="324992"/>
            <a:ext cx="5480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Caractéristiques géométrique :</a:t>
            </a:r>
          </a:p>
        </p:txBody>
      </p:sp>
      <p:pic>
        <p:nvPicPr>
          <p:cNvPr id="11" name="Imag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298" y="875802"/>
            <a:ext cx="3869594" cy="4260974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>
          <a:xfrm flipH="1">
            <a:off x="10461810" y="1399022"/>
            <a:ext cx="544082" cy="24064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0759041" y="2821623"/>
            <a:ext cx="108611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49,92 </a:t>
            </a:r>
            <a:r>
              <a:rPr lang="fr-FR" sz="19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9278469" y="3940247"/>
            <a:ext cx="1183341" cy="11965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 rot="18954584">
            <a:off x="9663269" y="4502075"/>
            <a:ext cx="108713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33,10 </a:t>
            </a:r>
            <a:r>
              <a:rPr lang="fr-FR" sz="19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7688346" y="3982000"/>
            <a:ext cx="1156398" cy="11547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 rot="2766099">
            <a:off x="7408022" y="4667923"/>
            <a:ext cx="108713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28,40 </a:t>
            </a:r>
            <a:r>
              <a:rPr lang="fr-FR" sz="19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54956" y="4687589"/>
            <a:ext cx="5762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Caractéristique </a:t>
            </a:r>
            <a:r>
              <a:rPr lang="fr-FR" sz="28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géotechnique </a:t>
            </a:r>
            <a:r>
              <a:rPr lang="fr-FR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sz="28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51678" y="368503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r-FR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Caractéristiques dynamique : </a:t>
            </a:r>
            <a:endParaRPr lang="fr-FR" sz="28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8175" y="4178062"/>
            <a:ext cx="53816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Zone de faible sismicité (Zone I)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(Groupe 1B)</a:t>
            </a: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51678" y="5210809"/>
                <a:ext cx="20771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adm</m:t>
                          </m:r>
                        </m:sub>
                      </m:sSub>
                      <m:r>
                        <a:rPr lang="fr-FR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fr-FR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bar</m:t>
                      </m:r>
                      <m:r>
                        <a:rPr lang="fr-FR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fr-F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678" y="5210809"/>
                <a:ext cx="2077172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50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7" grpId="0"/>
      <p:bldP spid="24" grpId="0"/>
      <p:bldP spid="30" grpId="0"/>
      <p:bldP spid="31" grpId="0"/>
      <p:bldP spid="32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949823" y="185942"/>
            <a:ext cx="8579223" cy="9301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Pré-dimensionnement et descente des charges  </a:t>
            </a:r>
            <a:endParaRPr lang="fr-FR" sz="32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900953" y="1224062"/>
            <a:ext cx="50477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1-Pré </a:t>
            </a:r>
            <a:r>
              <a:rPr lang="fr-FR" sz="2800" b="1" i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dimensionnement :</a:t>
            </a:r>
            <a:endParaRPr lang="fr-FR" sz="2800" b="1" i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900953" y="1747282"/>
            <a:ext cx="39645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fr-FR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Plancher </a:t>
            </a:r>
            <a:r>
              <a:rPr lang="fr-FR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corps creux :</a:t>
            </a:r>
            <a:endParaRPr lang="fr-FR" sz="24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1949823" y="2208947"/>
                <a:ext cx="2448272" cy="822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i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400" i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fr-FR" sz="2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2400" i="0">
                              <a:latin typeface="Cambria Math" panose="02040503050406030204" pitchFamily="18" charset="0"/>
                            </a:rPr>
                            <m:t>L</m:t>
                          </m:r>
                        </m:num>
                        <m:den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22,5</m:t>
                          </m:r>
                        </m:den>
                      </m:f>
                    </m:oMath>
                  </m:oMathPara>
                </a14:m>
                <a:endParaRPr lang="fr-F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823" y="2208947"/>
                <a:ext cx="2448272" cy="8228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900953" y="3165113"/>
                <a:ext cx="5952399" cy="735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2000" dirty="0" smtClean="0"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</a:rPr>
                  <a:t>L </a:t>
                </a:r>
                <a:r>
                  <a:rPr lang="fr-F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La plus grande portée entre nu, entre </a:t>
                </a:r>
                <a:r>
                  <a:rPr lang="fr-FR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poutrelle.</a:t>
                </a:r>
                <a:endParaRPr lang="fr-FR" sz="2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 i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 i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fr-F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: L’épaisseur du </a:t>
                </a:r>
                <a:r>
                  <a:rPr lang="fr-FR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plancher.</a:t>
                </a:r>
                <a:endParaRPr lang="fr-F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0953" y="3165113"/>
                <a:ext cx="5952399" cy="735201"/>
              </a:xfrm>
              <a:prstGeom prst="rect">
                <a:avLst/>
              </a:prstGeom>
              <a:blipFill rotWithShape="1">
                <a:blip r:embed="rId4"/>
                <a:stretch>
                  <a:fillRect l="-1127" t="-2479" b="-1074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e 1"/>
          <p:cNvGrpSpPr/>
          <p:nvPr/>
        </p:nvGrpSpPr>
        <p:grpSpPr>
          <a:xfrm>
            <a:off x="1215806" y="4764002"/>
            <a:ext cx="5595941" cy="908377"/>
            <a:chOff x="1323383" y="4010353"/>
            <a:chExt cx="5595941" cy="908377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383" y="4010353"/>
              <a:ext cx="4453134" cy="908377"/>
            </a:xfrm>
            <a:prstGeom prst="rect">
              <a:avLst/>
            </a:prstGeom>
          </p:spPr>
        </p:pic>
        <p:cxnSp>
          <p:nvCxnSpPr>
            <p:cNvPr id="10" name="Connecteur droit avec flèche 9"/>
            <p:cNvCxnSpPr/>
            <p:nvPr/>
          </p:nvCxnSpPr>
          <p:spPr>
            <a:xfrm>
              <a:off x="5959090" y="4010353"/>
              <a:ext cx="0" cy="900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5966819" y="4260298"/>
              <a:ext cx="9525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dirty="0">
                  <a:latin typeface="Arial" panose="020B0604020202020204" pitchFamily="34" charset="0"/>
                  <a:cs typeface="Arial" panose="020B0604020202020204" pitchFamily="34" charset="0"/>
                </a:rPr>
                <a:t>25 cm 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7128267" y="4723212"/>
            <a:ext cx="3880518" cy="912361"/>
            <a:chOff x="7222396" y="3961992"/>
            <a:chExt cx="3880518" cy="912361"/>
          </a:xfrm>
        </p:grpSpPr>
        <p:cxnSp>
          <p:nvCxnSpPr>
            <p:cNvPr id="12" name="Connecteur droit avec flèche 11"/>
            <p:cNvCxnSpPr/>
            <p:nvPr/>
          </p:nvCxnSpPr>
          <p:spPr>
            <a:xfrm>
              <a:off x="7222396" y="4010353"/>
              <a:ext cx="0" cy="288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>
              <a:off x="7222396" y="4298353"/>
              <a:ext cx="0" cy="576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7334744" y="3961992"/>
              <a:ext cx="37681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latin typeface="Arial" panose="020B0604020202020204" pitchFamily="34" charset="0"/>
                  <a:cs typeface="Arial" panose="020B0604020202020204" pitchFamily="34" charset="0"/>
                </a:rPr>
                <a:t>5 cm  dalle de compression 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7334744" y="4471895"/>
              <a:ext cx="31737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latin typeface="Arial" panose="020B0604020202020204" pitchFamily="34" charset="0"/>
                  <a:cs typeface="Arial" panose="020B0604020202020204" pitchFamily="34" charset="0"/>
                </a:rPr>
                <a:t>20 cm corps creux</a:t>
              </a:r>
            </a:p>
          </p:txBody>
        </p:sp>
      </p:grpSp>
      <p:sp>
        <p:nvSpPr>
          <p:cNvPr id="16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791367" y="6395617"/>
            <a:ext cx="284092" cy="345796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6453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751026" y="6382170"/>
            <a:ext cx="284092" cy="34579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900953" y="725305"/>
            <a:ext cx="25763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 Les poutres</a:t>
            </a:r>
            <a:r>
              <a:rPr lang="fr-FR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</a:t>
            </a:r>
            <a:endParaRPr lang="fr-FR" sz="24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900953" y="1156192"/>
                <a:ext cx="2504296" cy="66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2000" i="0">
                              <a:latin typeface="Cambria Math" panose="02040503050406030204" pitchFamily="18" charset="0"/>
                            </a:rPr>
                            <m:t>L</m:t>
                          </m:r>
                        </m:num>
                        <m:den>
                          <m:r>
                            <a:rPr lang="fr-FR" sz="2000" i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fr-FR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fr-FR" sz="2000" i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2000" i="0">
                              <a:latin typeface="Cambria Math" panose="02040503050406030204" pitchFamily="18" charset="0"/>
                            </a:rPr>
                            <m:t>L</m:t>
                          </m:r>
                        </m:num>
                        <m:den>
                          <m:r>
                            <a:rPr lang="fr-FR" sz="2000" i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fr-F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53" y="1156192"/>
                <a:ext cx="2504296" cy="6685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3867123" y="1290427"/>
            <a:ext cx="59604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 : La plus grande portée entre axes des poteaux.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2084788" y="2315439"/>
            <a:ext cx="1818719" cy="1836513"/>
            <a:chOff x="5507" y="1885"/>
            <a:chExt cx="3699" cy="3456"/>
          </a:xfrm>
        </p:grpSpPr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7469" y="2766"/>
              <a:ext cx="1737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55cm</a:t>
              </a:r>
              <a:endParaRPr lang="fr-FR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5543" y="1885"/>
              <a:ext cx="1639" cy="250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AutoShape 4"/>
            <p:cNvCxnSpPr>
              <a:cxnSpLocks noChangeShapeType="1"/>
            </p:cNvCxnSpPr>
            <p:nvPr/>
          </p:nvCxnSpPr>
          <p:spPr bwMode="auto">
            <a:xfrm>
              <a:off x="7369" y="1898"/>
              <a:ext cx="0" cy="2506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AutoShape 5"/>
            <p:cNvCxnSpPr>
              <a:cxnSpLocks noChangeShapeType="1"/>
            </p:cNvCxnSpPr>
            <p:nvPr/>
          </p:nvCxnSpPr>
          <p:spPr bwMode="auto">
            <a:xfrm flipH="1">
              <a:off x="5537" y="4598"/>
              <a:ext cx="1639" cy="1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5507" y="4738"/>
              <a:ext cx="1828" cy="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30 </a:t>
              </a:r>
              <a:r>
                <a:rPr lang="fr-FR" sz="2000" dirty="0" smtClean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cm</a:t>
              </a:r>
              <a:endParaRPr lang="fr-FR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Rectangle 27"/>
          <p:cNvSpPr>
            <a:spLocks noChangeArrowheads="1"/>
          </p:cNvSpPr>
          <p:nvPr/>
        </p:nvSpPr>
        <p:spPr bwMode="auto">
          <a:xfrm>
            <a:off x="4473506" y="4330746"/>
            <a:ext cx="27880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poutre </a:t>
            </a: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secondaire</a:t>
            </a:r>
            <a:endParaRPr lang="fr-FR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e 35"/>
          <p:cNvGrpSpPr/>
          <p:nvPr/>
        </p:nvGrpSpPr>
        <p:grpSpPr>
          <a:xfrm>
            <a:off x="5370930" y="2315439"/>
            <a:ext cx="1823747" cy="1730268"/>
            <a:chOff x="5159283" y="2323885"/>
            <a:chExt cx="1823747" cy="1730268"/>
          </a:xfrm>
        </p:grpSpPr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5159283" y="3737155"/>
              <a:ext cx="876886" cy="31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30cm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latin typeface="Arial" panose="020B0604020202020204" pitchFamily="34" charset="0"/>
                <a:cs typeface="Arial" pitchFamily="34" charset="0"/>
              </a:endParaRPr>
            </a:p>
          </p:txBody>
        </p:sp>
        <p:cxnSp>
          <p:nvCxnSpPr>
            <p:cNvPr id="30" name="AutoShape 13"/>
            <p:cNvCxnSpPr>
              <a:cxnSpLocks noChangeShapeType="1"/>
            </p:cNvCxnSpPr>
            <p:nvPr/>
          </p:nvCxnSpPr>
          <p:spPr bwMode="auto">
            <a:xfrm>
              <a:off x="6085028" y="2323885"/>
              <a:ext cx="0" cy="1216191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6109744" y="2759303"/>
              <a:ext cx="873286" cy="30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45cm</a:t>
              </a:r>
              <a:endParaRPr lang="fr-FR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5159283" y="2325523"/>
              <a:ext cx="805913" cy="12161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AutoShape 12"/>
            <p:cNvCxnSpPr>
              <a:cxnSpLocks noChangeShapeType="1"/>
            </p:cNvCxnSpPr>
            <p:nvPr/>
          </p:nvCxnSpPr>
          <p:spPr bwMode="auto">
            <a:xfrm>
              <a:off x="5159283" y="3639685"/>
              <a:ext cx="810027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7" name="Group 16"/>
          <p:cNvGrpSpPr>
            <a:grpSpLocks/>
          </p:cNvGrpSpPr>
          <p:nvPr/>
        </p:nvGrpSpPr>
        <p:grpSpPr bwMode="auto">
          <a:xfrm>
            <a:off x="8881309" y="2322345"/>
            <a:ext cx="1756857" cy="1413035"/>
            <a:chOff x="5648" y="11236"/>
            <a:chExt cx="3412" cy="2885"/>
          </a:xfrm>
        </p:grpSpPr>
        <p:sp>
          <p:nvSpPr>
            <p:cNvPr id="38" name="Text Box 20"/>
            <p:cNvSpPr txBox="1">
              <a:spLocks noChangeArrowheads="1"/>
            </p:cNvSpPr>
            <p:nvPr/>
          </p:nvSpPr>
          <p:spPr bwMode="auto">
            <a:xfrm>
              <a:off x="5653" y="13444"/>
              <a:ext cx="1638" cy="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fr-FR" sz="2000" dirty="0" smtClean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0cm</a:t>
              </a:r>
              <a:endParaRPr lang="fr-FR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17"/>
            <p:cNvSpPr>
              <a:spLocks noChangeArrowheads="1"/>
            </p:cNvSpPr>
            <p:nvPr/>
          </p:nvSpPr>
          <p:spPr bwMode="auto">
            <a:xfrm>
              <a:off x="5648" y="11236"/>
              <a:ext cx="1565" cy="190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0" name="AutoShape 18"/>
            <p:cNvCxnSpPr>
              <a:cxnSpLocks noChangeShapeType="1"/>
            </p:cNvCxnSpPr>
            <p:nvPr/>
          </p:nvCxnSpPr>
          <p:spPr bwMode="auto">
            <a:xfrm>
              <a:off x="5648" y="13458"/>
              <a:ext cx="1644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1" name="AutoShape 19"/>
            <p:cNvCxnSpPr>
              <a:cxnSpLocks noChangeShapeType="1"/>
            </p:cNvCxnSpPr>
            <p:nvPr/>
          </p:nvCxnSpPr>
          <p:spPr bwMode="auto">
            <a:xfrm>
              <a:off x="7520" y="11237"/>
              <a:ext cx="0" cy="192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42" name="Text Box 21"/>
            <p:cNvSpPr txBox="1">
              <a:spLocks noChangeArrowheads="1"/>
            </p:cNvSpPr>
            <p:nvPr/>
          </p:nvSpPr>
          <p:spPr bwMode="auto">
            <a:xfrm>
              <a:off x="7393" y="11844"/>
              <a:ext cx="166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30cm</a:t>
              </a:r>
              <a:endParaRPr lang="fr-FR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Rectangle 27"/>
          <p:cNvSpPr>
            <a:spLocks noChangeArrowheads="1"/>
          </p:cNvSpPr>
          <p:nvPr/>
        </p:nvSpPr>
        <p:spPr bwMode="auto">
          <a:xfrm>
            <a:off x="8145095" y="4330746"/>
            <a:ext cx="2493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poutre </a:t>
            </a: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palière</a:t>
            </a:r>
            <a:endParaRPr lang="fr-FR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27"/>
          <p:cNvSpPr>
            <a:spLocks noChangeArrowheads="1"/>
          </p:cNvSpPr>
          <p:nvPr/>
        </p:nvSpPr>
        <p:spPr bwMode="auto">
          <a:xfrm>
            <a:off x="1374051" y="4336879"/>
            <a:ext cx="2493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poutre </a:t>
            </a: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principale</a:t>
            </a:r>
            <a:endParaRPr lang="fr-FR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AutoShape 4"/>
          <p:cNvCxnSpPr>
            <a:cxnSpLocks noChangeShapeType="1"/>
          </p:cNvCxnSpPr>
          <p:nvPr/>
        </p:nvCxnSpPr>
        <p:spPr bwMode="auto">
          <a:xfrm>
            <a:off x="1744517" y="2315439"/>
            <a:ext cx="1" cy="129598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1325671" y="2768846"/>
            <a:ext cx="299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76579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75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25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33" grpId="0"/>
      <p:bldP spid="43" grpId="0"/>
      <p:bldP spid="44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8952</TotalTime>
  <Words>4002</Words>
  <Application>Microsoft Office PowerPoint</Application>
  <PresentationFormat>Grand écran</PresentationFormat>
  <Paragraphs>1839</Paragraphs>
  <Slides>63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63</vt:i4>
      </vt:variant>
    </vt:vector>
  </HeadingPairs>
  <TitlesOfParts>
    <vt:vector size="78" baseType="lpstr">
      <vt:lpstr>MS PGothic</vt:lpstr>
      <vt:lpstr>Algerian</vt:lpstr>
      <vt:lpstr>Arial</vt:lpstr>
      <vt:lpstr>Calibri</vt:lpstr>
      <vt:lpstr>Calibri Light</vt:lpstr>
      <vt:lpstr>Cambria Math</vt:lpstr>
      <vt:lpstr>Monotype Corsiva</vt:lpstr>
      <vt:lpstr>Symbol</vt:lpstr>
      <vt:lpstr>Tahoma</vt:lpstr>
      <vt:lpstr>Times New Roman</vt:lpstr>
      <vt:lpstr>Times New Roman,Bold</vt:lpstr>
      <vt:lpstr>TimesNewRomanOOEnc</vt:lpstr>
      <vt:lpstr>Verdana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658</cp:revision>
  <dcterms:created xsi:type="dcterms:W3CDTF">2019-05-24T13:57:06Z</dcterms:created>
  <dcterms:modified xsi:type="dcterms:W3CDTF">2019-06-28T12:59:01Z</dcterms:modified>
</cp:coreProperties>
</file>